
<file path=[Content_Types].xml><?xml version="1.0" encoding="utf-8"?>
<Types xmlns="http://schemas.openxmlformats.org/package/2006/content-types">
  <Default Extension="xml" ContentType="application/xml"/>
  <Default Extension="jpeg" ContentType="image/jpeg"/>
  <Default Extension="JPG" ContentType="image/.jpg"/>
  <Default Extension="png" ContentType="image/png"/>
  <Default Extension="rels" ContentType="application/vnd.openxmlformats-package.relationships+xml"/>
  <Override PartName="/customXml/itemProps346.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media/image13.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tags/tag32.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tags/tag334.xml" ContentType="application/vnd.openxmlformats-officedocument.presentationml.tags+xml"/>
  <Override PartName="/ppt/tags/tag335.xml" ContentType="application/vnd.openxmlformats-officedocument.presentationml.tags+xml"/>
  <Override PartName="/ppt/tags/tag336.xml" ContentType="application/vnd.openxmlformats-officedocument.presentationml.tags+xml"/>
  <Override PartName="/ppt/tags/tag337.xml" ContentType="application/vnd.openxmlformats-officedocument.presentationml.tags+xml"/>
  <Override PartName="/ppt/tags/tag338.xml" ContentType="application/vnd.openxmlformats-officedocument.presentationml.tags+xml"/>
  <Override PartName="/ppt/tags/tag339.xml" ContentType="application/vnd.openxmlformats-officedocument.presentationml.tags+xml"/>
  <Override PartName="/ppt/tags/tag34.xml" ContentType="application/vnd.openxmlformats-officedocument.presentationml.tags+xml"/>
  <Override PartName="/ppt/tags/tag340.xml" ContentType="application/vnd.openxmlformats-officedocument.presentationml.tags+xml"/>
  <Override PartName="/ppt/tags/tag341.xml" ContentType="application/vnd.openxmlformats-officedocument.presentationml.tags+xml"/>
  <Override PartName="/ppt/tags/tag342.xml" ContentType="application/vnd.openxmlformats-officedocument.presentationml.tags+xml"/>
  <Override PartName="/ppt/tags/tag343.xml" ContentType="application/vnd.openxmlformats-officedocument.presentationml.tags+xml"/>
  <Override PartName="/ppt/tags/tag344.xml" ContentType="application/vnd.openxmlformats-officedocument.presentationml.tags+xml"/>
  <Override PartName="/ppt/tags/tag345.xml" ContentType="application/vnd.openxmlformats-officedocument.presentationml.tags+xml"/>
  <Override PartName="/ppt/tags/tag347.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6"/>
  </p:notesMasterIdLst>
  <p:sldIdLst>
    <p:sldId id="301" r:id="rId4"/>
    <p:sldId id="396" r:id="rId5"/>
    <p:sldId id="344" r:id="rId7"/>
    <p:sldId id="345" r:id="rId8"/>
    <p:sldId id="347" r:id="rId9"/>
    <p:sldId id="308" r:id="rId10"/>
    <p:sldId id="349" r:id="rId11"/>
    <p:sldId id="346" r:id="rId12"/>
    <p:sldId id="348" r:id="rId13"/>
    <p:sldId id="350" r:id="rId14"/>
    <p:sldId id="351" r:id="rId15"/>
    <p:sldId id="309" r:id="rId16"/>
    <p:sldId id="353" r:id="rId17"/>
    <p:sldId id="310" r:id="rId18"/>
    <p:sldId id="390" r:id="rId19"/>
    <p:sldId id="391" r:id="rId20"/>
    <p:sldId id="392" r:id="rId21"/>
    <p:sldId id="393" r:id="rId22"/>
    <p:sldId id="394" r:id="rId23"/>
    <p:sldId id="395" r:id="rId24"/>
    <p:sldId id="315" r:id="rId25"/>
    <p:sldId id="342" r:id="rId26"/>
    <p:sldId id="343" r:id="rId27"/>
  </p:sldIdLst>
  <p:sldSz cx="12192000" cy="6858000"/>
  <p:notesSz cx="6858000" cy="9144000"/>
  <p:custDataLst>
    <p:tags r:id="rId33"/>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D5A9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notesMaster" Target="notesMasters/notesMaster1.xml"/><Relationship Id="rId5" Type="http://schemas.openxmlformats.org/officeDocument/2006/relationships/slide" Target="slides/slide2.xml"/><Relationship Id="rId4" Type="http://schemas.openxmlformats.org/officeDocument/2006/relationships/slide" Target="slides/slide1.xml"/><Relationship Id="rId33" Type="http://schemas.openxmlformats.org/officeDocument/2006/relationships/tags" Target="tags/tag347.xml"/><Relationship Id="rId32" Type="http://schemas.openxmlformats.org/officeDocument/2006/relationships/customXml" Target="../customXml/item1.xml"/><Relationship Id="rId31" Type="http://schemas.openxmlformats.org/officeDocument/2006/relationships/customXmlProps" Target="../customXml/itemProps346.xml"/><Relationship Id="rId30" Type="http://schemas.openxmlformats.org/officeDocument/2006/relationships/tableStyles" Target="tableStyles.xml"/><Relationship Id="rId3" Type="http://schemas.openxmlformats.org/officeDocument/2006/relationships/slideMaster" Target="slideMasters/slideMaster2.xml"/><Relationship Id="rId29" Type="http://schemas.openxmlformats.org/officeDocument/2006/relationships/viewProps" Target="viewProps.xml"/><Relationship Id="rId28" Type="http://schemas.openxmlformats.org/officeDocument/2006/relationships/presProps" Target="presProps.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90719A8C-CE32-468A-A376-38152692F3E3}"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a:sym typeface="+mn-ea"/>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a:sym typeface="+mn-ea"/>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4DFCED9-B525-4B55-994E-B3335FF3D88C}"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a:sym typeface="+mn-ea"/>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849F42C-2DAE-424C-A4B8-3140182C3E9F}"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849F42C-2DAE-424C-A4B8-3140182C3E9F}"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849F42C-2DAE-424C-A4B8-3140182C3E9F}"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a:sym typeface="+mn-ea"/>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849F42C-2DAE-424C-A4B8-3140182C3E9F}"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849F42C-2DAE-424C-A4B8-3140182C3E9F}"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9" Type="http://schemas.openxmlformats.org/officeDocument/2006/relationships/tags" Target="../tags/tag6.xml"/><Relationship Id="rId8" Type="http://schemas.openxmlformats.org/officeDocument/2006/relationships/tags" Target="../tags/tag5.xml"/><Relationship Id="rId7" Type="http://schemas.openxmlformats.org/officeDocument/2006/relationships/tags" Target="../tags/tag4.xml"/><Relationship Id="rId6" Type="http://schemas.openxmlformats.org/officeDocument/2006/relationships/tags" Target="../tags/tag3.xml"/><Relationship Id="rId5" Type="http://schemas.openxmlformats.org/officeDocument/2006/relationships/tags" Target="../tags/tag2.xml"/><Relationship Id="rId4" Type="http://schemas.openxmlformats.org/officeDocument/2006/relationships/image" Target="file:///C:\Users\1V994W2\PycharmProjects\PPT_Background_Generation/pic_temp/pic_sup.png" TargetMode="External"/><Relationship Id="rId3" Type="http://schemas.openxmlformats.org/officeDocument/2006/relationships/image" Target="../media/image1.png"/><Relationship Id="rId2" Type="http://schemas.openxmlformats.org/officeDocument/2006/relationships/tags" Target="../tags/tag1.xml"/><Relationship Id="rId11" Type="http://schemas.openxmlformats.org/officeDocument/2006/relationships/tags" Target="../tags/tag8.xml"/><Relationship Id="rId10" Type="http://schemas.openxmlformats.org/officeDocument/2006/relationships/tags" Target="../tags/tag7.xml"/><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9" Type="http://schemas.openxmlformats.org/officeDocument/2006/relationships/tags" Target="../tags/tag12.xml"/><Relationship Id="rId8" Type="http://schemas.openxmlformats.org/officeDocument/2006/relationships/image" Target="file:///C:\Users\1V994W2\PycharmProjects\PPT_Background_Generation/pic_temp/1_pic_quater_left_down.png" TargetMode="External"/><Relationship Id="rId7" Type="http://schemas.openxmlformats.org/officeDocument/2006/relationships/image" Target="../media/image3.png"/><Relationship Id="rId6" Type="http://schemas.openxmlformats.org/officeDocument/2006/relationships/tags" Target="../tags/tag11.xml"/><Relationship Id="rId5" Type="http://schemas.openxmlformats.org/officeDocument/2006/relationships/image" Target="file:///C:\Users\1V994W2\PycharmProjects\PPT_Background_Generation/pic_temp/0_pic_quater_right_down.png" TargetMode="External"/><Relationship Id="rId4" Type="http://schemas.openxmlformats.org/officeDocument/2006/relationships/image" Target="../media/image2.png"/><Relationship Id="rId3" Type="http://schemas.openxmlformats.org/officeDocument/2006/relationships/tags" Target="../tags/tag10.xml"/><Relationship Id="rId2" Type="http://schemas.openxmlformats.org/officeDocument/2006/relationships/tags" Target="../tags/tag9.xml"/><Relationship Id="rId13" Type="http://schemas.openxmlformats.org/officeDocument/2006/relationships/tags" Target="../tags/tag16.xml"/><Relationship Id="rId12" Type="http://schemas.openxmlformats.org/officeDocument/2006/relationships/tags" Target="../tags/tag15.xml"/><Relationship Id="rId11" Type="http://schemas.openxmlformats.org/officeDocument/2006/relationships/tags" Target="../tags/tag14.xml"/><Relationship Id="rId10" Type="http://schemas.openxmlformats.org/officeDocument/2006/relationships/tags" Target="../tags/tag13.xml"/><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9" Type="http://schemas.openxmlformats.org/officeDocument/2006/relationships/tags" Target="../tags/tag22.xml"/><Relationship Id="rId8" Type="http://schemas.openxmlformats.org/officeDocument/2006/relationships/tags" Target="../tags/tag21.xml"/><Relationship Id="rId7" Type="http://schemas.openxmlformats.org/officeDocument/2006/relationships/tags" Target="../tags/tag20.xml"/><Relationship Id="rId6" Type="http://schemas.openxmlformats.org/officeDocument/2006/relationships/tags" Target="../tags/tag19.xml"/><Relationship Id="rId5" Type="http://schemas.openxmlformats.org/officeDocument/2006/relationships/tags" Target="../tags/tag18.xml"/><Relationship Id="rId4" Type="http://schemas.openxmlformats.org/officeDocument/2006/relationships/image" Target="file:///C:\Users\1V994W2\PycharmProjects\PPT_Background_Generation/pic_temp/pic_half_down.png" TargetMode="External"/><Relationship Id="rId3" Type="http://schemas.openxmlformats.org/officeDocument/2006/relationships/image" Target="../media/image4.png"/><Relationship Id="rId2" Type="http://schemas.openxmlformats.org/officeDocument/2006/relationships/tags" Target="../tags/tag17.xml"/><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9" Type="http://schemas.openxmlformats.org/officeDocument/2006/relationships/tags" Target="../tags/tag26.xml"/><Relationship Id="rId8" Type="http://schemas.openxmlformats.org/officeDocument/2006/relationships/image" Target="file:///C:\Users\1V994W2\PycharmProjects\PPT_Background_Generation/pic_temp/1_pic_quater_left_down.png" TargetMode="External"/><Relationship Id="rId7" Type="http://schemas.openxmlformats.org/officeDocument/2006/relationships/image" Target="../media/image3.png"/><Relationship Id="rId6" Type="http://schemas.openxmlformats.org/officeDocument/2006/relationships/tags" Target="../tags/tag25.xml"/><Relationship Id="rId5" Type="http://schemas.openxmlformats.org/officeDocument/2006/relationships/image" Target="file:///C:\Users\1V994W2\PycharmProjects\PPT_Background_Generation/pic_temp/0_pic_quater_right_down.png" TargetMode="External"/><Relationship Id="rId4" Type="http://schemas.openxmlformats.org/officeDocument/2006/relationships/image" Target="../media/image2.png"/><Relationship Id="rId3" Type="http://schemas.openxmlformats.org/officeDocument/2006/relationships/tags" Target="../tags/tag24.xml"/><Relationship Id="rId2" Type="http://schemas.openxmlformats.org/officeDocument/2006/relationships/tags" Target="../tags/tag23.xml"/><Relationship Id="rId14" Type="http://schemas.openxmlformats.org/officeDocument/2006/relationships/tags" Target="../tags/tag31.xml"/><Relationship Id="rId13" Type="http://schemas.openxmlformats.org/officeDocument/2006/relationships/tags" Target="../tags/tag30.xml"/><Relationship Id="rId12" Type="http://schemas.openxmlformats.org/officeDocument/2006/relationships/tags" Target="../tags/tag29.xml"/><Relationship Id="rId11" Type="http://schemas.openxmlformats.org/officeDocument/2006/relationships/tags" Target="../tags/tag28.xml"/><Relationship Id="rId10" Type="http://schemas.openxmlformats.org/officeDocument/2006/relationships/tags" Target="../tags/tag27.xml"/><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9" Type="http://schemas.openxmlformats.org/officeDocument/2006/relationships/tags" Target="../tags/tag35.xml"/><Relationship Id="rId8" Type="http://schemas.openxmlformats.org/officeDocument/2006/relationships/image" Target="file:///C:\Users\1V994W2\PycharmProjects\PPT_Background_Generation/pic_temp/1_pic_quater_left_down.png" TargetMode="External"/><Relationship Id="rId7" Type="http://schemas.openxmlformats.org/officeDocument/2006/relationships/image" Target="../media/image3.png"/><Relationship Id="rId6" Type="http://schemas.openxmlformats.org/officeDocument/2006/relationships/tags" Target="../tags/tag34.xml"/><Relationship Id="rId5" Type="http://schemas.openxmlformats.org/officeDocument/2006/relationships/image" Target="file:///C:\Users\1V994W2\PycharmProjects\PPT_Background_Generation/pic_temp/0_pic_quater_right_down.png" TargetMode="External"/><Relationship Id="rId4" Type="http://schemas.openxmlformats.org/officeDocument/2006/relationships/image" Target="../media/image2.png"/><Relationship Id="rId3" Type="http://schemas.openxmlformats.org/officeDocument/2006/relationships/tags" Target="../tags/tag33.xml"/><Relationship Id="rId2" Type="http://schemas.openxmlformats.org/officeDocument/2006/relationships/tags" Target="../tags/tag32.xml"/><Relationship Id="rId16" Type="http://schemas.openxmlformats.org/officeDocument/2006/relationships/tags" Target="../tags/tag42.xml"/><Relationship Id="rId15" Type="http://schemas.openxmlformats.org/officeDocument/2006/relationships/tags" Target="../tags/tag41.xml"/><Relationship Id="rId14" Type="http://schemas.openxmlformats.org/officeDocument/2006/relationships/tags" Target="../tags/tag40.xml"/><Relationship Id="rId13" Type="http://schemas.openxmlformats.org/officeDocument/2006/relationships/tags" Target="../tags/tag39.xml"/><Relationship Id="rId12" Type="http://schemas.openxmlformats.org/officeDocument/2006/relationships/tags" Target="../tags/tag38.xml"/><Relationship Id="rId11" Type="http://schemas.openxmlformats.org/officeDocument/2006/relationships/tags" Target="../tags/tag37.xml"/><Relationship Id="rId10" Type="http://schemas.openxmlformats.org/officeDocument/2006/relationships/tags" Target="../tags/tag36.xml"/><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8" Type="http://schemas.openxmlformats.org/officeDocument/2006/relationships/tags" Target="../tags/tag47.xml"/><Relationship Id="rId7" Type="http://schemas.openxmlformats.org/officeDocument/2006/relationships/tags" Target="../tags/tag46.xml"/><Relationship Id="rId6" Type="http://schemas.openxmlformats.org/officeDocument/2006/relationships/tags" Target="../tags/tag45.xml"/><Relationship Id="rId5" Type="http://schemas.openxmlformats.org/officeDocument/2006/relationships/tags" Target="../tags/tag44.xml"/><Relationship Id="rId4" Type="http://schemas.openxmlformats.org/officeDocument/2006/relationships/image" Target="file:///C:\Users\1V994W2\PycharmProjects\PPT_Background_Generation/pic_temp/pic_half_left.png" TargetMode="External"/><Relationship Id="rId3" Type="http://schemas.openxmlformats.org/officeDocument/2006/relationships/image" Target="../media/image5.png"/><Relationship Id="rId2" Type="http://schemas.openxmlformats.org/officeDocument/2006/relationships/tags" Target="../tags/tag43.xml"/><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9" Type="http://schemas.openxmlformats.org/officeDocument/2006/relationships/tags" Target="../tags/tag54.xml"/><Relationship Id="rId8" Type="http://schemas.openxmlformats.org/officeDocument/2006/relationships/image" Target="file:///C:\Users\1V994W2\PycharmProjects\PPT_Background_Generation/pic_temp/1_pic_quater_left_down.png" TargetMode="External"/><Relationship Id="rId7" Type="http://schemas.openxmlformats.org/officeDocument/2006/relationships/image" Target="../media/image3.png"/><Relationship Id="rId6" Type="http://schemas.openxmlformats.org/officeDocument/2006/relationships/tags" Target="../tags/tag53.xml"/><Relationship Id="rId5" Type="http://schemas.openxmlformats.org/officeDocument/2006/relationships/image" Target="file:///C:\Users\1V994W2\PycharmProjects\PPT_Background_Generation/pic_temp/0_pic_quater_right_down.png" TargetMode="External"/><Relationship Id="rId4" Type="http://schemas.openxmlformats.org/officeDocument/2006/relationships/image" Target="../media/image2.png"/><Relationship Id="rId3" Type="http://schemas.openxmlformats.org/officeDocument/2006/relationships/tags" Target="../tags/tag52.xml"/><Relationship Id="rId2" Type="http://schemas.openxmlformats.org/officeDocument/2006/relationships/tags" Target="../tags/tag51.xml"/><Relationship Id="rId14" Type="http://schemas.openxmlformats.org/officeDocument/2006/relationships/tags" Target="../tags/tag59.xml"/><Relationship Id="rId13" Type="http://schemas.openxmlformats.org/officeDocument/2006/relationships/tags" Target="../tags/tag58.xml"/><Relationship Id="rId12" Type="http://schemas.openxmlformats.org/officeDocument/2006/relationships/tags" Target="../tags/tag57.xml"/><Relationship Id="rId11" Type="http://schemas.openxmlformats.org/officeDocument/2006/relationships/tags" Target="../tags/tag56.xml"/><Relationship Id="rId10" Type="http://schemas.openxmlformats.org/officeDocument/2006/relationships/tags" Target="../tags/tag55.xml"/><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9" Type="http://schemas.openxmlformats.org/officeDocument/2006/relationships/tags" Target="../tags/tag63.xml"/><Relationship Id="rId8" Type="http://schemas.openxmlformats.org/officeDocument/2006/relationships/image" Target="file:///C:\Users\1V994W2\PycharmProjects\PPT_Background_Generation/pic_temp/1_pic_quater_left_down.png" TargetMode="External"/><Relationship Id="rId7" Type="http://schemas.openxmlformats.org/officeDocument/2006/relationships/image" Target="../media/image3.png"/><Relationship Id="rId6" Type="http://schemas.openxmlformats.org/officeDocument/2006/relationships/tags" Target="../tags/tag62.xml"/><Relationship Id="rId5" Type="http://schemas.openxmlformats.org/officeDocument/2006/relationships/image" Target="file:///C:\Users\1V994W2\PycharmProjects\PPT_Background_Generation/pic_temp/0_pic_quater_right_down.png" TargetMode="External"/><Relationship Id="rId4" Type="http://schemas.openxmlformats.org/officeDocument/2006/relationships/image" Target="../media/image2.png"/><Relationship Id="rId3" Type="http://schemas.openxmlformats.org/officeDocument/2006/relationships/tags" Target="../tags/tag61.xml"/><Relationship Id="rId2" Type="http://schemas.openxmlformats.org/officeDocument/2006/relationships/tags" Target="../tags/tag60.xml"/><Relationship Id="rId13" Type="http://schemas.openxmlformats.org/officeDocument/2006/relationships/tags" Target="../tags/tag67.xml"/><Relationship Id="rId12" Type="http://schemas.openxmlformats.org/officeDocument/2006/relationships/tags" Target="../tags/tag66.xml"/><Relationship Id="rId11" Type="http://schemas.openxmlformats.org/officeDocument/2006/relationships/tags" Target="../tags/tag65.xml"/><Relationship Id="rId10" Type="http://schemas.openxmlformats.org/officeDocument/2006/relationships/tags" Target="../tags/tag64.xml"/><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9" Type="http://schemas.openxmlformats.org/officeDocument/2006/relationships/tags" Target="../tags/tag71.xml"/><Relationship Id="rId8" Type="http://schemas.openxmlformats.org/officeDocument/2006/relationships/image" Target="file:///C:\Users\1V994W2\PycharmProjects\PPT_Background_Generation/pic_temp/1_pic_quater_left_down.png" TargetMode="External"/><Relationship Id="rId7" Type="http://schemas.openxmlformats.org/officeDocument/2006/relationships/image" Target="../media/image3.png"/><Relationship Id="rId6" Type="http://schemas.openxmlformats.org/officeDocument/2006/relationships/tags" Target="../tags/tag70.xml"/><Relationship Id="rId5" Type="http://schemas.openxmlformats.org/officeDocument/2006/relationships/image" Target="file:///C:\Users\1V994W2\PycharmProjects\PPT_Background_Generation/pic_temp/0_pic_quater_right_down.png" TargetMode="External"/><Relationship Id="rId4" Type="http://schemas.openxmlformats.org/officeDocument/2006/relationships/image" Target="../media/image2.png"/><Relationship Id="rId3" Type="http://schemas.openxmlformats.org/officeDocument/2006/relationships/tags" Target="../tags/tag69.xml"/><Relationship Id="rId2" Type="http://schemas.openxmlformats.org/officeDocument/2006/relationships/tags" Target="../tags/tag68.xml"/><Relationship Id="rId12" Type="http://schemas.openxmlformats.org/officeDocument/2006/relationships/tags" Target="../tags/tag74.xml"/><Relationship Id="rId11" Type="http://schemas.openxmlformats.org/officeDocument/2006/relationships/tags" Target="../tags/tag73.xml"/><Relationship Id="rId10" Type="http://schemas.openxmlformats.org/officeDocument/2006/relationships/tags" Target="../tags/tag72.xml"/><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9" Type="http://schemas.openxmlformats.org/officeDocument/2006/relationships/tags" Target="../tags/tag80.xml"/><Relationship Id="rId8" Type="http://schemas.openxmlformats.org/officeDocument/2006/relationships/tags" Target="../tags/tag79.xml"/><Relationship Id="rId7" Type="http://schemas.openxmlformats.org/officeDocument/2006/relationships/tags" Target="../tags/tag78.xml"/><Relationship Id="rId6" Type="http://schemas.openxmlformats.org/officeDocument/2006/relationships/tags" Target="../tags/tag77.xml"/><Relationship Id="rId5" Type="http://schemas.openxmlformats.org/officeDocument/2006/relationships/tags" Target="../tags/tag76.xml"/><Relationship Id="rId4" Type="http://schemas.openxmlformats.org/officeDocument/2006/relationships/image" Target="file:///C:\Users\1V994W2\PycharmProjects\PPT_Background_Generation/pic_temp/pic_sup.png" TargetMode="External"/><Relationship Id="rId3" Type="http://schemas.openxmlformats.org/officeDocument/2006/relationships/image" Target="../media/image1.png"/><Relationship Id="rId2" Type="http://schemas.openxmlformats.org/officeDocument/2006/relationships/tags" Target="../tags/tag75.xml"/><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9" Type="http://schemas.openxmlformats.org/officeDocument/2006/relationships/tags" Target="../tags/tag84.xml"/><Relationship Id="rId8" Type="http://schemas.openxmlformats.org/officeDocument/2006/relationships/tags" Target="../tags/tag83.xml"/><Relationship Id="rId7" Type="http://schemas.openxmlformats.org/officeDocument/2006/relationships/image" Target="file:///C:\Users\1V994W2\PycharmProjects\PPT_Background_Generation/pic_temp/1_pic_quater_left_down.png" TargetMode="External"/><Relationship Id="rId6" Type="http://schemas.openxmlformats.org/officeDocument/2006/relationships/image" Target="../media/image3.png"/><Relationship Id="rId5" Type="http://schemas.openxmlformats.org/officeDocument/2006/relationships/tags" Target="../tags/tag82.xml"/><Relationship Id="rId4" Type="http://schemas.openxmlformats.org/officeDocument/2006/relationships/image" Target="file:///C:\Users\1V994W2\PycharmProjects\PPT_Background_Generation/pic_temp/0_pic_quater_right_down.png" TargetMode="External"/><Relationship Id="rId3" Type="http://schemas.openxmlformats.org/officeDocument/2006/relationships/image" Target="../media/image2.png"/><Relationship Id="rId2" Type="http://schemas.openxmlformats.org/officeDocument/2006/relationships/tags" Target="../tags/tag81.xml"/><Relationship Id="rId11" Type="http://schemas.openxmlformats.org/officeDocument/2006/relationships/tags" Target="../tags/tag86.xml"/><Relationship Id="rId10" Type="http://schemas.openxmlformats.org/officeDocument/2006/relationships/tags" Target="../tags/tag85.xml"/><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9" Type="http://schemas.openxmlformats.org/officeDocument/2006/relationships/tags" Target="../tags/tag90.xml"/><Relationship Id="rId8" Type="http://schemas.openxmlformats.org/officeDocument/2006/relationships/image" Target="file:///C:\Users\1V994W2\PycharmProjects\PPT_Background_Generation/pic_temp/1_pic_quater_left_down.png" TargetMode="External"/><Relationship Id="rId7" Type="http://schemas.openxmlformats.org/officeDocument/2006/relationships/image" Target="../media/image3.png"/><Relationship Id="rId6" Type="http://schemas.openxmlformats.org/officeDocument/2006/relationships/tags" Target="../tags/tag89.xml"/><Relationship Id="rId5" Type="http://schemas.openxmlformats.org/officeDocument/2006/relationships/image" Target="file:///C:\Users\1V994W2\PycharmProjects\PPT_Background_Generation/pic_temp/0_pic_quater_right_down.png" TargetMode="External"/><Relationship Id="rId4" Type="http://schemas.openxmlformats.org/officeDocument/2006/relationships/image" Target="../media/image2.png"/><Relationship Id="rId3" Type="http://schemas.openxmlformats.org/officeDocument/2006/relationships/tags" Target="../tags/tag88.xml"/><Relationship Id="rId2" Type="http://schemas.openxmlformats.org/officeDocument/2006/relationships/tags" Target="../tags/tag87.xml"/><Relationship Id="rId13" Type="http://schemas.openxmlformats.org/officeDocument/2006/relationships/tags" Target="../tags/tag94.xml"/><Relationship Id="rId12" Type="http://schemas.openxmlformats.org/officeDocument/2006/relationships/tags" Target="../tags/tag93.xml"/><Relationship Id="rId11" Type="http://schemas.openxmlformats.org/officeDocument/2006/relationships/tags" Target="../tags/tag92.xml"/><Relationship Id="rId10" Type="http://schemas.openxmlformats.org/officeDocument/2006/relationships/tags" Target="../tags/tag91.xml"/><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9" Type="http://schemas.openxmlformats.org/officeDocument/2006/relationships/tags" Target="../tags/tag100.xml"/><Relationship Id="rId8" Type="http://schemas.openxmlformats.org/officeDocument/2006/relationships/tags" Target="../tags/tag99.xml"/><Relationship Id="rId7" Type="http://schemas.openxmlformats.org/officeDocument/2006/relationships/tags" Target="../tags/tag98.xml"/><Relationship Id="rId6" Type="http://schemas.openxmlformats.org/officeDocument/2006/relationships/tags" Target="../tags/tag97.xml"/><Relationship Id="rId5" Type="http://schemas.openxmlformats.org/officeDocument/2006/relationships/image" Target="file:///C:\Users\1V994W2\PycharmProjects\PPT_Background_Generation/pic_temp/0_pic_quater_right_down.png" TargetMode="External"/><Relationship Id="rId4" Type="http://schemas.openxmlformats.org/officeDocument/2006/relationships/image" Target="../media/image2.png"/><Relationship Id="rId3" Type="http://schemas.openxmlformats.org/officeDocument/2006/relationships/tags" Target="../tags/tag96.xml"/><Relationship Id="rId2" Type="http://schemas.openxmlformats.org/officeDocument/2006/relationships/tags" Target="../tags/tag95.xml"/><Relationship Id="rId11" Type="http://schemas.openxmlformats.org/officeDocument/2006/relationships/tags" Target="../tags/tag102.xml"/><Relationship Id="rId10" Type="http://schemas.openxmlformats.org/officeDocument/2006/relationships/tags" Target="../tags/tag101.xml"/><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9" Type="http://schemas.openxmlformats.org/officeDocument/2006/relationships/tags" Target="../tags/tag106.xml"/><Relationship Id="rId8" Type="http://schemas.openxmlformats.org/officeDocument/2006/relationships/image" Target="file:///C:\Users\1V994W2\PycharmProjects\PPT_Background_Generation/pic_temp/1_pic_quater_left_down.png" TargetMode="External"/><Relationship Id="rId7" Type="http://schemas.openxmlformats.org/officeDocument/2006/relationships/image" Target="../media/image3.png"/><Relationship Id="rId6" Type="http://schemas.openxmlformats.org/officeDocument/2006/relationships/tags" Target="../tags/tag105.xml"/><Relationship Id="rId5" Type="http://schemas.openxmlformats.org/officeDocument/2006/relationships/image" Target="file:///C:\Users\1V994W2\PycharmProjects\PPT_Background_Generation/pic_temp/0_pic_quater_right_down.png" TargetMode="External"/><Relationship Id="rId4" Type="http://schemas.openxmlformats.org/officeDocument/2006/relationships/image" Target="../media/image2.png"/><Relationship Id="rId3" Type="http://schemas.openxmlformats.org/officeDocument/2006/relationships/tags" Target="../tags/tag104.xml"/><Relationship Id="rId2" Type="http://schemas.openxmlformats.org/officeDocument/2006/relationships/tags" Target="../tags/tag103.xml"/><Relationship Id="rId14" Type="http://schemas.openxmlformats.org/officeDocument/2006/relationships/tags" Target="../tags/tag111.xml"/><Relationship Id="rId13" Type="http://schemas.openxmlformats.org/officeDocument/2006/relationships/tags" Target="../tags/tag110.xml"/><Relationship Id="rId12" Type="http://schemas.openxmlformats.org/officeDocument/2006/relationships/tags" Target="../tags/tag109.xml"/><Relationship Id="rId11" Type="http://schemas.openxmlformats.org/officeDocument/2006/relationships/tags" Target="../tags/tag108.xml"/><Relationship Id="rId10" Type="http://schemas.openxmlformats.org/officeDocument/2006/relationships/tags" Target="../tags/tag107.xml"/><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9" Type="http://schemas.openxmlformats.org/officeDocument/2006/relationships/tags" Target="../tags/tag115.xml"/><Relationship Id="rId8" Type="http://schemas.openxmlformats.org/officeDocument/2006/relationships/image" Target="file:///C:\Users\1V994W2\PycharmProjects\PPT_Background_Generation/pic_temp/1_pic_quater_left_down.png" TargetMode="External"/><Relationship Id="rId7" Type="http://schemas.openxmlformats.org/officeDocument/2006/relationships/image" Target="../media/image3.png"/><Relationship Id="rId6" Type="http://schemas.openxmlformats.org/officeDocument/2006/relationships/tags" Target="../tags/tag114.xml"/><Relationship Id="rId5" Type="http://schemas.openxmlformats.org/officeDocument/2006/relationships/image" Target="file:///C:\Users\1V994W2\PycharmProjects\PPT_Background_Generation/pic_temp/0_pic_quater_right_down.png" TargetMode="External"/><Relationship Id="rId4" Type="http://schemas.openxmlformats.org/officeDocument/2006/relationships/image" Target="../media/image2.png"/><Relationship Id="rId3" Type="http://schemas.openxmlformats.org/officeDocument/2006/relationships/tags" Target="../tags/tag113.xml"/><Relationship Id="rId2" Type="http://schemas.openxmlformats.org/officeDocument/2006/relationships/tags" Target="../tags/tag112.xml"/><Relationship Id="rId14" Type="http://schemas.openxmlformats.org/officeDocument/2006/relationships/tags" Target="../tags/tag120.xml"/><Relationship Id="rId13" Type="http://schemas.openxmlformats.org/officeDocument/2006/relationships/tags" Target="../tags/tag119.xml"/><Relationship Id="rId12" Type="http://schemas.openxmlformats.org/officeDocument/2006/relationships/tags" Target="../tags/tag118.xml"/><Relationship Id="rId11" Type="http://schemas.openxmlformats.org/officeDocument/2006/relationships/tags" Target="../tags/tag117.xml"/><Relationship Id="rId10" Type="http://schemas.openxmlformats.org/officeDocument/2006/relationships/tags" Target="../tags/tag116.xml"/><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9" Type="http://schemas.openxmlformats.org/officeDocument/2006/relationships/tags" Target="../tags/tag124.xml"/><Relationship Id="rId8" Type="http://schemas.openxmlformats.org/officeDocument/2006/relationships/image" Target="file:///C:\Users\1V994W2\PycharmProjects\PPT_Background_Generation/pic_temp/1_pic_quater_left_down.png" TargetMode="External"/><Relationship Id="rId7" Type="http://schemas.openxmlformats.org/officeDocument/2006/relationships/image" Target="../media/image3.png"/><Relationship Id="rId6" Type="http://schemas.openxmlformats.org/officeDocument/2006/relationships/tags" Target="../tags/tag123.xml"/><Relationship Id="rId5" Type="http://schemas.openxmlformats.org/officeDocument/2006/relationships/image" Target="file:///C:\Users\1V994W2\PycharmProjects\PPT_Background_Generation/pic_temp/0_pic_quater_right_down.png" TargetMode="External"/><Relationship Id="rId4" Type="http://schemas.openxmlformats.org/officeDocument/2006/relationships/image" Target="../media/image2.png"/><Relationship Id="rId3" Type="http://schemas.openxmlformats.org/officeDocument/2006/relationships/tags" Target="../tags/tag122.xml"/><Relationship Id="rId2" Type="http://schemas.openxmlformats.org/officeDocument/2006/relationships/tags" Target="../tags/tag121.xml"/><Relationship Id="rId16" Type="http://schemas.openxmlformats.org/officeDocument/2006/relationships/tags" Target="../tags/tag131.xml"/><Relationship Id="rId15" Type="http://schemas.openxmlformats.org/officeDocument/2006/relationships/tags" Target="../tags/tag130.xml"/><Relationship Id="rId14" Type="http://schemas.openxmlformats.org/officeDocument/2006/relationships/tags" Target="../tags/tag129.xml"/><Relationship Id="rId13" Type="http://schemas.openxmlformats.org/officeDocument/2006/relationships/tags" Target="../tags/tag128.xml"/><Relationship Id="rId12" Type="http://schemas.openxmlformats.org/officeDocument/2006/relationships/tags" Target="../tags/tag127.xml"/><Relationship Id="rId11" Type="http://schemas.openxmlformats.org/officeDocument/2006/relationships/tags" Target="../tags/tag126.xml"/><Relationship Id="rId10" Type="http://schemas.openxmlformats.org/officeDocument/2006/relationships/tags" Target="../tags/tag125.xml"/><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9" Type="http://schemas.openxmlformats.org/officeDocument/2006/relationships/tags" Target="../tags/tag135.xml"/><Relationship Id="rId8" Type="http://schemas.openxmlformats.org/officeDocument/2006/relationships/image" Target="file:///C:\Users\1V994W2\PycharmProjects\PPT_Background_Generation/pic_temp/1_pic_quater_left_down.png" TargetMode="External"/><Relationship Id="rId7" Type="http://schemas.openxmlformats.org/officeDocument/2006/relationships/image" Target="../media/image3.png"/><Relationship Id="rId6" Type="http://schemas.openxmlformats.org/officeDocument/2006/relationships/tags" Target="../tags/tag134.xml"/><Relationship Id="rId5" Type="http://schemas.openxmlformats.org/officeDocument/2006/relationships/image" Target="file:///C:\Users\1V994W2\PycharmProjects\PPT_Background_Generation/pic_temp/0_pic_quater_right_down.png" TargetMode="External"/><Relationship Id="rId4" Type="http://schemas.openxmlformats.org/officeDocument/2006/relationships/image" Target="../media/image2.png"/><Relationship Id="rId3" Type="http://schemas.openxmlformats.org/officeDocument/2006/relationships/tags" Target="../tags/tag133.xml"/><Relationship Id="rId2" Type="http://schemas.openxmlformats.org/officeDocument/2006/relationships/tags" Target="../tags/tag132.xml"/><Relationship Id="rId13" Type="http://schemas.openxmlformats.org/officeDocument/2006/relationships/tags" Target="../tags/tag139.xml"/><Relationship Id="rId12" Type="http://schemas.openxmlformats.org/officeDocument/2006/relationships/tags" Target="../tags/tag138.xml"/><Relationship Id="rId11" Type="http://schemas.openxmlformats.org/officeDocument/2006/relationships/tags" Target="../tags/tag137.xml"/><Relationship Id="rId10" Type="http://schemas.openxmlformats.org/officeDocument/2006/relationships/tags" Target="../tags/tag136.xml"/><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tx2"/>
        </a:solidFill>
        <a:effectLst/>
      </p:bgPr>
    </p:bg>
    <p:spTree>
      <p:nvGrpSpPr>
        <p:cNvPr id="1" name=""/>
        <p:cNvGrpSpPr/>
        <p:nvPr/>
      </p:nvGrpSpPr>
      <p:grpSpPr>
        <a:xfrm>
          <a:off x="0" y="0"/>
          <a:ext cx="0" cy="0"/>
          <a:chOff x="0" y="0"/>
          <a:chExt cx="0" cy="0"/>
        </a:xfrm>
      </p:grpSpPr>
      <p:pic>
        <p:nvPicPr>
          <p:cNvPr id="5" name="图片 4"/>
          <p:cNvPicPr/>
          <p:nvPr userDrawn="1">
            <p:custDataLst>
              <p:tags r:id="rId2"/>
            </p:custDataLst>
          </p:nvPr>
        </p:nvPicPr>
        <p:blipFill>
          <a:blip r:embed="rId3" r:link="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6" name="日期占位符 15"/>
          <p:cNvSpPr>
            <a:spLocks noGrp="1"/>
          </p:cNvSpPr>
          <p:nvPr>
            <p:ph type="dt" sz="half" idx="10"/>
            <p:custDataLst>
              <p:tags r:id="rId5"/>
            </p:custDataLst>
          </p:nvPr>
        </p:nvSpPr>
        <p:spPr>
          <a:xfrm>
            <a:off x="879742"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6"/>
            </p:custDataLst>
          </p:nvPr>
        </p:nvSpPr>
        <p:spPr>
          <a:xfrm>
            <a:off x="4116000" y="6349833"/>
            <a:ext cx="3960000" cy="316800"/>
          </a:xfrm>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18" name="灯片编号占位符 17"/>
          <p:cNvSpPr>
            <a:spLocks noGrp="1"/>
          </p:cNvSpPr>
          <p:nvPr>
            <p:ph type="sldNum" sz="quarter" idx="12"/>
            <p:custDataLst>
              <p:tags r:id="rId7"/>
            </p:custDataLst>
          </p:nvPr>
        </p:nvSpPr>
        <p:spPr>
          <a:xfrm>
            <a:off x="8610600"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6" name="文本占位符 5"/>
          <p:cNvSpPr>
            <a:spLocks noGrp="1"/>
          </p:cNvSpPr>
          <p:nvPr>
            <p:ph type="body" sz="quarter" idx="16" hasCustomPrompt="1"/>
            <p:custDataLst>
              <p:tags r:id="rId8"/>
            </p:custDataLst>
          </p:nvPr>
        </p:nvSpPr>
        <p:spPr>
          <a:xfrm>
            <a:off x="5824998" y="4349844"/>
            <a:ext cx="1910715" cy="408940"/>
          </a:xfrm>
          <a:prstGeom prst="rect">
            <a:avLst/>
          </a:prstGeom>
        </p:spPr>
        <p:txBody>
          <a:bodyPr vert="horz" wrap="square" lIns="0" tIns="0" rIns="0" bIns="0" anchor="t" anchorCtr="0">
            <a:normAutofit/>
          </a:bodyPr>
          <a:lstStyle>
            <a:lvl1pPr marL="342900" marR="0" indent="-342900" algn="l" rtl="0" eaLnBrk="1" fontAlgn="auto">
              <a:lnSpc>
                <a:spcPct val="130000"/>
              </a:lnSpc>
              <a:spcBef>
                <a:spcPts val="0"/>
              </a:spcBef>
              <a:spcAft>
                <a:spcPts val="1000"/>
              </a:spcAft>
              <a:buClrTx/>
              <a:buSzPts val="1600"/>
              <a:buFont typeface="Arial" panose="020B0604020202020204" pitchFamily="34" charset="0"/>
              <a:buNone/>
              <a:defRPr sz="1600" b="0" spc="150">
                <a:solidFill>
                  <a:schemeClr val="tx1"/>
                </a:solidFill>
                <a:latin typeface="Arial" panose="020B0604020202020204" pitchFamily="34" charset="0"/>
                <a:ea typeface="微软雅黑" panose="020B0503020204020204" charset="-122"/>
              </a:defRPr>
            </a:lvl1pPr>
          </a:lstStyle>
          <a:p>
            <a:pPr marL="0" marR="0" lvl="0" indent="0" algn="l" defTabSz="914400" rtl="0" eaLnBrk="1" fontAlgn="auto" latinLnBrk="0" hangingPunct="1">
              <a:lnSpc>
                <a:spcPct val="130000"/>
              </a:lnSpc>
              <a:spcBef>
                <a:spcPts val="0"/>
              </a:spcBef>
              <a:spcAft>
                <a:spcPts val="1000"/>
              </a:spcAft>
              <a:buClr>
                <a:schemeClr val="tx1">
                  <a:lumMod val="100000"/>
                </a:schemeClr>
              </a:buClr>
              <a:buSzPts val="1600"/>
              <a:buFont typeface="Arial" panose="020B0604020202020204" pitchFamily="34" charset="0"/>
              <a:buNone/>
            </a:pPr>
            <a:r>
              <a:rPr lang="zh-CN" altLang="en-US"/>
              <a:t>编辑文本</a:t>
            </a:r>
            <a:endParaRPr lang="zh-CN" altLang="en-US"/>
          </a:p>
        </p:txBody>
      </p:sp>
      <p:sp>
        <p:nvSpPr>
          <p:cNvPr id="4" name="文本占位符 3"/>
          <p:cNvSpPr>
            <a:spLocks noGrp="1"/>
          </p:cNvSpPr>
          <p:nvPr>
            <p:ph type="body" sz="quarter" idx="15" hasCustomPrompt="1"/>
            <p:custDataLst>
              <p:tags r:id="rId9"/>
            </p:custDataLst>
          </p:nvPr>
        </p:nvSpPr>
        <p:spPr>
          <a:xfrm>
            <a:off x="5824998" y="4824823"/>
            <a:ext cx="1910715" cy="408940"/>
          </a:xfrm>
          <a:prstGeom prst="rect">
            <a:avLst/>
          </a:prstGeom>
        </p:spPr>
        <p:txBody>
          <a:bodyPr vert="horz" wrap="square" lIns="0" tIns="0" rIns="0" bIns="0" anchor="t" anchorCtr="0">
            <a:normAutofit/>
          </a:bodyPr>
          <a:lstStyle>
            <a:lvl1pPr marL="342900" marR="0" indent="-342900" algn="l" rtl="0" eaLnBrk="1" fontAlgn="auto">
              <a:lnSpc>
                <a:spcPct val="130000"/>
              </a:lnSpc>
              <a:spcBef>
                <a:spcPts val="0"/>
              </a:spcBef>
              <a:spcAft>
                <a:spcPts val="1000"/>
              </a:spcAft>
              <a:buClrTx/>
              <a:buSzPts val="1600"/>
              <a:buFont typeface="Arial" panose="020B0604020202020204" pitchFamily="34" charset="0"/>
              <a:buNone/>
              <a:defRPr sz="1600" b="0" spc="150">
                <a:solidFill>
                  <a:schemeClr val="tx1"/>
                </a:solidFill>
                <a:latin typeface="Arial" panose="020B0604020202020204" pitchFamily="34" charset="0"/>
                <a:ea typeface="微软雅黑" panose="020B0503020204020204" charset="-122"/>
              </a:defRPr>
            </a:lvl1pPr>
          </a:lstStyle>
          <a:p>
            <a:pPr marL="0" marR="0" lvl="0" indent="0" algn="l" defTabSz="914400" rtl="0" eaLnBrk="1" fontAlgn="auto" latinLnBrk="0" hangingPunct="1">
              <a:lnSpc>
                <a:spcPct val="130000"/>
              </a:lnSpc>
              <a:spcBef>
                <a:spcPts val="0"/>
              </a:spcBef>
              <a:spcAft>
                <a:spcPts val="1000"/>
              </a:spcAft>
              <a:buClr>
                <a:schemeClr val="tx1">
                  <a:lumMod val="100000"/>
                </a:schemeClr>
              </a:buClr>
              <a:buSzPts val="1600"/>
              <a:buFont typeface="Arial" panose="020B0604020202020204" pitchFamily="34" charset="0"/>
              <a:buNone/>
            </a:pPr>
            <a:r>
              <a:rPr lang="zh-CN" altLang="en-US"/>
              <a:t>编辑文本</a:t>
            </a:r>
            <a:endParaRPr lang="zh-CN" altLang="en-US"/>
          </a:p>
        </p:txBody>
      </p:sp>
      <p:sp>
        <p:nvSpPr>
          <p:cNvPr id="3" name="标题 2"/>
          <p:cNvSpPr>
            <a:spLocks noGrp="1"/>
          </p:cNvSpPr>
          <p:nvPr>
            <p:ph type="ctrTitle" idx="14" hasCustomPrompt="1"/>
            <p:custDataLst>
              <p:tags r:id="rId10"/>
            </p:custDataLst>
          </p:nvPr>
        </p:nvSpPr>
        <p:spPr>
          <a:xfrm>
            <a:off x="5848493" y="2423890"/>
            <a:ext cx="4825365" cy="970915"/>
          </a:xfrm>
        </p:spPr>
        <p:txBody>
          <a:bodyPr vert="horz" wrap="square" lIns="0" tIns="0" rIns="0" bIns="0" anchor="ctr" anchorCtr="0">
            <a:normAutofit/>
          </a:bodyPr>
          <a:lstStyle>
            <a:lvl1pPr marL="0" marR="0" indent="0" algn="l" defTabSz="914400" rtl="0" eaLnBrk="1" fontAlgn="auto" latinLnBrk="0" hangingPunct="1">
              <a:lnSpc>
                <a:spcPct val="100000"/>
              </a:lnSpc>
              <a:spcBef>
                <a:spcPct val="0"/>
              </a:spcBef>
              <a:spcAft>
                <a:spcPts val="0"/>
              </a:spcAft>
              <a:buClrTx/>
              <a:buSzPts val="5400"/>
              <a:buFont typeface="Arial" panose="020B0604020202020204" pitchFamily="34" charset="0"/>
              <a:buNone/>
              <a:defRPr sz="5400" b="0" spc="600">
                <a:solidFill>
                  <a:schemeClr val="tx1"/>
                </a:solidFill>
                <a:latin typeface="Arial" panose="020B0604020202020204" pitchFamily="34" charset="0"/>
                <a:ea typeface="汉仪旗黑-85S" panose="00020600040101010101" pitchFamily="18" charset="-122"/>
              </a:defRPr>
            </a:lvl1pPr>
          </a:lstStyle>
          <a:p>
            <a:r>
              <a:rPr lang="zh-CN" altLang="en-US"/>
              <a:t>编辑标题</a:t>
            </a:r>
            <a:endParaRPr lang="zh-CN" altLang="en-US"/>
          </a:p>
        </p:txBody>
      </p:sp>
      <p:sp>
        <p:nvSpPr>
          <p:cNvPr id="2" name="副标题 1"/>
          <p:cNvSpPr>
            <a:spLocks noGrp="1"/>
          </p:cNvSpPr>
          <p:nvPr>
            <p:ph type="subTitle" idx="13" hasCustomPrompt="1"/>
            <p:custDataLst>
              <p:tags r:id="rId11"/>
            </p:custDataLst>
          </p:nvPr>
        </p:nvSpPr>
        <p:spPr>
          <a:xfrm>
            <a:off x="5848492" y="3599274"/>
            <a:ext cx="4826000" cy="370205"/>
          </a:xfrm>
        </p:spPr>
        <p:txBody>
          <a:bodyPr vert="horz" wrap="square" lIns="0" tIns="0" rIns="0" bIns="0" anchor="t" anchorCtr="0">
            <a:normAutofit/>
          </a:bodyPr>
          <a:lstStyle>
            <a:lvl1pPr marL="0" marR="0" indent="0" algn="l" defTabSz="914400" rtl="0" eaLnBrk="1" fontAlgn="auto" latinLnBrk="0" hangingPunct="1">
              <a:lnSpc>
                <a:spcPct val="100000"/>
              </a:lnSpc>
              <a:spcBef>
                <a:spcPts val="0"/>
              </a:spcBef>
              <a:spcAft>
                <a:spcPts val="0"/>
              </a:spcAft>
              <a:buClrTx/>
              <a:buSzPts val="2000"/>
              <a:buFont typeface="Arial" panose="020B0604020202020204" pitchFamily="34" charset="0"/>
              <a:buNone/>
              <a:defRPr sz="2000" b="0" spc="200">
                <a:solidFill>
                  <a:schemeClr val="tx1"/>
                </a:solidFill>
                <a:latin typeface="Arial" panose="020B0604020202020204" pitchFamily="34" charset="0"/>
                <a:ea typeface="微软雅黑" panose="020B0503020204020204" charset="-122"/>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a:t>单击此处编辑副标题</a:t>
            </a:r>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2"/>
        </a:solidFill>
        <a:effectLst/>
      </p:bgPr>
    </p:bg>
    <p:spTree>
      <p:nvGrpSpPr>
        <p:cNvPr id="1" name=""/>
        <p:cNvGrpSpPr/>
        <p:nvPr/>
      </p:nvGrpSpPr>
      <p:grpSpPr>
        <a:xfrm>
          <a:off x="0" y="0"/>
          <a:ext cx="0" cy="0"/>
          <a:chOff x="0" y="0"/>
          <a:chExt cx="0" cy="0"/>
        </a:xfrm>
      </p:grpSpPr>
      <p:grpSp>
        <p:nvGrpSpPr>
          <p:cNvPr id="9" name="组合 8"/>
          <p:cNvGrpSpPr/>
          <p:nvPr userDrawn="1">
            <p:custDataLst>
              <p:tags r:id="rId2"/>
            </p:custDataLst>
          </p:nvPr>
        </p:nvGrpSpPr>
        <p:grpSpPr>
          <a:xfrm>
            <a:off x="0" y="0"/>
            <a:ext cx="12192000" cy="588767"/>
            <a:chOff x="0" y="0"/>
            <a:chExt cx="12192000" cy="588767"/>
          </a:xfrm>
        </p:grpSpPr>
        <p:pic>
          <p:nvPicPr>
            <p:cNvPr id="8" name="图片 7"/>
            <p:cNvPicPr/>
            <p:nvPr userDrawn="1">
              <p:custDataLst>
                <p:tags r:id="rId3"/>
              </p:custDataLst>
            </p:nvPr>
          </p:nvPicPr>
          <p:blipFill>
            <a:blip r:embed="rId4" r:link="rId5" cstate="print">
              <a:extLst>
                <a:ext uri="{28A0092B-C50C-407E-A947-70E740481C1C}">
                  <a14:useLocalDpi xmlns:a14="http://schemas.microsoft.com/office/drawing/2010/main" val="0"/>
                </a:ext>
              </a:extLst>
            </a:blip>
            <a:stretch>
              <a:fillRect/>
            </a:stretch>
          </p:blipFill>
          <p:spPr>
            <a:xfrm>
              <a:off x="0" y="0"/>
              <a:ext cx="720090" cy="588767"/>
            </a:xfrm>
            <a:prstGeom prst="rect">
              <a:avLst/>
            </a:prstGeom>
          </p:spPr>
        </p:pic>
        <p:pic>
          <p:nvPicPr>
            <p:cNvPr id="7" name="图片 6"/>
            <p:cNvPicPr/>
            <p:nvPr userDrawn="1">
              <p:custDataLst>
                <p:tags r:id="rId6"/>
              </p:custDataLst>
            </p:nvPr>
          </p:nvPicPr>
          <p:blipFill>
            <a:blip r:embed="rId7" r:link="rId8" cstate="print">
              <a:extLst>
                <a:ext uri="{28A0092B-C50C-407E-A947-70E740481C1C}">
                  <a14:useLocalDpi xmlns:a14="http://schemas.microsoft.com/office/drawing/2010/main" val="0"/>
                </a:ext>
              </a:extLst>
            </a:blip>
            <a:stretch>
              <a:fillRect/>
            </a:stretch>
          </p:blipFill>
          <p:spPr>
            <a:xfrm>
              <a:off x="11471910" y="0"/>
              <a:ext cx="720090" cy="515186"/>
            </a:xfrm>
            <a:prstGeom prst="rect">
              <a:avLst/>
            </a:prstGeom>
          </p:spPr>
        </p:pic>
      </p:grpSp>
      <p:sp>
        <p:nvSpPr>
          <p:cNvPr id="2" name="标题 1"/>
          <p:cNvSpPr>
            <a:spLocks noGrp="1"/>
          </p:cNvSpPr>
          <p:nvPr>
            <p:ph type="title"/>
            <p:custDataLst>
              <p:tags r:id="rId9"/>
            </p:custDataLst>
          </p:nvPr>
        </p:nvSpPr>
        <p:spPr>
          <a:xfrm>
            <a:off x="669882" y="443234"/>
            <a:ext cx="10852237" cy="441964"/>
          </a:xfrm>
        </p:spPr>
        <p:txBody>
          <a:bodyPr vert="horz" wrap="square" lIns="90170" tIns="46990" rIns="90170" bIns="46990" rtlCol="0" anchor="ctr" anchorCtr="0">
            <a:norm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10"/>
            </p:custDataLst>
          </p:nvPr>
        </p:nvSpPr>
        <p:spPr>
          <a:xfrm>
            <a:off x="669882" y="952508"/>
            <a:ext cx="10852237" cy="5388907"/>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11"/>
            </p:custDataLst>
          </p:nvPr>
        </p:nvSpPr>
        <p:spPr>
          <a:xfrm>
            <a:off x="879742"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2"/>
            </p:custDataLst>
          </p:nvPr>
        </p:nvSpPr>
        <p:spPr>
          <a:xfrm>
            <a:off x="4116000" y="6349833"/>
            <a:ext cx="3960000" cy="316800"/>
          </a:xfrm>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13"/>
            </p:custDataLst>
          </p:nvPr>
        </p:nvSpPr>
        <p:spPr>
          <a:xfrm>
            <a:off x="8610600"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tx2"/>
        </a:solidFill>
        <a:effectLst/>
      </p:bgPr>
    </p:bg>
    <p:spTree>
      <p:nvGrpSpPr>
        <p:cNvPr id="1" name=""/>
        <p:cNvGrpSpPr/>
        <p:nvPr/>
      </p:nvGrpSpPr>
      <p:grpSpPr>
        <a:xfrm>
          <a:off x="0" y="0"/>
          <a:ext cx="0" cy="0"/>
          <a:chOff x="0" y="0"/>
          <a:chExt cx="0" cy="0"/>
        </a:xfrm>
      </p:grpSpPr>
      <p:pic>
        <p:nvPicPr>
          <p:cNvPr id="7" name="图片 6"/>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4064000" y="0"/>
            <a:ext cx="4064000" cy="1141984"/>
          </a:xfrm>
          <a:prstGeom prst="rect">
            <a:avLst/>
          </a:prstGeom>
        </p:spPr>
      </p:pic>
      <p:sp>
        <p:nvSpPr>
          <p:cNvPr id="4" name="日期占位符 3"/>
          <p:cNvSpPr>
            <a:spLocks noGrp="1"/>
          </p:cNvSpPr>
          <p:nvPr>
            <p:ph type="dt" sz="half" idx="10"/>
            <p:custDataLst>
              <p:tags r:id="rId5"/>
            </p:custDataLst>
          </p:nvPr>
        </p:nvSpPr>
        <p:spPr>
          <a:xfrm>
            <a:off x="879742"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6"/>
            </p:custDataLst>
          </p:nvPr>
        </p:nvSpPr>
        <p:spPr>
          <a:xfrm>
            <a:off x="4116000" y="6349833"/>
            <a:ext cx="3960000" cy="316800"/>
          </a:xfrm>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7"/>
            </p:custDataLst>
          </p:nvPr>
        </p:nvSpPr>
        <p:spPr>
          <a:xfrm>
            <a:off x="8610600"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3" name="标题 2"/>
          <p:cNvSpPr>
            <a:spLocks noGrp="1"/>
          </p:cNvSpPr>
          <p:nvPr>
            <p:ph type="ctrTitle" idx="14" hasCustomPrompt="1"/>
            <p:custDataLst>
              <p:tags r:id="rId8"/>
            </p:custDataLst>
          </p:nvPr>
        </p:nvSpPr>
        <p:spPr>
          <a:xfrm>
            <a:off x="4131946" y="2702560"/>
            <a:ext cx="5767705" cy="835660"/>
          </a:xfrm>
        </p:spPr>
        <p:txBody>
          <a:bodyPr vert="horz" wrap="square" lIns="0" tIns="0" rIns="0" bIns="0" anchor="ctr" anchorCtr="0">
            <a:normAutofit/>
          </a:bodyPr>
          <a:lstStyle>
            <a:lvl1pPr marL="0" marR="0" indent="0" algn="dist" defTabSz="914400" rtl="0" eaLnBrk="1" fontAlgn="auto" latinLnBrk="0" hangingPunct="1">
              <a:lnSpc>
                <a:spcPct val="100000"/>
              </a:lnSpc>
              <a:spcBef>
                <a:spcPct val="0"/>
              </a:spcBef>
              <a:spcAft>
                <a:spcPts val="0"/>
              </a:spcAft>
              <a:buClrTx/>
              <a:buSzPts val="4800"/>
              <a:buFont typeface="Arial" panose="020B0604020202020204" pitchFamily="34" charset="0"/>
              <a:buNone/>
              <a:defRPr sz="4800" b="0" spc="500">
                <a:solidFill>
                  <a:schemeClr val="tx1"/>
                </a:solidFill>
                <a:latin typeface="Arial" panose="020B0604020202020204" pitchFamily="34" charset="0"/>
                <a:ea typeface="汉仪旗黑-85S" panose="00020600040101010101" pitchFamily="18" charset="-122"/>
              </a:defRPr>
            </a:lvl1pPr>
          </a:lstStyle>
          <a:p>
            <a:r>
              <a:rPr lang="zh-CN" altLang="en-US" dirty="0"/>
              <a:t>编辑标题</a:t>
            </a:r>
            <a:endParaRPr lang="zh-CN" altLang="en-US" dirty="0"/>
          </a:p>
        </p:txBody>
      </p:sp>
      <p:sp>
        <p:nvSpPr>
          <p:cNvPr id="2" name="副标题 1"/>
          <p:cNvSpPr>
            <a:spLocks noGrp="1"/>
          </p:cNvSpPr>
          <p:nvPr>
            <p:ph type="subTitle" idx="13" hasCustomPrompt="1"/>
            <p:custDataLst>
              <p:tags r:id="rId9"/>
            </p:custDataLst>
          </p:nvPr>
        </p:nvSpPr>
        <p:spPr>
          <a:xfrm>
            <a:off x="4131946" y="3741421"/>
            <a:ext cx="5767705" cy="321945"/>
          </a:xfrm>
        </p:spPr>
        <p:txBody>
          <a:bodyPr vert="horz" wrap="square" lIns="0" tIns="0" rIns="0" bIns="0" anchor="t" anchorCtr="0">
            <a:normAutofit/>
          </a:bodyPr>
          <a:lstStyle>
            <a:lvl1pPr marL="0" marR="0" indent="0" algn="dist" defTabSz="914400" rtl="0" eaLnBrk="1" fontAlgn="auto" latinLnBrk="0" hangingPunct="1">
              <a:lnSpc>
                <a:spcPct val="100000"/>
              </a:lnSpc>
              <a:spcBef>
                <a:spcPts val="0"/>
              </a:spcBef>
              <a:spcAft>
                <a:spcPts val="0"/>
              </a:spcAft>
              <a:buClrTx/>
              <a:buSzPts val="1600"/>
              <a:buFont typeface="Arial" panose="020B0604020202020204" pitchFamily="34" charset="0"/>
              <a:buNone/>
              <a:defRPr sz="1600" b="0" spc="200">
                <a:solidFill>
                  <a:schemeClr val="tx1"/>
                </a:solidFill>
                <a:latin typeface="Arial" panose="020B0604020202020204" pitchFamily="34" charset="0"/>
                <a:ea typeface="微软雅黑" panose="020B0503020204020204" charset="-122"/>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a:t>单击此处编辑副标题</a:t>
            </a:r>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2"/>
        </a:solidFill>
        <a:effectLst/>
      </p:bgPr>
    </p:bg>
    <p:spTree>
      <p:nvGrpSpPr>
        <p:cNvPr id="1" name=""/>
        <p:cNvGrpSpPr/>
        <p:nvPr/>
      </p:nvGrpSpPr>
      <p:grpSpPr>
        <a:xfrm>
          <a:off x="0" y="0"/>
          <a:ext cx="0" cy="0"/>
          <a:chOff x="0" y="0"/>
          <a:chExt cx="0" cy="0"/>
        </a:xfrm>
      </p:grpSpPr>
      <p:grpSp>
        <p:nvGrpSpPr>
          <p:cNvPr id="10" name="组合 9"/>
          <p:cNvGrpSpPr/>
          <p:nvPr userDrawn="1">
            <p:custDataLst>
              <p:tags r:id="rId2"/>
            </p:custDataLst>
          </p:nvPr>
        </p:nvGrpSpPr>
        <p:grpSpPr>
          <a:xfrm>
            <a:off x="0" y="0"/>
            <a:ext cx="12192000" cy="588767"/>
            <a:chOff x="0" y="0"/>
            <a:chExt cx="12192000" cy="588767"/>
          </a:xfrm>
        </p:grpSpPr>
        <p:pic>
          <p:nvPicPr>
            <p:cNvPr id="9" name="图片 8"/>
            <p:cNvPicPr/>
            <p:nvPr userDrawn="1">
              <p:custDataLst>
                <p:tags r:id="rId3"/>
              </p:custDataLst>
            </p:nvPr>
          </p:nvPicPr>
          <p:blipFill>
            <a:blip r:embed="rId4" r:link="rId5" cstate="print">
              <a:extLst>
                <a:ext uri="{28A0092B-C50C-407E-A947-70E740481C1C}">
                  <a14:useLocalDpi xmlns:a14="http://schemas.microsoft.com/office/drawing/2010/main" val="0"/>
                </a:ext>
              </a:extLst>
            </a:blip>
            <a:stretch>
              <a:fillRect/>
            </a:stretch>
          </p:blipFill>
          <p:spPr>
            <a:xfrm>
              <a:off x="0" y="0"/>
              <a:ext cx="720090" cy="588767"/>
            </a:xfrm>
            <a:prstGeom prst="rect">
              <a:avLst/>
            </a:prstGeom>
          </p:spPr>
        </p:pic>
        <p:pic>
          <p:nvPicPr>
            <p:cNvPr id="8" name="图片 7"/>
            <p:cNvPicPr/>
            <p:nvPr userDrawn="1">
              <p:custDataLst>
                <p:tags r:id="rId6"/>
              </p:custDataLst>
            </p:nvPr>
          </p:nvPicPr>
          <p:blipFill>
            <a:blip r:embed="rId7" r:link="rId8" cstate="print">
              <a:extLst>
                <a:ext uri="{28A0092B-C50C-407E-A947-70E740481C1C}">
                  <a14:useLocalDpi xmlns:a14="http://schemas.microsoft.com/office/drawing/2010/main" val="0"/>
                </a:ext>
              </a:extLst>
            </a:blip>
            <a:stretch>
              <a:fillRect/>
            </a:stretch>
          </p:blipFill>
          <p:spPr>
            <a:xfrm>
              <a:off x="11471910" y="0"/>
              <a:ext cx="720090" cy="515186"/>
            </a:xfrm>
            <a:prstGeom prst="rect">
              <a:avLst/>
            </a:prstGeom>
          </p:spPr>
        </p:pic>
      </p:grpSp>
      <p:sp>
        <p:nvSpPr>
          <p:cNvPr id="2" name="标题 1"/>
          <p:cNvSpPr>
            <a:spLocks noGrp="1"/>
          </p:cNvSpPr>
          <p:nvPr>
            <p:ph type="title"/>
            <p:custDataLst>
              <p:tags r:id="rId9"/>
            </p:custDataLst>
          </p:nvPr>
        </p:nvSpPr>
        <p:spPr>
          <a:xfrm>
            <a:off x="669882" y="443234"/>
            <a:ext cx="10852237"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内容占位符 2"/>
          <p:cNvSpPr>
            <a:spLocks noGrp="1"/>
          </p:cNvSpPr>
          <p:nvPr>
            <p:ph sz="half" idx="1"/>
            <p:custDataLst>
              <p:tags r:id="rId10"/>
            </p:custDataLst>
          </p:nvPr>
        </p:nvSpPr>
        <p:spPr>
          <a:xfrm>
            <a:off x="669930" y="952508"/>
            <a:ext cx="5283242" cy="5388907"/>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内容占位符 3"/>
          <p:cNvSpPr>
            <a:spLocks noGrp="1"/>
          </p:cNvSpPr>
          <p:nvPr>
            <p:ph sz="half" idx="2"/>
            <p:custDataLst>
              <p:tags r:id="rId11"/>
            </p:custDataLst>
          </p:nvPr>
        </p:nvSpPr>
        <p:spPr>
          <a:xfrm>
            <a:off x="6238877" y="952508"/>
            <a:ext cx="5283242" cy="5388907"/>
          </a:xfrm>
        </p:spPr>
        <p:txBody>
          <a:bodyPr wrap="square" lIns="90170" tIns="46990" rIns="90170" bIns="46990">
            <a:normAutofit/>
          </a:bodyPr>
          <a:lstStyle>
            <a:lvl1pPr eaLnBrk="1" fontAlgn="auto" latinLnBrk="0" hangingPunct="1">
              <a:defRPr sz="1600">
                <a:solidFill>
                  <a:schemeClr val="tx1"/>
                </a:solidFill>
                <a:latin typeface="Arial" panose="020B0604020202020204" pitchFamily="34" charset="0"/>
                <a:ea typeface="微软雅黑" panose="020B0503020204020204" charset="-122"/>
              </a:defRPr>
            </a:lvl1pPr>
            <a:lvl2pPr eaLnBrk="1" fontAlgn="auto" latinLnBrk="0" hangingPunct="1">
              <a:defRPr sz="1600">
                <a:solidFill>
                  <a:schemeClr val="tx1"/>
                </a:solidFill>
                <a:latin typeface="Arial" panose="020B0604020202020204" pitchFamily="34" charset="0"/>
                <a:ea typeface="微软雅黑" panose="020B0503020204020204" charset="-122"/>
              </a:defRPr>
            </a:lvl2pPr>
            <a:lvl3pPr eaLnBrk="1" fontAlgn="auto" latinLnBrk="0" hangingPunct="1">
              <a:defRPr sz="1600">
                <a:solidFill>
                  <a:schemeClr val="tx1"/>
                </a:solidFill>
                <a:latin typeface="Arial" panose="020B0604020202020204" pitchFamily="34" charset="0"/>
                <a:ea typeface="微软雅黑" panose="020B0503020204020204" charset="-122"/>
              </a:defRPr>
            </a:lvl3pPr>
            <a:lvl4pPr eaLnBrk="1" fontAlgn="auto" latinLnBrk="0" hangingPunct="1">
              <a:defRPr sz="1600">
                <a:solidFill>
                  <a:schemeClr val="tx1"/>
                </a:solidFill>
                <a:latin typeface="Arial" panose="020B0604020202020204" pitchFamily="34" charset="0"/>
                <a:ea typeface="微软雅黑" panose="020B0503020204020204" charset="-122"/>
              </a:defRPr>
            </a:lvl4pPr>
            <a:lvl5pPr eaLnBrk="1" fontAlgn="auto" latinLnBrk="0" hangingPunct="1">
              <a:defRPr sz="160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12"/>
            </p:custDataLst>
          </p:nvPr>
        </p:nvSpPr>
        <p:spPr>
          <a:xfrm>
            <a:off x="879742"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13"/>
            </p:custDataLst>
          </p:nvPr>
        </p:nvSpPr>
        <p:spPr>
          <a:xfrm>
            <a:off x="4116000" y="6349833"/>
            <a:ext cx="3960000" cy="316800"/>
          </a:xfrm>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7" name="灯片编号占位符 6"/>
          <p:cNvSpPr>
            <a:spLocks noGrp="1"/>
          </p:cNvSpPr>
          <p:nvPr>
            <p:ph type="sldNum" sz="quarter" idx="12"/>
            <p:custDataLst>
              <p:tags r:id="rId14"/>
            </p:custDataLst>
          </p:nvPr>
        </p:nvSpPr>
        <p:spPr>
          <a:xfrm>
            <a:off x="8610600"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2"/>
        </a:solidFill>
        <a:effectLst/>
      </p:bgPr>
    </p:bg>
    <p:spTree>
      <p:nvGrpSpPr>
        <p:cNvPr id="1" name=""/>
        <p:cNvGrpSpPr/>
        <p:nvPr/>
      </p:nvGrpSpPr>
      <p:grpSpPr>
        <a:xfrm>
          <a:off x="0" y="0"/>
          <a:ext cx="0" cy="0"/>
          <a:chOff x="0" y="0"/>
          <a:chExt cx="0" cy="0"/>
        </a:xfrm>
      </p:grpSpPr>
      <p:grpSp>
        <p:nvGrpSpPr>
          <p:cNvPr id="12" name="组合 11"/>
          <p:cNvGrpSpPr/>
          <p:nvPr userDrawn="1">
            <p:custDataLst>
              <p:tags r:id="rId2"/>
            </p:custDataLst>
          </p:nvPr>
        </p:nvGrpSpPr>
        <p:grpSpPr>
          <a:xfrm>
            <a:off x="0" y="0"/>
            <a:ext cx="12192000" cy="588767"/>
            <a:chOff x="0" y="0"/>
            <a:chExt cx="12192000" cy="588767"/>
          </a:xfrm>
        </p:grpSpPr>
        <p:pic>
          <p:nvPicPr>
            <p:cNvPr id="11" name="图片 10"/>
            <p:cNvPicPr/>
            <p:nvPr userDrawn="1">
              <p:custDataLst>
                <p:tags r:id="rId3"/>
              </p:custDataLst>
            </p:nvPr>
          </p:nvPicPr>
          <p:blipFill>
            <a:blip r:embed="rId4" r:link="rId5" cstate="print">
              <a:extLst>
                <a:ext uri="{28A0092B-C50C-407E-A947-70E740481C1C}">
                  <a14:useLocalDpi xmlns:a14="http://schemas.microsoft.com/office/drawing/2010/main" val="0"/>
                </a:ext>
              </a:extLst>
            </a:blip>
            <a:stretch>
              <a:fillRect/>
            </a:stretch>
          </p:blipFill>
          <p:spPr>
            <a:xfrm>
              <a:off x="0" y="0"/>
              <a:ext cx="720090" cy="588767"/>
            </a:xfrm>
            <a:prstGeom prst="rect">
              <a:avLst/>
            </a:prstGeom>
          </p:spPr>
        </p:pic>
        <p:pic>
          <p:nvPicPr>
            <p:cNvPr id="10" name="图片 9"/>
            <p:cNvPicPr/>
            <p:nvPr userDrawn="1">
              <p:custDataLst>
                <p:tags r:id="rId6"/>
              </p:custDataLst>
            </p:nvPr>
          </p:nvPicPr>
          <p:blipFill>
            <a:blip r:embed="rId7" r:link="rId8" cstate="print">
              <a:extLst>
                <a:ext uri="{28A0092B-C50C-407E-A947-70E740481C1C}">
                  <a14:useLocalDpi xmlns:a14="http://schemas.microsoft.com/office/drawing/2010/main" val="0"/>
                </a:ext>
              </a:extLst>
            </a:blip>
            <a:stretch>
              <a:fillRect/>
            </a:stretch>
          </p:blipFill>
          <p:spPr>
            <a:xfrm>
              <a:off x="11471910" y="0"/>
              <a:ext cx="720090" cy="515186"/>
            </a:xfrm>
            <a:prstGeom prst="rect">
              <a:avLst/>
            </a:prstGeom>
          </p:spPr>
        </p:pic>
      </p:grpSp>
      <p:sp>
        <p:nvSpPr>
          <p:cNvPr id="2" name="标题 1"/>
          <p:cNvSpPr>
            <a:spLocks noGrp="1"/>
          </p:cNvSpPr>
          <p:nvPr>
            <p:ph type="title"/>
            <p:custDataLst>
              <p:tags r:id="rId9"/>
            </p:custDataLst>
          </p:nvPr>
        </p:nvSpPr>
        <p:spPr>
          <a:xfrm>
            <a:off x="669882" y="443234"/>
            <a:ext cx="10852237"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10"/>
            </p:custDataLst>
          </p:nvPr>
        </p:nvSpPr>
        <p:spPr>
          <a:xfrm>
            <a:off x="669930" y="952508"/>
            <a:ext cx="5283242" cy="381003"/>
          </a:xfrm>
        </p:spPr>
        <p:txBody>
          <a:bodyPr wrap="square" lIns="90170" tIns="46990" rIns="90170" bIns="46990" anchor="ctr" anchorCtr="0">
            <a:norm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solidFill>
                <a:uFillTx/>
                <a:latin typeface="Arial" panose="020B0604020202020204" pitchFamily="34" charset="0"/>
                <a:ea typeface="微软雅黑" panose="020B050302020402020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11"/>
            </p:custDataLst>
          </p:nvPr>
        </p:nvSpPr>
        <p:spPr>
          <a:xfrm>
            <a:off x="669925" y="1406525"/>
            <a:ext cx="5283200" cy="4934752"/>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12"/>
            </p:custDataLst>
          </p:nvPr>
        </p:nvSpPr>
        <p:spPr>
          <a:xfrm>
            <a:off x="6235750" y="952508"/>
            <a:ext cx="5283242" cy="381003"/>
          </a:xfrm>
        </p:spPr>
        <p:txBody>
          <a:bodyPr vert="horz" wrap="square" lIns="90170" tIns="46990" rIns="90170" bIns="46990" rtlCol="0" anchor="ctr"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13"/>
            </p:custDataLst>
          </p:nvPr>
        </p:nvSpPr>
        <p:spPr>
          <a:xfrm>
            <a:off x="6235750" y="1406525"/>
            <a:ext cx="5283242" cy="4934752"/>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14"/>
            </p:custDataLst>
          </p:nvPr>
        </p:nvSpPr>
        <p:spPr>
          <a:xfrm>
            <a:off x="879742"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15"/>
            </p:custDataLst>
          </p:nvPr>
        </p:nvSpPr>
        <p:spPr>
          <a:xfrm>
            <a:off x="4116000" y="6349833"/>
            <a:ext cx="3960000" cy="316800"/>
          </a:xfrm>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9" name="灯片编号占位符 8"/>
          <p:cNvSpPr>
            <a:spLocks noGrp="1"/>
          </p:cNvSpPr>
          <p:nvPr>
            <p:ph type="sldNum" sz="quarter" idx="12"/>
            <p:custDataLst>
              <p:tags r:id="rId16"/>
            </p:custDataLst>
          </p:nvPr>
        </p:nvSpPr>
        <p:spPr>
          <a:xfrm>
            <a:off x="8610600"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2"/>
        </a:solidFill>
        <a:effectLst/>
      </p:bgPr>
    </p:bg>
    <p:spTree>
      <p:nvGrpSpPr>
        <p:cNvPr id="1" name=""/>
        <p:cNvGrpSpPr/>
        <p:nvPr/>
      </p:nvGrpSpPr>
      <p:grpSpPr>
        <a:xfrm>
          <a:off x="0" y="0"/>
          <a:ext cx="0" cy="0"/>
          <a:chOff x="0" y="0"/>
          <a:chExt cx="0" cy="0"/>
        </a:xfrm>
      </p:grpSpPr>
      <p:pic>
        <p:nvPicPr>
          <p:cNvPr id="6" name="图片 5"/>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1397000"/>
            <a:ext cx="3612445" cy="4064000"/>
          </a:xfrm>
          <a:prstGeom prst="rect">
            <a:avLst/>
          </a:prstGeom>
        </p:spPr>
      </p:pic>
      <p:sp>
        <p:nvSpPr>
          <p:cNvPr id="2" name="标题 1"/>
          <p:cNvSpPr>
            <a:spLocks noGrp="1"/>
          </p:cNvSpPr>
          <p:nvPr>
            <p:ph type="title"/>
            <p:custDataLst>
              <p:tags r:id="rId5"/>
            </p:custDataLst>
          </p:nvPr>
        </p:nvSpPr>
        <p:spPr>
          <a:xfrm>
            <a:off x="669882" y="443230"/>
            <a:ext cx="10852237"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6"/>
            </p:custDataLst>
          </p:nvPr>
        </p:nvSpPr>
        <p:spPr>
          <a:xfrm>
            <a:off x="879742"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7"/>
            </p:custDataLst>
          </p:nvPr>
        </p:nvSpPr>
        <p:spPr>
          <a:xfrm>
            <a:off x="4116000" y="6349833"/>
            <a:ext cx="3960000" cy="316800"/>
          </a:xfrm>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8"/>
            </p:custDataLst>
          </p:nvPr>
        </p:nvSpPr>
        <p:spPr>
          <a:xfrm>
            <a:off x="8610600"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2"/>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a:xfrm>
            <a:off x="879742"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a:xfrm>
            <a:off x="4116000" y="6349833"/>
            <a:ext cx="3960000" cy="316800"/>
          </a:xfrm>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4" name="灯片编号占位符 3"/>
          <p:cNvSpPr>
            <a:spLocks noGrp="1"/>
          </p:cNvSpPr>
          <p:nvPr>
            <p:ph type="sldNum" sz="quarter" idx="12"/>
            <p:custDataLst>
              <p:tags r:id="rId4"/>
            </p:custDataLst>
          </p:nvPr>
        </p:nvSpPr>
        <p:spPr>
          <a:xfrm>
            <a:off x="8610600"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图片与标题">
    <p:bg>
      <p:bgPr>
        <a:solidFill>
          <a:schemeClr val="bg2"/>
        </a:solidFill>
        <a:effectLst/>
      </p:bgPr>
    </p:bg>
    <p:spTree>
      <p:nvGrpSpPr>
        <p:cNvPr id="1" name=""/>
        <p:cNvGrpSpPr/>
        <p:nvPr/>
      </p:nvGrpSpPr>
      <p:grpSpPr>
        <a:xfrm>
          <a:off x="0" y="0"/>
          <a:ext cx="0" cy="0"/>
          <a:chOff x="0" y="0"/>
          <a:chExt cx="0" cy="0"/>
        </a:xfrm>
      </p:grpSpPr>
      <p:grpSp>
        <p:nvGrpSpPr>
          <p:cNvPr id="10" name="组合 9"/>
          <p:cNvGrpSpPr/>
          <p:nvPr userDrawn="1">
            <p:custDataLst>
              <p:tags r:id="rId2"/>
            </p:custDataLst>
          </p:nvPr>
        </p:nvGrpSpPr>
        <p:grpSpPr>
          <a:xfrm>
            <a:off x="0" y="0"/>
            <a:ext cx="12192000" cy="588767"/>
            <a:chOff x="0" y="0"/>
            <a:chExt cx="12192000" cy="588767"/>
          </a:xfrm>
        </p:grpSpPr>
        <p:pic>
          <p:nvPicPr>
            <p:cNvPr id="9" name="图片 8"/>
            <p:cNvPicPr/>
            <p:nvPr userDrawn="1">
              <p:custDataLst>
                <p:tags r:id="rId3"/>
              </p:custDataLst>
            </p:nvPr>
          </p:nvPicPr>
          <p:blipFill>
            <a:blip r:embed="rId4" r:link="rId5" cstate="print">
              <a:extLst>
                <a:ext uri="{28A0092B-C50C-407E-A947-70E740481C1C}">
                  <a14:useLocalDpi xmlns:a14="http://schemas.microsoft.com/office/drawing/2010/main" val="0"/>
                </a:ext>
              </a:extLst>
            </a:blip>
            <a:stretch>
              <a:fillRect/>
            </a:stretch>
          </p:blipFill>
          <p:spPr>
            <a:xfrm>
              <a:off x="0" y="0"/>
              <a:ext cx="720090" cy="588767"/>
            </a:xfrm>
            <a:prstGeom prst="rect">
              <a:avLst/>
            </a:prstGeom>
          </p:spPr>
        </p:pic>
        <p:pic>
          <p:nvPicPr>
            <p:cNvPr id="8" name="图片 7"/>
            <p:cNvPicPr/>
            <p:nvPr userDrawn="1">
              <p:custDataLst>
                <p:tags r:id="rId6"/>
              </p:custDataLst>
            </p:nvPr>
          </p:nvPicPr>
          <p:blipFill>
            <a:blip r:embed="rId7" r:link="rId8" cstate="print">
              <a:extLst>
                <a:ext uri="{28A0092B-C50C-407E-A947-70E740481C1C}">
                  <a14:useLocalDpi xmlns:a14="http://schemas.microsoft.com/office/drawing/2010/main" val="0"/>
                </a:ext>
              </a:extLst>
            </a:blip>
            <a:stretch>
              <a:fillRect/>
            </a:stretch>
          </p:blipFill>
          <p:spPr>
            <a:xfrm>
              <a:off x="11471910" y="0"/>
              <a:ext cx="720090" cy="515186"/>
            </a:xfrm>
            <a:prstGeom prst="rect">
              <a:avLst/>
            </a:prstGeom>
          </p:spPr>
        </p:pic>
      </p:grpSp>
      <p:sp>
        <p:nvSpPr>
          <p:cNvPr id="2" name="标题 1"/>
          <p:cNvSpPr>
            <a:spLocks noGrp="1"/>
          </p:cNvSpPr>
          <p:nvPr>
            <p:ph type="title"/>
            <p:custDataLst>
              <p:tags r:id="rId9"/>
            </p:custDataLst>
          </p:nvPr>
        </p:nvSpPr>
        <p:spPr>
          <a:xfrm>
            <a:off x="669930" y="443234"/>
            <a:ext cx="10852237"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图片占位符 2"/>
          <p:cNvSpPr>
            <a:spLocks noGrp="1"/>
          </p:cNvSpPr>
          <p:nvPr>
            <p:ph type="pic" idx="1"/>
            <p:custDataLst>
              <p:tags r:id="rId10"/>
            </p:custDataLst>
          </p:nvPr>
        </p:nvSpPr>
        <p:spPr>
          <a:xfrm>
            <a:off x="669930" y="952508"/>
            <a:ext cx="5283242" cy="5388907"/>
          </a:xfrm>
        </p:spPr>
        <p:txBody>
          <a:bodyPr vert="horz" lIns="90170" tIns="46990" rIns="90170" bIns="4699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11"/>
            </p:custDataLst>
          </p:nvPr>
        </p:nvSpPr>
        <p:spPr>
          <a:xfrm>
            <a:off x="6238925" y="952508"/>
            <a:ext cx="5283242" cy="5388907"/>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12"/>
            </p:custDataLst>
          </p:nvPr>
        </p:nvSpPr>
        <p:spPr>
          <a:xfrm>
            <a:off x="879742"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13"/>
            </p:custDataLst>
          </p:nvPr>
        </p:nvSpPr>
        <p:spPr>
          <a:xfrm>
            <a:off x="4116000" y="6349833"/>
            <a:ext cx="3960000" cy="316800"/>
          </a:xfrm>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7" name="灯片编号占位符 6"/>
          <p:cNvSpPr>
            <a:spLocks noGrp="1"/>
          </p:cNvSpPr>
          <p:nvPr>
            <p:ph type="sldNum" sz="quarter" idx="12"/>
            <p:custDataLst>
              <p:tags r:id="rId14"/>
            </p:custDataLst>
          </p:nvPr>
        </p:nvSpPr>
        <p:spPr>
          <a:xfrm>
            <a:off x="8610600"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FABC47A4-756D-490B-A52F-7D9E2C9FC05F}"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solidFill>
          <a:schemeClr val="bg2"/>
        </a:solidFill>
        <a:effectLst/>
      </p:bgPr>
    </p:bg>
    <p:spTree>
      <p:nvGrpSpPr>
        <p:cNvPr id="1" name=""/>
        <p:cNvGrpSpPr/>
        <p:nvPr/>
      </p:nvGrpSpPr>
      <p:grpSpPr>
        <a:xfrm>
          <a:off x="0" y="0"/>
          <a:ext cx="0" cy="0"/>
          <a:chOff x="0" y="0"/>
          <a:chExt cx="0" cy="0"/>
        </a:xfrm>
      </p:grpSpPr>
      <p:grpSp>
        <p:nvGrpSpPr>
          <p:cNvPr id="9" name="组合 8"/>
          <p:cNvGrpSpPr/>
          <p:nvPr userDrawn="1">
            <p:custDataLst>
              <p:tags r:id="rId2"/>
            </p:custDataLst>
          </p:nvPr>
        </p:nvGrpSpPr>
        <p:grpSpPr>
          <a:xfrm>
            <a:off x="0" y="0"/>
            <a:ext cx="12192000" cy="588767"/>
            <a:chOff x="0" y="0"/>
            <a:chExt cx="12192000" cy="588767"/>
          </a:xfrm>
        </p:grpSpPr>
        <p:pic>
          <p:nvPicPr>
            <p:cNvPr id="8" name="图片 7"/>
            <p:cNvPicPr/>
            <p:nvPr userDrawn="1">
              <p:custDataLst>
                <p:tags r:id="rId3"/>
              </p:custDataLst>
            </p:nvPr>
          </p:nvPicPr>
          <p:blipFill>
            <a:blip r:embed="rId4" r:link="rId5" cstate="print">
              <a:extLst>
                <a:ext uri="{28A0092B-C50C-407E-A947-70E740481C1C}">
                  <a14:useLocalDpi xmlns:a14="http://schemas.microsoft.com/office/drawing/2010/main" val="0"/>
                </a:ext>
              </a:extLst>
            </a:blip>
            <a:stretch>
              <a:fillRect/>
            </a:stretch>
          </p:blipFill>
          <p:spPr>
            <a:xfrm>
              <a:off x="0" y="0"/>
              <a:ext cx="720090" cy="588767"/>
            </a:xfrm>
            <a:prstGeom prst="rect">
              <a:avLst/>
            </a:prstGeom>
          </p:spPr>
        </p:pic>
        <p:pic>
          <p:nvPicPr>
            <p:cNvPr id="7" name="图片 6"/>
            <p:cNvPicPr/>
            <p:nvPr userDrawn="1">
              <p:custDataLst>
                <p:tags r:id="rId6"/>
              </p:custDataLst>
            </p:nvPr>
          </p:nvPicPr>
          <p:blipFill>
            <a:blip r:embed="rId7" r:link="rId8" cstate="print">
              <a:extLst>
                <a:ext uri="{28A0092B-C50C-407E-A947-70E740481C1C}">
                  <a14:useLocalDpi xmlns:a14="http://schemas.microsoft.com/office/drawing/2010/main" val="0"/>
                </a:ext>
              </a:extLst>
            </a:blip>
            <a:stretch>
              <a:fillRect/>
            </a:stretch>
          </p:blipFill>
          <p:spPr>
            <a:xfrm>
              <a:off x="11471910" y="0"/>
              <a:ext cx="720090" cy="515186"/>
            </a:xfrm>
            <a:prstGeom prst="rect">
              <a:avLst/>
            </a:prstGeom>
          </p:spPr>
        </p:pic>
      </p:grpSp>
      <p:sp>
        <p:nvSpPr>
          <p:cNvPr id="2" name="竖排标题 1"/>
          <p:cNvSpPr>
            <a:spLocks noGrp="1"/>
          </p:cNvSpPr>
          <p:nvPr>
            <p:ph type="title" orient="vert"/>
            <p:custDataLst>
              <p:tags r:id="rId9"/>
            </p:custDataLst>
          </p:nvPr>
        </p:nvSpPr>
        <p:spPr>
          <a:xfrm>
            <a:off x="10571135" y="952508"/>
            <a:ext cx="950984" cy="5388907"/>
          </a:xfrm>
        </p:spPr>
        <p:txBody>
          <a:bodyPr vert="eaVert" wrap="square" lIns="90170" tIns="46990" rIns="90170" bIns="46990" rtlCol="0" anchor="ctr" anchorCtr="0">
            <a:norm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10"/>
            </p:custDataLst>
          </p:nvPr>
        </p:nvSpPr>
        <p:spPr>
          <a:xfrm>
            <a:off x="669925" y="952500"/>
            <a:ext cx="9828101" cy="5388907"/>
          </a:xfrm>
        </p:spPr>
        <p:txBody>
          <a:bodyPr vert="eaVert" wrap="square">
            <a:normAutofit/>
          </a:bodyPr>
          <a:lstStyle>
            <a:lvl1pPr indent="0" eaLnBrk="1" fontAlgn="auto" latinLnBrk="0" hangingPunct="1">
              <a:defRPr>
                <a:solidFill>
                  <a:schemeClr val="tx1"/>
                </a:solidFill>
                <a:latin typeface="Arial" panose="020B0604020202020204" pitchFamily="34" charset="0"/>
                <a:ea typeface="微软雅黑" panose="020B0503020204020204" charset="-122"/>
              </a:defRPr>
            </a:lvl1pPr>
            <a:lvl2pPr indent="0" eaLnBrk="1" fontAlgn="auto" latinLnBrk="0" hangingPunct="1">
              <a:defRPr>
                <a:solidFill>
                  <a:schemeClr val="tx1"/>
                </a:solidFill>
                <a:latin typeface="Arial" panose="020B0604020202020204" pitchFamily="34" charset="0"/>
                <a:ea typeface="微软雅黑" panose="020B0503020204020204" charset="-122"/>
              </a:defRPr>
            </a:lvl2pPr>
            <a:lvl3pPr indent="0" eaLnBrk="1" fontAlgn="auto" latinLnBrk="0" hangingPunct="1">
              <a:defRPr>
                <a:solidFill>
                  <a:schemeClr val="tx1"/>
                </a:solidFill>
                <a:latin typeface="Arial" panose="020B0604020202020204" pitchFamily="34" charset="0"/>
                <a:ea typeface="微软雅黑" panose="020B0503020204020204" charset="-122"/>
              </a:defRPr>
            </a:lvl3pPr>
            <a:lvl4pPr indent="0" eaLnBrk="1" fontAlgn="auto" latinLnBrk="0" hangingPunct="1">
              <a:defRPr>
                <a:solidFill>
                  <a:schemeClr val="tx1"/>
                </a:solidFill>
                <a:latin typeface="Arial" panose="020B0604020202020204" pitchFamily="34" charset="0"/>
                <a:ea typeface="微软雅黑" panose="020B0503020204020204" charset="-122"/>
              </a:defRPr>
            </a:lvl4pPr>
            <a:lvl5pPr indent="0" eaLnBrk="1" fontAlgn="auto" latinLnBrk="0" hangingPunct="1">
              <a:defRPr>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11"/>
            </p:custDataLst>
          </p:nvPr>
        </p:nvSpPr>
        <p:spPr>
          <a:xfrm>
            <a:off x="879742"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2"/>
            </p:custDataLst>
          </p:nvPr>
        </p:nvSpPr>
        <p:spPr>
          <a:xfrm>
            <a:off x="4116000" y="6349833"/>
            <a:ext cx="3960000" cy="316800"/>
          </a:xfrm>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13"/>
            </p:custDataLst>
          </p:nvPr>
        </p:nvSpPr>
        <p:spPr>
          <a:xfrm>
            <a:off x="8610600"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内容">
    <p:bg>
      <p:bgPr>
        <a:solidFill>
          <a:schemeClr val="bg2"/>
        </a:solidFill>
        <a:effectLst/>
      </p:bgPr>
    </p:bg>
    <p:spTree>
      <p:nvGrpSpPr>
        <p:cNvPr id="1" name=""/>
        <p:cNvGrpSpPr/>
        <p:nvPr/>
      </p:nvGrpSpPr>
      <p:grpSpPr>
        <a:xfrm>
          <a:off x="0" y="0"/>
          <a:ext cx="0" cy="0"/>
          <a:chOff x="0" y="0"/>
          <a:chExt cx="0" cy="0"/>
        </a:xfrm>
      </p:grpSpPr>
      <p:grpSp>
        <p:nvGrpSpPr>
          <p:cNvPr id="2" name="组合 1"/>
          <p:cNvGrpSpPr/>
          <p:nvPr userDrawn="1">
            <p:custDataLst>
              <p:tags r:id="rId2"/>
            </p:custDataLst>
          </p:nvPr>
        </p:nvGrpSpPr>
        <p:grpSpPr>
          <a:xfrm>
            <a:off x="0" y="0"/>
            <a:ext cx="12192000" cy="588767"/>
            <a:chOff x="0" y="0"/>
            <a:chExt cx="12192000" cy="588767"/>
          </a:xfrm>
        </p:grpSpPr>
        <p:pic>
          <p:nvPicPr>
            <p:cNvPr id="8" name="图片 7"/>
            <p:cNvPicPr/>
            <p:nvPr userDrawn="1">
              <p:custDataLst>
                <p:tags r:id="rId3"/>
              </p:custDataLst>
            </p:nvPr>
          </p:nvPicPr>
          <p:blipFill>
            <a:blip r:embed="rId4" r:link="rId5" cstate="print">
              <a:extLst>
                <a:ext uri="{28A0092B-C50C-407E-A947-70E740481C1C}">
                  <a14:useLocalDpi xmlns:a14="http://schemas.microsoft.com/office/drawing/2010/main" val="0"/>
                </a:ext>
              </a:extLst>
            </a:blip>
            <a:stretch>
              <a:fillRect/>
            </a:stretch>
          </p:blipFill>
          <p:spPr>
            <a:xfrm>
              <a:off x="0" y="0"/>
              <a:ext cx="720090" cy="588767"/>
            </a:xfrm>
            <a:prstGeom prst="rect">
              <a:avLst/>
            </a:prstGeom>
          </p:spPr>
        </p:pic>
        <p:pic>
          <p:nvPicPr>
            <p:cNvPr id="6" name="图片 5"/>
            <p:cNvPicPr/>
            <p:nvPr userDrawn="1">
              <p:custDataLst>
                <p:tags r:id="rId6"/>
              </p:custDataLst>
            </p:nvPr>
          </p:nvPicPr>
          <p:blipFill>
            <a:blip r:embed="rId7" r:link="rId8" cstate="print">
              <a:extLst>
                <a:ext uri="{28A0092B-C50C-407E-A947-70E740481C1C}">
                  <a14:useLocalDpi xmlns:a14="http://schemas.microsoft.com/office/drawing/2010/main" val="0"/>
                </a:ext>
              </a:extLst>
            </a:blip>
            <a:stretch>
              <a:fillRect/>
            </a:stretch>
          </p:blipFill>
          <p:spPr>
            <a:xfrm>
              <a:off x="11471910" y="0"/>
              <a:ext cx="720090" cy="515186"/>
            </a:xfrm>
            <a:prstGeom prst="rect">
              <a:avLst/>
            </a:prstGeom>
          </p:spPr>
        </p:pic>
      </p:grpSp>
      <p:sp>
        <p:nvSpPr>
          <p:cNvPr id="3" name="日期占位符 2"/>
          <p:cNvSpPr>
            <a:spLocks noGrp="1"/>
          </p:cNvSpPr>
          <p:nvPr>
            <p:ph type="dt" sz="half" idx="10"/>
            <p:custDataLst>
              <p:tags r:id="rId9"/>
            </p:custDataLst>
          </p:nvPr>
        </p:nvSpPr>
        <p:spPr>
          <a:xfrm>
            <a:off x="879742"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0"/>
            </p:custDataLst>
          </p:nvPr>
        </p:nvSpPr>
        <p:spPr>
          <a:xfrm>
            <a:off x="4116000" y="6349833"/>
            <a:ext cx="3960000" cy="316800"/>
          </a:xfrm>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11"/>
            </p:custDataLst>
          </p:nvPr>
        </p:nvSpPr>
        <p:spPr>
          <a:xfrm>
            <a:off x="8610600"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12"/>
            </p:custDataLst>
          </p:nvPr>
        </p:nvSpPr>
        <p:spPr>
          <a:xfrm>
            <a:off x="669930" y="952508"/>
            <a:ext cx="10852237" cy="5388907"/>
          </a:xfrm>
        </p:spPr>
        <p:txBody>
          <a:bodyPr wrap="square">
            <a:normAutofit/>
          </a:bodyPr>
          <a:lstStyle>
            <a:lvl1pPr>
              <a:defRPr>
                <a:solidFill>
                  <a:schemeClr val="tx1"/>
                </a:solidFill>
                <a:latin typeface="Arial" panose="020B0604020202020204" pitchFamily="34" charset="0"/>
                <a:ea typeface="微软雅黑" panose="020B0503020204020204" charset="-122"/>
              </a:defRPr>
            </a:lvl1pPr>
            <a:lvl2pPr>
              <a:defRPr>
                <a:solidFill>
                  <a:schemeClr val="tx1"/>
                </a:solidFill>
                <a:latin typeface="Arial" panose="020B0604020202020204" pitchFamily="34" charset="0"/>
                <a:ea typeface="微软雅黑" panose="020B0503020204020204" charset="-122"/>
              </a:defRPr>
            </a:lvl2pPr>
            <a:lvl3pPr>
              <a:defRPr>
                <a:solidFill>
                  <a:schemeClr val="tx1"/>
                </a:solidFill>
                <a:latin typeface="Arial" panose="020B0604020202020204" pitchFamily="34" charset="0"/>
                <a:ea typeface="微软雅黑" panose="020B0503020204020204" charset="-122"/>
              </a:defRPr>
            </a:lvl3pPr>
            <a:lvl4pPr>
              <a:defRPr>
                <a:solidFill>
                  <a:schemeClr val="tx1"/>
                </a:solidFill>
                <a:latin typeface="Arial" panose="020B0604020202020204" pitchFamily="34" charset="0"/>
                <a:ea typeface="微软雅黑" panose="020B0503020204020204" charset="-122"/>
              </a:defRPr>
            </a:lvl4pPr>
            <a:lvl5pPr>
              <a:defRPr>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末尾幻灯片">
    <p:bg>
      <p:bgPr>
        <a:solidFill>
          <a:schemeClr val="tx2"/>
        </a:solidFill>
        <a:effectLst/>
      </p:bgPr>
    </p:bg>
    <p:spTree>
      <p:nvGrpSpPr>
        <p:cNvPr id="1" name=""/>
        <p:cNvGrpSpPr/>
        <p:nvPr/>
      </p:nvGrpSpPr>
      <p:grpSpPr>
        <a:xfrm>
          <a:off x="0" y="0"/>
          <a:ext cx="0" cy="0"/>
          <a:chOff x="0" y="0"/>
          <a:chExt cx="0" cy="0"/>
        </a:xfrm>
      </p:grpSpPr>
      <p:pic>
        <p:nvPicPr>
          <p:cNvPr id="6" name="图片 5"/>
          <p:cNvPicPr/>
          <p:nvPr userDrawn="1">
            <p:custDataLst>
              <p:tags r:id="rId2"/>
            </p:custDataLst>
          </p:nvPr>
        </p:nvPicPr>
        <p:blipFill>
          <a:blip r:embed="rId3" r:link="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日期占位符 2"/>
          <p:cNvSpPr>
            <a:spLocks noGrp="1"/>
          </p:cNvSpPr>
          <p:nvPr>
            <p:ph type="dt" sz="half" idx="10"/>
            <p:custDataLst>
              <p:tags r:id="rId5"/>
            </p:custDataLst>
          </p:nvPr>
        </p:nvSpPr>
        <p:spPr>
          <a:xfrm>
            <a:off x="879742"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6"/>
            </p:custDataLst>
          </p:nvPr>
        </p:nvSpPr>
        <p:spPr>
          <a:xfrm>
            <a:off x="4116000" y="6349833"/>
            <a:ext cx="3960000" cy="316800"/>
          </a:xfrm>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7"/>
            </p:custDataLst>
          </p:nvPr>
        </p:nvSpPr>
        <p:spPr>
          <a:xfrm>
            <a:off x="8610600"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7" name="文本占位符 6"/>
          <p:cNvSpPr>
            <a:spLocks noGrp="1"/>
          </p:cNvSpPr>
          <p:nvPr>
            <p:ph type="body" idx="14" hasCustomPrompt="1"/>
            <p:custDataLst>
              <p:tags r:id="rId8"/>
            </p:custDataLst>
          </p:nvPr>
        </p:nvSpPr>
        <p:spPr>
          <a:xfrm>
            <a:off x="6730982" y="4287202"/>
            <a:ext cx="4572036" cy="370205"/>
          </a:xfrm>
        </p:spPr>
        <p:txBody>
          <a:bodyPr vert="horz" wrap="square" lIns="0" tIns="0" rIns="0" bIns="0" anchor="t" anchorCtr="0">
            <a:normAutofit/>
          </a:bodyPr>
          <a:lstStyle>
            <a:lvl1pPr marL="457200" marR="0" indent="-457200" algn="l" rtl="0" eaLnBrk="1" fontAlgn="auto">
              <a:lnSpc>
                <a:spcPct val="100000"/>
              </a:lnSpc>
              <a:spcBef>
                <a:spcPts val="0"/>
              </a:spcBef>
              <a:spcAft>
                <a:spcPts val="0"/>
              </a:spcAft>
              <a:buClrTx/>
              <a:buSzPts val="2000"/>
              <a:buFont typeface="Arial" panose="020B0604020202020204" pitchFamily="34" charset="0"/>
              <a:buNone/>
              <a:defRPr sz="2000" b="0" spc="200">
                <a:solidFill>
                  <a:schemeClr val="tx1"/>
                </a:solidFill>
                <a:latin typeface="Arial" panose="020B0604020202020204" pitchFamily="34" charset="0"/>
                <a:ea typeface="微软雅黑" panose="020B0503020204020204" charset="-122"/>
              </a:defRPr>
            </a:lvl1pPr>
          </a:lstStyle>
          <a:p>
            <a:pPr marL="0" marR="0" lvl="0" indent="0" algn="l" defTabSz="914400" rtl="0" eaLnBrk="1" fontAlgn="auto" latinLnBrk="0" hangingPunct="1">
              <a:lnSpc>
                <a:spcPct val="100000"/>
              </a:lnSpc>
              <a:spcBef>
                <a:spcPts val="0"/>
              </a:spcBef>
              <a:spcAft>
                <a:spcPts val="0"/>
              </a:spcAft>
              <a:buClr>
                <a:schemeClr val="tx1">
                  <a:lumMod val="65000"/>
                  <a:lumOff val="35000"/>
                </a:schemeClr>
              </a:buClr>
              <a:buSzPts val="2000"/>
              <a:buFont typeface="Arial" panose="020B0604020202020204" pitchFamily="34" charset="0"/>
              <a:buNone/>
            </a:pPr>
            <a:r>
              <a:rPr lang="zh-CN" altLang="en-US"/>
              <a:t>单击此处编辑副标题</a:t>
            </a:r>
            <a:endParaRPr lang="zh-CN" altLang="en-US"/>
          </a:p>
        </p:txBody>
      </p:sp>
      <p:sp>
        <p:nvSpPr>
          <p:cNvPr id="2" name="标题 1"/>
          <p:cNvSpPr>
            <a:spLocks noGrp="1"/>
          </p:cNvSpPr>
          <p:nvPr>
            <p:ph type="title" idx="13" hasCustomPrompt="1"/>
            <p:custDataLst>
              <p:tags r:id="rId9"/>
            </p:custDataLst>
          </p:nvPr>
        </p:nvSpPr>
        <p:spPr>
          <a:xfrm>
            <a:off x="6730982" y="2910522"/>
            <a:ext cx="4572036" cy="1172210"/>
          </a:xfrm>
        </p:spPr>
        <p:txBody>
          <a:bodyPr vert="horz" wrap="square" lIns="0" tIns="0" rIns="0" bIns="0" anchor="ctr" anchorCtr="0">
            <a:normAutofit/>
          </a:bodyPr>
          <a:lstStyle>
            <a:lvl1pPr marL="0" marR="0" indent="0" algn="l" defTabSz="914400" rtl="0" eaLnBrk="1" fontAlgn="auto" latinLnBrk="0" hangingPunct="1">
              <a:lnSpc>
                <a:spcPct val="100000"/>
              </a:lnSpc>
              <a:spcBef>
                <a:spcPct val="0"/>
              </a:spcBef>
              <a:spcAft>
                <a:spcPts val="0"/>
              </a:spcAft>
              <a:buClrTx/>
              <a:buSzPts val="6600"/>
              <a:buFont typeface="Arial" panose="020B0604020202020204" pitchFamily="34" charset="0"/>
              <a:buNone/>
              <a:defRPr sz="6600" b="0" spc="700">
                <a:solidFill>
                  <a:schemeClr val="tx1"/>
                </a:solidFill>
                <a:latin typeface="Arial" panose="020B0604020202020204" pitchFamily="34" charset="0"/>
                <a:ea typeface="汉仪旗黑-85S" panose="00020600040101010101" pitchFamily="18" charset="-122"/>
              </a:defRPr>
            </a:lvl1pPr>
          </a:lstStyle>
          <a:p>
            <a:r>
              <a:rPr lang="zh-CN" altLang="en-US"/>
              <a:t>编辑标题</a:t>
            </a:r>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通用">
    <p:bg>
      <p:bgPr>
        <a:solidFill>
          <a:schemeClr val="bg2"/>
        </a:solidFill>
        <a:effectLst/>
      </p:bgPr>
    </p:bg>
    <p:spTree>
      <p:nvGrpSpPr>
        <p:cNvPr id="1" name=""/>
        <p:cNvGrpSpPr/>
        <p:nvPr/>
      </p:nvGrpSpPr>
      <p:grpSpPr>
        <a:xfrm>
          <a:off x="0" y="0"/>
          <a:ext cx="0" cy="0"/>
          <a:chOff x="0" y="0"/>
          <a:chExt cx="0" cy="0"/>
        </a:xfrm>
      </p:grpSpPr>
      <p:pic>
        <p:nvPicPr>
          <p:cNvPr id="7" name="图片 6"/>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720090" cy="588645"/>
          </a:xfrm>
          <a:prstGeom prst="rect">
            <a:avLst/>
          </a:prstGeom>
        </p:spPr>
      </p:pic>
      <p:pic>
        <p:nvPicPr>
          <p:cNvPr id="6" name="图片 5"/>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11471910" y="0"/>
            <a:ext cx="720090" cy="514985"/>
          </a:xfrm>
          <a:prstGeom prst="rect">
            <a:avLst/>
          </a:prstGeom>
        </p:spPr>
      </p:pic>
      <p:sp>
        <p:nvSpPr>
          <p:cNvPr id="2" name="标题 1"/>
          <p:cNvSpPr>
            <a:spLocks noGrp="1"/>
          </p:cNvSpPr>
          <p:nvPr>
            <p:ph type="title"/>
            <p:custDataLst>
              <p:tags r:id="rId8"/>
            </p:custDataLst>
          </p:nvPr>
        </p:nvSpPr>
        <p:spPr>
          <a:xfrm>
            <a:off x="669882" y="443230"/>
            <a:ext cx="10852237" cy="441964"/>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9"/>
            </p:custDataLst>
          </p:nvPr>
        </p:nvSpPr>
        <p:spPr>
          <a:xfrm>
            <a:off x="879742"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0"/>
            </p:custDataLst>
          </p:nvPr>
        </p:nvSpPr>
        <p:spPr>
          <a:xfrm>
            <a:off x="4116000" y="6349833"/>
            <a:ext cx="3960000" cy="316800"/>
          </a:xfrm>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1"/>
            </p:custDataLst>
          </p:nvPr>
        </p:nvSpPr>
        <p:spPr>
          <a:xfrm>
            <a:off x="8610600"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相框">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292075" y="303809"/>
            <a:ext cx="11607851" cy="6250382"/>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9" name="图片 8"/>
          <p:cNvPicPr/>
          <p:nvPr userDrawn="1">
            <p:custDataLst>
              <p:tags r:id="rId3"/>
            </p:custDataLst>
          </p:nvPr>
        </p:nvPicPr>
        <p:blipFill>
          <a:blip r:embed="rId4" r:link="rId5" cstate="print">
            <a:extLst>
              <a:ext uri="{28A0092B-C50C-407E-A947-70E740481C1C}">
                <a14:useLocalDpi xmlns:a14="http://schemas.microsoft.com/office/drawing/2010/main" val="0"/>
              </a:ext>
            </a:extLst>
          </a:blip>
          <a:stretch>
            <a:fillRect/>
          </a:stretch>
        </p:blipFill>
        <p:spPr>
          <a:xfrm>
            <a:off x="0" y="0"/>
            <a:ext cx="720090" cy="588645"/>
          </a:xfrm>
          <a:prstGeom prst="rect">
            <a:avLst/>
          </a:prstGeom>
        </p:spPr>
      </p:pic>
      <p:pic>
        <p:nvPicPr>
          <p:cNvPr id="8" name="图片 7"/>
          <p:cNvPicPr/>
          <p:nvPr userDrawn="1">
            <p:custDataLst>
              <p:tags r:id="rId6"/>
            </p:custDataLst>
          </p:nvPr>
        </p:nvPicPr>
        <p:blipFill>
          <a:blip r:embed="rId7" r:link="rId8" cstate="print">
            <a:extLst>
              <a:ext uri="{28A0092B-C50C-407E-A947-70E740481C1C}">
                <a14:useLocalDpi xmlns:a14="http://schemas.microsoft.com/office/drawing/2010/main" val="0"/>
              </a:ext>
            </a:extLst>
          </a:blip>
          <a:stretch>
            <a:fillRect/>
          </a:stretch>
        </p:blipFill>
        <p:spPr>
          <a:xfrm>
            <a:off x="11471910" y="0"/>
            <a:ext cx="720090" cy="514985"/>
          </a:xfrm>
          <a:prstGeom prst="rect">
            <a:avLst/>
          </a:prstGeom>
        </p:spPr>
      </p:pic>
      <p:sp>
        <p:nvSpPr>
          <p:cNvPr id="2" name="标题 1"/>
          <p:cNvSpPr>
            <a:spLocks noGrp="1"/>
          </p:cNvSpPr>
          <p:nvPr>
            <p:ph type="title" hasCustomPrompt="1"/>
            <p:custDataLst>
              <p:tags r:id="rId9"/>
            </p:custDataLst>
          </p:nvPr>
        </p:nvSpPr>
        <p:spPr>
          <a:xfrm>
            <a:off x="1281600" y="1249200"/>
            <a:ext cx="9626400" cy="723600"/>
          </a:xfrm>
        </p:spPr>
        <p:txBody>
          <a:bodyPr wrap="square" anchor="ctr">
            <a:normAutofit/>
          </a:bodyPr>
          <a:lstStyle>
            <a:lvl1pPr>
              <a:defRPr sz="3200" baseline="0">
                <a:solidFill>
                  <a:schemeClr val="tx1"/>
                </a:solidFill>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7" name="内容占位符 6"/>
          <p:cNvSpPr>
            <a:spLocks noGrp="1"/>
          </p:cNvSpPr>
          <p:nvPr>
            <p:ph sz="quarter" idx="13"/>
            <p:custDataLst>
              <p:tags r:id="rId10"/>
            </p:custDataLst>
          </p:nvPr>
        </p:nvSpPr>
        <p:spPr>
          <a:xfrm>
            <a:off x="1281113" y="2163600"/>
            <a:ext cx="9626600" cy="3445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3" name="日期占位符 2"/>
          <p:cNvSpPr>
            <a:spLocks noGrp="1"/>
          </p:cNvSpPr>
          <p:nvPr>
            <p:ph type="dt" sz="half" idx="10"/>
            <p:custDataLst>
              <p:tags r:id="rId11"/>
            </p:custDataLst>
          </p:nvPr>
        </p:nvSpPr>
        <p:spPr>
          <a:xfrm>
            <a:off x="879742"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2"/>
            </p:custDataLst>
          </p:nvPr>
        </p:nvSpPr>
        <p:spPr>
          <a:xfrm>
            <a:off x="4116000" y="6349833"/>
            <a:ext cx="3960000" cy="316800"/>
          </a:xfrm>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3"/>
            </p:custDataLst>
          </p:nvPr>
        </p:nvSpPr>
        <p:spPr>
          <a:xfrm>
            <a:off x="8610600"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左右">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0"/>
            <a:ext cx="4824603" cy="6858000"/>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8" name="图片 7"/>
          <p:cNvPicPr/>
          <p:nvPr userDrawn="1">
            <p:custDataLst>
              <p:tags r:id="rId3"/>
            </p:custDataLst>
          </p:nvPr>
        </p:nvPicPr>
        <p:blipFill>
          <a:blip r:embed="rId4" r:link="rId5" cstate="print">
            <a:extLst>
              <a:ext uri="{28A0092B-C50C-407E-A947-70E740481C1C}">
                <a14:useLocalDpi xmlns:a14="http://schemas.microsoft.com/office/drawing/2010/main" val="0"/>
              </a:ext>
            </a:extLst>
          </a:blip>
          <a:stretch>
            <a:fillRect/>
          </a:stretch>
        </p:blipFill>
        <p:spPr>
          <a:xfrm>
            <a:off x="11471910" y="0"/>
            <a:ext cx="720090" cy="588767"/>
          </a:xfrm>
          <a:prstGeom prst="rect">
            <a:avLst/>
          </a:prstGeom>
        </p:spPr>
      </p:pic>
      <p:sp>
        <p:nvSpPr>
          <p:cNvPr id="2" name="标题 1"/>
          <p:cNvSpPr>
            <a:spLocks noGrp="1"/>
          </p:cNvSpPr>
          <p:nvPr>
            <p:ph type="title" hasCustomPrompt="1"/>
            <p:custDataLst>
              <p:tags r:id="rId6"/>
            </p:custDataLst>
          </p:nvPr>
        </p:nvSpPr>
        <p:spPr>
          <a:xfrm>
            <a:off x="583200" y="770400"/>
            <a:ext cx="3960000" cy="882000"/>
          </a:xfrm>
        </p:spPr>
        <p:txBody>
          <a:bodyPr wrap="square" anchor="ctr" anchorCtr="0">
            <a:normAutofit/>
          </a:bodyPr>
          <a:lstStyle>
            <a:lvl1pPr>
              <a:defRPr sz="3600" baseline="0">
                <a:solidFill>
                  <a:schemeClr val="tx1"/>
                </a:solidFill>
                <a:latin typeface="Arial" panose="020B0604020202020204" pitchFamily="34" charset="0"/>
                <a:ea typeface="微软雅黑" panose="020B0503020204020204" charset="-122"/>
              </a:defRPr>
            </a:lvl1pPr>
          </a:lstStyle>
          <a:p>
            <a:r>
              <a:rPr lang="zh-CN" altLang="en-US" dirty="0"/>
              <a:t>单击编辑标题</a:t>
            </a:r>
            <a:endParaRPr lang="zh-CN" altLang="en-US" dirty="0"/>
          </a:p>
        </p:txBody>
      </p:sp>
      <p:sp>
        <p:nvSpPr>
          <p:cNvPr id="3" name="日期占位符 2"/>
          <p:cNvSpPr>
            <a:spLocks noGrp="1"/>
          </p:cNvSpPr>
          <p:nvPr>
            <p:ph type="dt" sz="half" idx="10"/>
            <p:custDataLst>
              <p:tags r:id="rId7"/>
            </p:custDataLst>
          </p:nvPr>
        </p:nvSpPr>
        <p:spPr>
          <a:xfrm>
            <a:off x="879742"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a:xfrm>
            <a:off x="4116000" y="6349833"/>
            <a:ext cx="3960000" cy="316800"/>
          </a:xfrm>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9"/>
            </p:custDataLst>
          </p:nvPr>
        </p:nvSpPr>
        <p:spPr>
          <a:xfrm>
            <a:off x="8610600"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0"/>
            </p:custDataLst>
          </p:nvPr>
        </p:nvSpPr>
        <p:spPr>
          <a:xfrm>
            <a:off x="586800" y="1764000"/>
            <a:ext cx="3956400" cy="4093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1"/>
            </p:custDataLst>
          </p:nvPr>
        </p:nvSpPr>
        <p:spPr>
          <a:xfrm>
            <a:off x="5101200" y="769938"/>
            <a:ext cx="6480000" cy="5087937"/>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上下">
    <p:bg>
      <p:bgPr>
        <a:solidFill>
          <a:schemeClr val="bg2"/>
        </a:solidFill>
        <a:effectLst/>
      </p:bgPr>
    </p:bg>
    <p:spTree>
      <p:nvGrpSpPr>
        <p:cNvPr id="1" name=""/>
        <p:cNvGrpSpPr/>
        <p:nvPr/>
      </p:nvGrpSpPr>
      <p:grpSpPr>
        <a:xfrm>
          <a:off x="0" y="0"/>
          <a:ext cx="0" cy="0"/>
          <a:chOff x="0" y="0"/>
          <a:chExt cx="0" cy="0"/>
        </a:xfrm>
      </p:grpSpPr>
      <p:sp>
        <p:nvSpPr>
          <p:cNvPr id="11" name="矩形 10"/>
          <p:cNvSpPr/>
          <p:nvPr userDrawn="1">
            <p:custDataLst>
              <p:tags r:id="rId2"/>
            </p:custDataLst>
          </p:nvPr>
        </p:nvSpPr>
        <p:spPr>
          <a:xfrm>
            <a:off x="0" y="0"/>
            <a:ext cx="12192000" cy="2664333"/>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10" name="图片 9"/>
          <p:cNvPicPr/>
          <p:nvPr userDrawn="1">
            <p:custDataLst>
              <p:tags r:id="rId3"/>
            </p:custDataLst>
          </p:nvPr>
        </p:nvPicPr>
        <p:blipFill>
          <a:blip r:embed="rId4" r:link="rId5" cstate="print">
            <a:extLst>
              <a:ext uri="{28A0092B-C50C-407E-A947-70E740481C1C}">
                <a14:useLocalDpi xmlns:a14="http://schemas.microsoft.com/office/drawing/2010/main" val="0"/>
              </a:ext>
            </a:extLst>
          </a:blip>
          <a:stretch>
            <a:fillRect/>
          </a:stretch>
        </p:blipFill>
        <p:spPr>
          <a:xfrm>
            <a:off x="0" y="0"/>
            <a:ext cx="720090" cy="588645"/>
          </a:xfrm>
          <a:prstGeom prst="rect">
            <a:avLst/>
          </a:prstGeom>
        </p:spPr>
      </p:pic>
      <p:pic>
        <p:nvPicPr>
          <p:cNvPr id="8" name="图片 7"/>
          <p:cNvPicPr/>
          <p:nvPr userDrawn="1">
            <p:custDataLst>
              <p:tags r:id="rId6"/>
            </p:custDataLst>
          </p:nvPr>
        </p:nvPicPr>
        <p:blipFill>
          <a:blip r:embed="rId7" r:link="rId8" cstate="print">
            <a:extLst>
              <a:ext uri="{28A0092B-C50C-407E-A947-70E740481C1C}">
                <a14:useLocalDpi xmlns:a14="http://schemas.microsoft.com/office/drawing/2010/main" val="0"/>
              </a:ext>
            </a:extLst>
          </a:blip>
          <a:stretch>
            <a:fillRect/>
          </a:stretch>
        </p:blipFill>
        <p:spPr>
          <a:xfrm>
            <a:off x="11471910" y="0"/>
            <a:ext cx="720090" cy="514985"/>
          </a:xfrm>
          <a:prstGeom prst="rect">
            <a:avLst/>
          </a:prstGeom>
        </p:spPr>
      </p:pic>
      <p:sp>
        <p:nvSpPr>
          <p:cNvPr id="2" name="标题 1"/>
          <p:cNvSpPr>
            <a:spLocks noGrp="1"/>
          </p:cNvSpPr>
          <p:nvPr>
            <p:ph type="title"/>
            <p:custDataLst>
              <p:tags r:id="rId9"/>
            </p:custDataLst>
          </p:nvPr>
        </p:nvSpPr>
        <p:spPr>
          <a:xfrm>
            <a:off x="612000" y="781200"/>
            <a:ext cx="10976400" cy="626400"/>
          </a:xfrm>
        </p:spPr>
        <p:txBody>
          <a:bodyPr wrap="square" anchor="ctr">
            <a:normAutofit/>
          </a:bodyPr>
          <a:lstStyle>
            <a:lvl1pPr algn="ctr">
              <a:defRPr sz="3600" baseline="0">
                <a:solidFill>
                  <a:schemeClr val="tx1"/>
                </a:solidFill>
                <a:latin typeface="Arial" panose="020B0604020202020204" pitchFamily="34" charset="0"/>
                <a:ea typeface="微软雅黑" panose="020B0503020204020204" charset="-122"/>
              </a:defRPr>
            </a:lvl1pPr>
          </a:lstStyle>
          <a:p>
            <a:r>
              <a:rPr lang="zh-CN" altLang="en-US"/>
              <a:t>单击此处编辑母版标题样式</a:t>
            </a:r>
            <a:endParaRPr lang="zh-CN" altLang="en-US"/>
          </a:p>
        </p:txBody>
      </p:sp>
      <p:sp>
        <p:nvSpPr>
          <p:cNvPr id="3" name="日期占位符 2"/>
          <p:cNvSpPr>
            <a:spLocks noGrp="1"/>
          </p:cNvSpPr>
          <p:nvPr>
            <p:ph type="dt" sz="half" idx="10"/>
            <p:custDataLst>
              <p:tags r:id="rId10"/>
            </p:custDataLst>
          </p:nvPr>
        </p:nvSpPr>
        <p:spPr>
          <a:xfrm>
            <a:off x="879742"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a:xfrm>
            <a:off x="4116000" y="6349833"/>
            <a:ext cx="3960000" cy="316800"/>
          </a:xfrm>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a:xfrm>
            <a:off x="8610600"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3"/>
            </p:custDataLst>
          </p:nvPr>
        </p:nvSpPr>
        <p:spPr>
          <a:xfrm>
            <a:off x="612000" y="1659600"/>
            <a:ext cx="10975975" cy="828000"/>
          </a:xfrm>
        </p:spPr>
        <p:txBody>
          <a:bodyPr wrap="square">
            <a:normAutofit/>
          </a:bodyPr>
          <a:lstStyle>
            <a:lvl1pPr algn="ct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9" name="内容占位符 8"/>
          <p:cNvSpPr>
            <a:spLocks noGrp="1"/>
          </p:cNvSpPr>
          <p:nvPr>
            <p:ph sz="quarter" idx="14"/>
            <p:custDataLst>
              <p:tags r:id="rId14"/>
            </p:custDataLst>
          </p:nvPr>
        </p:nvSpPr>
        <p:spPr>
          <a:xfrm>
            <a:off x="612775" y="2808000"/>
            <a:ext cx="10965600" cy="34308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下上">
    <p:bg>
      <p:bgPr>
        <a:solidFill>
          <a:schemeClr val="bg2"/>
        </a:solidFill>
        <a:effectLst/>
      </p:bgPr>
    </p:bg>
    <p:spTree>
      <p:nvGrpSpPr>
        <p:cNvPr id="1" name=""/>
        <p:cNvGrpSpPr/>
        <p:nvPr/>
      </p:nvGrpSpPr>
      <p:grpSpPr>
        <a:xfrm>
          <a:off x="0" y="0"/>
          <a:ext cx="0" cy="0"/>
          <a:chOff x="0" y="0"/>
          <a:chExt cx="0" cy="0"/>
        </a:xfrm>
      </p:grpSpPr>
      <p:sp>
        <p:nvSpPr>
          <p:cNvPr id="11" name="矩形 10"/>
          <p:cNvSpPr/>
          <p:nvPr userDrawn="1">
            <p:custDataLst>
              <p:tags r:id="rId2"/>
            </p:custDataLst>
          </p:nvPr>
        </p:nvSpPr>
        <p:spPr>
          <a:xfrm>
            <a:off x="0" y="5028971"/>
            <a:ext cx="12192000" cy="1829029"/>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10" name="图片 9"/>
          <p:cNvPicPr/>
          <p:nvPr userDrawn="1">
            <p:custDataLst>
              <p:tags r:id="rId3"/>
            </p:custDataLst>
          </p:nvPr>
        </p:nvPicPr>
        <p:blipFill>
          <a:blip r:embed="rId4" r:link="rId5" cstate="print">
            <a:extLst>
              <a:ext uri="{28A0092B-C50C-407E-A947-70E740481C1C}">
                <a14:useLocalDpi xmlns:a14="http://schemas.microsoft.com/office/drawing/2010/main" val="0"/>
              </a:ext>
            </a:extLst>
          </a:blip>
          <a:stretch>
            <a:fillRect/>
          </a:stretch>
        </p:blipFill>
        <p:spPr>
          <a:xfrm>
            <a:off x="0" y="0"/>
            <a:ext cx="720090" cy="588645"/>
          </a:xfrm>
          <a:prstGeom prst="rect">
            <a:avLst/>
          </a:prstGeom>
        </p:spPr>
      </p:pic>
      <p:pic>
        <p:nvPicPr>
          <p:cNvPr id="8" name="图片 7"/>
          <p:cNvPicPr/>
          <p:nvPr userDrawn="1">
            <p:custDataLst>
              <p:tags r:id="rId6"/>
            </p:custDataLst>
          </p:nvPr>
        </p:nvPicPr>
        <p:blipFill>
          <a:blip r:embed="rId7" r:link="rId8" cstate="print">
            <a:extLst>
              <a:ext uri="{28A0092B-C50C-407E-A947-70E740481C1C}">
                <a14:useLocalDpi xmlns:a14="http://schemas.microsoft.com/office/drawing/2010/main" val="0"/>
              </a:ext>
            </a:extLst>
          </a:blip>
          <a:stretch>
            <a:fillRect/>
          </a:stretch>
        </p:blipFill>
        <p:spPr>
          <a:xfrm>
            <a:off x="11471910" y="0"/>
            <a:ext cx="720090" cy="514985"/>
          </a:xfrm>
          <a:prstGeom prst="rect">
            <a:avLst/>
          </a:prstGeom>
        </p:spPr>
      </p:pic>
      <p:sp>
        <p:nvSpPr>
          <p:cNvPr id="2" name="标题 1"/>
          <p:cNvSpPr>
            <a:spLocks noGrp="1"/>
          </p:cNvSpPr>
          <p:nvPr>
            <p:ph type="title"/>
            <p:custDataLst>
              <p:tags r:id="rId9"/>
            </p:custDataLst>
          </p:nvPr>
        </p:nvSpPr>
        <p:spPr>
          <a:xfrm>
            <a:off x="604800" y="669600"/>
            <a:ext cx="10976400" cy="565200"/>
          </a:xfrm>
        </p:spPr>
        <p:txBody>
          <a:bodyPr wrap="square" anchor="ctr" anchorCtr="0">
            <a:normAutofit/>
          </a:bodyPr>
          <a:lstStyle>
            <a:lvl1pPr algn="ctr">
              <a:defRPr sz="3200" baseline="0">
                <a:solidFill>
                  <a:schemeClr val="tx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10"/>
            </p:custDataLst>
          </p:nvPr>
        </p:nvSpPr>
        <p:spPr>
          <a:xfrm>
            <a:off x="879742"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a:xfrm>
            <a:off x="4116000" y="6349833"/>
            <a:ext cx="3960000" cy="316800"/>
          </a:xfrm>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a:xfrm>
            <a:off x="8610600"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3"/>
            </p:custDataLst>
          </p:nvPr>
        </p:nvSpPr>
        <p:spPr>
          <a:xfrm>
            <a:off x="604837" y="1681200"/>
            <a:ext cx="10990800" cy="3211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文本占位符 8"/>
          <p:cNvSpPr>
            <a:spLocks noGrp="1"/>
          </p:cNvSpPr>
          <p:nvPr>
            <p:ph type="body" sz="quarter" idx="14"/>
            <p:custDataLst>
              <p:tags r:id="rId14"/>
            </p:custDataLst>
          </p:nvPr>
        </p:nvSpPr>
        <p:spPr>
          <a:xfrm>
            <a:off x="594000" y="5180400"/>
            <a:ext cx="11001600" cy="10116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导航">
    <p:bg>
      <p:bgPr>
        <a:solidFill>
          <a:schemeClr val="bg2"/>
        </a:solidFill>
        <a:effectLst/>
      </p:bgPr>
    </p:bg>
    <p:spTree>
      <p:nvGrpSpPr>
        <p:cNvPr id="1" name=""/>
        <p:cNvGrpSpPr/>
        <p:nvPr/>
      </p:nvGrpSpPr>
      <p:grpSpPr>
        <a:xfrm>
          <a:off x="0" y="0"/>
          <a:ext cx="0" cy="0"/>
          <a:chOff x="0" y="0"/>
          <a:chExt cx="0" cy="0"/>
        </a:xfrm>
      </p:grpSpPr>
      <p:sp>
        <p:nvSpPr>
          <p:cNvPr id="14" name="矩形 13"/>
          <p:cNvSpPr/>
          <p:nvPr userDrawn="1">
            <p:custDataLst>
              <p:tags r:id="rId2"/>
            </p:custDataLst>
          </p:nvPr>
        </p:nvSpPr>
        <p:spPr>
          <a:xfrm>
            <a:off x="0" y="0"/>
            <a:ext cx="12192000" cy="914400"/>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12" name="图片 11"/>
          <p:cNvPicPr/>
          <p:nvPr userDrawn="1">
            <p:custDataLst>
              <p:tags r:id="rId3"/>
            </p:custDataLst>
          </p:nvPr>
        </p:nvPicPr>
        <p:blipFill>
          <a:blip r:embed="rId4" r:link="rId5" cstate="print">
            <a:extLst>
              <a:ext uri="{28A0092B-C50C-407E-A947-70E740481C1C}">
                <a14:useLocalDpi xmlns:a14="http://schemas.microsoft.com/office/drawing/2010/main" val="0"/>
              </a:ext>
            </a:extLst>
          </a:blip>
          <a:stretch>
            <a:fillRect/>
          </a:stretch>
        </p:blipFill>
        <p:spPr>
          <a:xfrm>
            <a:off x="11471910" y="6269355"/>
            <a:ext cx="720090" cy="588645"/>
          </a:xfrm>
          <a:prstGeom prst="rect">
            <a:avLst/>
          </a:prstGeom>
        </p:spPr>
      </p:pic>
      <p:pic>
        <p:nvPicPr>
          <p:cNvPr id="10" name="图片 9"/>
          <p:cNvPicPr/>
          <p:nvPr userDrawn="1">
            <p:custDataLst>
              <p:tags r:id="rId6"/>
            </p:custDataLst>
          </p:nvPr>
        </p:nvPicPr>
        <p:blipFill>
          <a:blip r:embed="rId7" r:link="rId8" cstate="print">
            <a:extLst>
              <a:ext uri="{28A0092B-C50C-407E-A947-70E740481C1C}">
                <a14:useLocalDpi xmlns:a14="http://schemas.microsoft.com/office/drawing/2010/main" val="0"/>
              </a:ext>
            </a:extLst>
          </a:blip>
          <a:stretch>
            <a:fillRect/>
          </a:stretch>
        </p:blipFill>
        <p:spPr>
          <a:xfrm>
            <a:off x="0" y="6343015"/>
            <a:ext cx="720090" cy="514985"/>
          </a:xfrm>
          <a:prstGeom prst="rect">
            <a:avLst/>
          </a:prstGeom>
        </p:spPr>
      </p:pic>
      <p:sp>
        <p:nvSpPr>
          <p:cNvPr id="2" name="标题 1"/>
          <p:cNvSpPr>
            <a:spLocks noGrp="1"/>
          </p:cNvSpPr>
          <p:nvPr>
            <p:ph type="title"/>
            <p:custDataLst>
              <p:tags r:id="rId9"/>
            </p:custDataLst>
          </p:nvPr>
        </p:nvSpPr>
        <p:spPr>
          <a:xfrm>
            <a:off x="579600" y="237600"/>
            <a:ext cx="11037600" cy="441964"/>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10"/>
            </p:custDataLst>
          </p:nvPr>
        </p:nvSpPr>
        <p:spPr>
          <a:xfrm>
            <a:off x="879742"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a:xfrm>
            <a:off x="4116000" y="6349833"/>
            <a:ext cx="3960000" cy="316800"/>
          </a:xfrm>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a:xfrm>
            <a:off x="8610600"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3"/>
            </p:custDataLst>
          </p:nvPr>
        </p:nvSpPr>
        <p:spPr>
          <a:xfrm>
            <a:off x="579600" y="1663200"/>
            <a:ext cx="5342400" cy="28944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4"/>
            </p:custDataLst>
          </p:nvPr>
        </p:nvSpPr>
        <p:spPr>
          <a:xfrm>
            <a:off x="6242400" y="1663200"/>
            <a:ext cx="5367600" cy="28944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1" name="文本占位符 10"/>
          <p:cNvSpPr>
            <a:spLocks noGrp="1"/>
          </p:cNvSpPr>
          <p:nvPr>
            <p:ph type="body" sz="quarter" idx="15"/>
            <p:custDataLst>
              <p:tags r:id="rId15"/>
            </p:custDataLst>
          </p:nvPr>
        </p:nvSpPr>
        <p:spPr>
          <a:xfrm>
            <a:off x="572400" y="4816800"/>
            <a:ext cx="5342400" cy="781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13" name="文本占位符 12"/>
          <p:cNvSpPr>
            <a:spLocks noGrp="1"/>
          </p:cNvSpPr>
          <p:nvPr>
            <p:ph type="body" sz="quarter" idx="16"/>
            <p:custDataLst>
              <p:tags r:id="rId16"/>
            </p:custDataLst>
          </p:nvPr>
        </p:nvSpPr>
        <p:spPr>
          <a:xfrm>
            <a:off x="6253200" y="4813200"/>
            <a:ext cx="5367600" cy="781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腰带">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953691"/>
            <a:ext cx="12192000" cy="4950618"/>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9" name="图片 8"/>
          <p:cNvPicPr/>
          <p:nvPr userDrawn="1">
            <p:custDataLst>
              <p:tags r:id="rId3"/>
            </p:custDataLst>
          </p:nvPr>
        </p:nvPicPr>
        <p:blipFill>
          <a:blip r:embed="rId4" r:link="rId5">
            <a:extLst>
              <a:ext uri="{28A0092B-C50C-407E-A947-70E740481C1C}">
                <a14:useLocalDpi xmlns:a14="http://schemas.microsoft.com/office/drawing/2010/main" val="0"/>
              </a:ext>
            </a:extLst>
          </a:blip>
          <a:stretch>
            <a:fillRect/>
          </a:stretch>
        </p:blipFill>
        <p:spPr>
          <a:xfrm>
            <a:off x="10571480" y="5533390"/>
            <a:ext cx="1619885" cy="1324610"/>
          </a:xfrm>
          <a:prstGeom prst="rect">
            <a:avLst/>
          </a:prstGeom>
        </p:spPr>
      </p:pic>
      <p:pic>
        <p:nvPicPr>
          <p:cNvPr id="8" name="图片 7"/>
          <p:cNvPicPr/>
          <p:nvPr userDrawn="1">
            <p:custDataLst>
              <p:tags r:id="rId6"/>
            </p:custDataLst>
          </p:nvPr>
        </p:nvPicPr>
        <p:blipFill>
          <a:blip r:embed="rId7" r:link="rId8">
            <a:extLst>
              <a:ext uri="{28A0092B-C50C-407E-A947-70E740481C1C}">
                <a14:useLocalDpi xmlns:a14="http://schemas.microsoft.com/office/drawing/2010/main" val="0"/>
              </a:ext>
            </a:extLst>
          </a:blip>
          <a:stretch>
            <a:fillRect/>
          </a:stretch>
        </p:blipFill>
        <p:spPr>
          <a:xfrm>
            <a:off x="0" y="5699125"/>
            <a:ext cx="1619885" cy="1158875"/>
          </a:xfrm>
          <a:prstGeom prst="rect">
            <a:avLst/>
          </a:prstGeom>
        </p:spPr>
      </p:pic>
      <p:sp>
        <p:nvSpPr>
          <p:cNvPr id="2" name="标题 1"/>
          <p:cNvSpPr>
            <a:spLocks noGrp="1"/>
          </p:cNvSpPr>
          <p:nvPr>
            <p:ph type="title" hasCustomPrompt="1"/>
            <p:custDataLst>
              <p:tags r:id="rId9"/>
            </p:custDataLst>
          </p:nvPr>
        </p:nvSpPr>
        <p:spPr>
          <a:xfrm>
            <a:off x="1522800" y="1339200"/>
            <a:ext cx="9144000" cy="2386800"/>
          </a:xfrm>
        </p:spPr>
        <p:txBody>
          <a:bodyPr wrap="square" anchor="b">
            <a:normAutofit/>
          </a:bodyPr>
          <a:lstStyle>
            <a:lvl1pPr algn="ctr">
              <a:defRPr sz="6000" baseline="0">
                <a:solidFill>
                  <a:schemeClr val="tx1"/>
                </a:solidFill>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3" name="日期占位符 2"/>
          <p:cNvSpPr>
            <a:spLocks noGrp="1"/>
          </p:cNvSpPr>
          <p:nvPr>
            <p:ph type="dt" sz="half" idx="10"/>
            <p:custDataLst>
              <p:tags r:id="rId10"/>
            </p:custDataLst>
          </p:nvPr>
        </p:nvSpPr>
        <p:spPr>
          <a:xfrm>
            <a:off x="879742"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a:xfrm>
            <a:off x="4116000" y="6349833"/>
            <a:ext cx="3960000" cy="316800"/>
          </a:xfrm>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a:xfrm>
            <a:off x="8610600"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3"/>
            </p:custDataLst>
          </p:nvPr>
        </p:nvSpPr>
        <p:spPr>
          <a:xfrm>
            <a:off x="1522413" y="3862800"/>
            <a:ext cx="9144000" cy="1656000"/>
          </a:xfrm>
        </p:spPr>
        <p:txBody>
          <a:bodyPr wrap="square">
            <a:normAutofit/>
          </a:bodyPr>
          <a:lstStyle>
            <a:lvl1pPr algn="ct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5" Type="http://schemas.openxmlformats.org/officeDocument/2006/relationships/theme" Target="../theme/theme2.xml"/><Relationship Id="rId24" Type="http://schemas.openxmlformats.org/officeDocument/2006/relationships/tags" Target="../tags/tag145.xml"/><Relationship Id="rId23" Type="http://schemas.openxmlformats.org/officeDocument/2006/relationships/tags" Target="../tags/tag144.xml"/><Relationship Id="rId22" Type="http://schemas.openxmlformats.org/officeDocument/2006/relationships/tags" Target="../tags/tag143.xml"/><Relationship Id="rId21" Type="http://schemas.openxmlformats.org/officeDocument/2006/relationships/tags" Target="../tags/tag142.xml"/><Relationship Id="rId20" Type="http://schemas.openxmlformats.org/officeDocument/2006/relationships/tags" Target="../tags/tag141.xml"/><Relationship Id="rId2" Type="http://schemas.openxmlformats.org/officeDocument/2006/relationships/slideLayout" Target="../slideLayouts/slideLayout13.xml"/><Relationship Id="rId19" Type="http://schemas.openxmlformats.org/officeDocument/2006/relationships/tags" Target="../tags/tag140.xml"/><Relationship Id="rId18" Type="http://schemas.openxmlformats.org/officeDocument/2006/relationships/slideLayout" Target="../slideLayouts/slideLayout29.xml"/><Relationship Id="rId17" Type="http://schemas.openxmlformats.org/officeDocument/2006/relationships/slideLayout" Target="../slideLayouts/slideLayout28.xml"/><Relationship Id="rId16" Type="http://schemas.openxmlformats.org/officeDocument/2006/relationships/slideLayout" Target="../slideLayouts/slideLayout27.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9"/>
            </p:custDataLst>
          </p:nvPr>
        </p:nvSpPr>
        <p:spPr>
          <a:xfrm>
            <a:off x="669882" y="443230"/>
            <a:ext cx="10852237" cy="441964"/>
          </a:xfrm>
          <a:prstGeom prst="rect">
            <a:avLst/>
          </a:prstGeom>
        </p:spPr>
        <p:txBody>
          <a:bodyPr vert="horz" wrap="square"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20"/>
            </p:custDataLst>
          </p:nvPr>
        </p:nvSpPr>
        <p:spPr>
          <a:xfrm>
            <a:off x="669882" y="961398"/>
            <a:ext cx="10852237" cy="5388907"/>
          </a:xfrm>
          <a:prstGeom prst="rect">
            <a:avLst/>
          </a:prstGeom>
        </p:spPr>
        <p:txBody>
          <a:bodyPr vert="horz" wrap="square" lIns="90170" tIns="46990" rIns="90170" bIns="4699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21"/>
            </p:custDataLst>
          </p:nvPr>
        </p:nvSpPr>
        <p:spPr>
          <a:xfrm>
            <a:off x="879742" y="6349833"/>
            <a:ext cx="2700000" cy="316800"/>
          </a:xfrm>
          <a:prstGeom prst="rect">
            <a:avLst/>
          </a:prstGeom>
        </p:spPr>
        <p:txBody>
          <a:bodyPr vert="horz" wrap="square" lIns="91440" tIns="45720" rIns="91440" bIns="45720" rtlCol="0" anchor="ctr">
            <a:normAutofit/>
          </a:bodyPr>
          <a:lstStyle>
            <a:lvl1pPr algn="l">
              <a:defRPr sz="1200">
                <a:solidFill>
                  <a:schemeClr val="tx1">
                    <a:tint val="7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22"/>
            </p:custDataLst>
          </p:nvPr>
        </p:nvSpPr>
        <p:spPr>
          <a:xfrm>
            <a:off x="4116000" y="6349833"/>
            <a:ext cx="3960000" cy="316800"/>
          </a:xfrm>
          <a:prstGeom prst="rect">
            <a:avLst/>
          </a:prstGeom>
        </p:spPr>
        <p:txBody>
          <a:bodyPr vert="horz" wrap="square" lIns="91440" tIns="45720" rIns="91440" bIns="45720" rtlCol="0" anchor="ctr">
            <a:normAutofit/>
          </a:bodyPr>
          <a:lstStyle>
            <a:lvl1pPr algn="ctr">
              <a:defRPr sz="1200">
                <a:solidFill>
                  <a:schemeClr val="tx1">
                    <a:tint val="75000"/>
                  </a:schemeClr>
                </a:solidFill>
                <a:latin typeface="Arial" panose="020B0604020202020204" pitchFamily="34" charset="0"/>
                <a:ea typeface="微软雅黑" panose="020B0503020204020204" charset="-122"/>
              </a:defRPr>
            </a:lvl1pPr>
          </a:lstStyle>
          <a:p>
            <a:endParaRPr lang="zh-CN" altLang="en-US" dirty="0"/>
          </a:p>
        </p:txBody>
      </p:sp>
      <p:sp>
        <p:nvSpPr>
          <p:cNvPr id="6" name="灯片编号占位符 5"/>
          <p:cNvSpPr>
            <a:spLocks noGrp="1"/>
          </p:cNvSpPr>
          <p:nvPr>
            <p:ph type="sldNum" sz="quarter" idx="4"/>
            <p:custDataLst>
              <p:tags r:id="rId23"/>
            </p:custDataLst>
          </p:nvPr>
        </p:nvSpPr>
        <p:spPr>
          <a:xfrm>
            <a:off x="8610600" y="6349833"/>
            <a:ext cx="2700000" cy="316800"/>
          </a:xfrm>
          <a:prstGeom prst="rect">
            <a:avLst/>
          </a:prstGeom>
        </p:spPr>
        <p:txBody>
          <a:bodyPr vert="horz" wrap="square" lIns="91440" tIns="45720" rIns="91440" bIns="45720" rtlCol="0" anchor="ctr">
            <a:normAutofit/>
          </a:bodyPr>
          <a:lstStyle>
            <a:lvl1pPr algn="r">
              <a:defRPr sz="1200">
                <a:solidFill>
                  <a:schemeClr val="tx1">
                    <a:tint val="7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KSO_TEMPLATE" hidden="1"/>
          <p:cNvSpPr/>
          <p:nvPr userDrawn="1">
            <p:custDataLst>
              <p:tags r:id="rId2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Lst>
  <p:txStyles>
    <p:titleStyle>
      <a:lvl1pPr algn="l" defTabSz="914400" rtl="0" eaLnBrk="1" fontAlgn="auto" latinLnBrk="0" hangingPunct="1">
        <a:lnSpc>
          <a:spcPct val="100000"/>
        </a:lnSpc>
        <a:spcBef>
          <a:spcPct val="0"/>
        </a:spcBef>
        <a:buNone/>
        <a:defRPr sz="2400" b="1" u="none" strike="noStrike" kern="1200" cap="none" spc="200" normalizeH="0">
          <a:solidFill>
            <a:schemeClr val="tx1"/>
          </a:solidFill>
          <a:uFillTx/>
          <a:latin typeface="Arial" panose="020B0604020202020204" pitchFamily="34" charset="0"/>
          <a:ea typeface="微软雅黑" panose="020B050302020402020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7" Type="http://schemas.openxmlformats.org/officeDocument/2006/relationships/slideLayout" Target="../slideLayouts/slideLayout12.xml"/><Relationship Id="rId6" Type="http://schemas.openxmlformats.org/officeDocument/2006/relationships/tags" Target="../tags/tag151.xml"/><Relationship Id="rId5" Type="http://schemas.openxmlformats.org/officeDocument/2006/relationships/tags" Target="../tags/tag150.xml"/><Relationship Id="rId4" Type="http://schemas.openxmlformats.org/officeDocument/2006/relationships/tags" Target="../tags/tag149.xml"/><Relationship Id="rId3" Type="http://schemas.openxmlformats.org/officeDocument/2006/relationships/tags" Target="../tags/tag148.xml"/><Relationship Id="rId2" Type="http://schemas.openxmlformats.org/officeDocument/2006/relationships/tags" Target="../tags/tag147.xml"/><Relationship Id="rId1" Type="http://schemas.openxmlformats.org/officeDocument/2006/relationships/tags" Target="../tags/tag146.xml"/></Relationships>
</file>

<file path=ppt/slides/_rels/slide10.xml.rels><?xml version="1.0" encoding="UTF-8" standalone="yes"?>
<Relationships xmlns="http://schemas.openxmlformats.org/package/2006/relationships"><Relationship Id="rId9" Type="http://schemas.openxmlformats.org/officeDocument/2006/relationships/tags" Target="../tags/tag233.xml"/><Relationship Id="rId8" Type="http://schemas.openxmlformats.org/officeDocument/2006/relationships/tags" Target="../tags/tag232.xml"/><Relationship Id="rId7" Type="http://schemas.openxmlformats.org/officeDocument/2006/relationships/image" Target="file:///C:\Users\1V994W2\PycharmProjects\PPT_Background_Generation/pic_temp/1_pic_quater_left_down.png" TargetMode="External"/><Relationship Id="rId6" Type="http://schemas.openxmlformats.org/officeDocument/2006/relationships/image" Target="../media/image3.png"/><Relationship Id="rId5" Type="http://schemas.openxmlformats.org/officeDocument/2006/relationships/tags" Target="../tags/tag231.xml"/><Relationship Id="rId4" Type="http://schemas.openxmlformats.org/officeDocument/2006/relationships/image" Target="file:///C:\Users\1V994W2\PycharmProjects\PPT_Background_Generation/pic_temp/0_pic_quater_right_down.png" TargetMode="External"/><Relationship Id="rId3" Type="http://schemas.openxmlformats.org/officeDocument/2006/relationships/image" Target="../media/image2.png"/><Relationship Id="rId2" Type="http://schemas.openxmlformats.org/officeDocument/2006/relationships/tags" Target="../tags/tag230.xml"/><Relationship Id="rId18" Type="http://schemas.openxmlformats.org/officeDocument/2006/relationships/notesSlide" Target="../notesSlides/notesSlide8.xml"/><Relationship Id="rId17" Type="http://schemas.openxmlformats.org/officeDocument/2006/relationships/slideLayout" Target="../slideLayouts/slideLayout18.xml"/><Relationship Id="rId16" Type="http://schemas.openxmlformats.org/officeDocument/2006/relationships/tags" Target="../tags/tag237.xml"/><Relationship Id="rId15" Type="http://schemas.openxmlformats.org/officeDocument/2006/relationships/image" Target="../media/image16.png"/><Relationship Id="rId14" Type="http://schemas.openxmlformats.org/officeDocument/2006/relationships/tags" Target="../tags/tag236.xml"/><Relationship Id="rId13" Type="http://schemas.openxmlformats.org/officeDocument/2006/relationships/image" Target="../media/image15.png"/><Relationship Id="rId12" Type="http://schemas.openxmlformats.org/officeDocument/2006/relationships/tags" Target="../tags/tag235.xml"/><Relationship Id="rId11" Type="http://schemas.openxmlformats.org/officeDocument/2006/relationships/image" Target="../media/image14.png"/><Relationship Id="rId10" Type="http://schemas.openxmlformats.org/officeDocument/2006/relationships/tags" Target="../tags/tag234.xml"/><Relationship Id="rId1" Type="http://schemas.openxmlformats.org/officeDocument/2006/relationships/tags" Target="../tags/tag229.xml"/></Relationships>
</file>

<file path=ppt/slides/_rels/slide11.xml.rels><?xml version="1.0" encoding="UTF-8" standalone="yes"?>
<Relationships xmlns="http://schemas.openxmlformats.org/package/2006/relationships"><Relationship Id="rId9" Type="http://schemas.openxmlformats.org/officeDocument/2006/relationships/tags" Target="../tags/tag242.xml"/><Relationship Id="rId8" Type="http://schemas.openxmlformats.org/officeDocument/2006/relationships/tags" Target="../tags/tag241.xml"/><Relationship Id="rId7" Type="http://schemas.openxmlformats.org/officeDocument/2006/relationships/image" Target="file:///C:\Users\1V994W2\PycharmProjects\PPT_Background_Generation/pic_temp/1_pic_quater_left_down.png" TargetMode="External"/><Relationship Id="rId6" Type="http://schemas.openxmlformats.org/officeDocument/2006/relationships/image" Target="../media/image3.png"/><Relationship Id="rId5" Type="http://schemas.openxmlformats.org/officeDocument/2006/relationships/tags" Target="../tags/tag240.xml"/><Relationship Id="rId4" Type="http://schemas.openxmlformats.org/officeDocument/2006/relationships/image" Target="file:///C:\Users\1V994W2\PycharmProjects\PPT_Background_Generation/pic_temp/0_pic_quater_right_down.png" TargetMode="External"/><Relationship Id="rId3" Type="http://schemas.openxmlformats.org/officeDocument/2006/relationships/image" Target="../media/image2.png"/><Relationship Id="rId2" Type="http://schemas.openxmlformats.org/officeDocument/2006/relationships/tags" Target="../tags/tag239.xml"/><Relationship Id="rId14" Type="http://schemas.openxmlformats.org/officeDocument/2006/relationships/notesSlide" Target="../notesSlides/notesSlide9.xml"/><Relationship Id="rId13" Type="http://schemas.openxmlformats.org/officeDocument/2006/relationships/slideLayout" Target="../slideLayouts/slideLayout18.xml"/><Relationship Id="rId12" Type="http://schemas.openxmlformats.org/officeDocument/2006/relationships/tags" Target="../tags/tag244.xml"/><Relationship Id="rId11" Type="http://schemas.openxmlformats.org/officeDocument/2006/relationships/image" Target="../media/image17.png"/><Relationship Id="rId10" Type="http://schemas.openxmlformats.org/officeDocument/2006/relationships/tags" Target="../tags/tag243.xml"/><Relationship Id="rId1" Type="http://schemas.openxmlformats.org/officeDocument/2006/relationships/tags" Target="../tags/tag238.xml"/></Relationships>
</file>

<file path=ppt/slides/_rels/slide12.xml.rels><?xml version="1.0" encoding="UTF-8" standalone="yes"?>
<Relationships xmlns="http://schemas.openxmlformats.org/package/2006/relationships"><Relationship Id="rId9" Type="http://schemas.openxmlformats.org/officeDocument/2006/relationships/tags" Target="../tags/tag249.xml"/><Relationship Id="rId8" Type="http://schemas.openxmlformats.org/officeDocument/2006/relationships/tags" Target="../tags/tag248.xml"/><Relationship Id="rId7" Type="http://schemas.openxmlformats.org/officeDocument/2006/relationships/image" Target="file:///C:\Users\1V994W2\PycharmProjects\PPT_Background_Generation/pic_temp/1_pic_quater_left_down.png" TargetMode="External"/><Relationship Id="rId6" Type="http://schemas.openxmlformats.org/officeDocument/2006/relationships/image" Target="../media/image3.png"/><Relationship Id="rId5" Type="http://schemas.openxmlformats.org/officeDocument/2006/relationships/tags" Target="../tags/tag247.xml"/><Relationship Id="rId4" Type="http://schemas.openxmlformats.org/officeDocument/2006/relationships/image" Target="file:///C:\Users\1V994W2\PycharmProjects\PPT_Background_Generation/pic_temp/0_pic_quater_right_down.png" TargetMode="External"/><Relationship Id="rId3" Type="http://schemas.openxmlformats.org/officeDocument/2006/relationships/image" Target="../media/image2.png"/><Relationship Id="rId28" Type="http://schemas.openxmlformats.org/officeDocument/2006/relationships/notesSlide" Target="../notesSlides/notesSlide10.xml"/><Relationship Id="rId27" Type="http://schemas.openxmlformats.org/officeDocument/2006/relationships/slideLayout" Target="../slideLayouts/slideLayout18.xml"/><Relationship Id="rId26" Type="http://schemas.openxmlformats.org/officeDocument/2006/relationships/tags" Target="../tags/tag260.xml"/><Relationship Id="rId25" Type="http://schemas.openxmlformats.org/officeDocument/2006/relationships/image" Target="../media/image23.png"/><Relationship Id="rId24" Type="http://schemas.openxmlformats.org/officeDocument/2006/relationships/tags" Target="../tags/tag259.xml"/><Relationship Id="rId23" Type="http://schemas.openxmlformats.org/officeDocument/2006/relationships/tags" Target="../tags/tag258.xml"/><Relationship Id="rId22" Type="http://schemas.openxmlformats.org/officeDocument/2006/relationships/image" Target="../media/image22.png"/><Relationship Id="rId21" Type="http://schemas.openxmlformats.org/officeDocument/2006/relationships/tags" Target="../tags/tag257.xml"/><Relationship Id="rId20" Type="http://schemas.openxmlformats.org/officeDocument/2006/relationships/image" Target="../media/image21.png"/><Relationship Id="rId2" Type="http://schemas.openxmlformats.org/officeDocument/2006/relationships/tags" Target="../tags/tag246.xml"/><Relationship Id="rId19" Type="http://schemas.openxmlformats.org/officeDocument/2006/relationships/tags" Target="../tags/tag256.xml"/><Relationship Id="rId18" Type="http://schemas.openxmlformats.org/officeDocument/2006/relationships/image" Target="../media/image20.png"/><Relationship Id="rId17" Type="http://schemas.openxmlformats.org/officeDocument/2006/relationships/tags" Target="../tags/tag255.xml"/><Relationship Id="rId16" Type="http://schemas.openxmlformats.org/officeDocument/2006/relationships/image" Target="../media/image19.png"/><Relationship Id="rId15" Type="http://schemas.openxmlformats.org/officeDocument/2006/relationships/tags" Target="../tags/tag254.xml"/><Relationship Id="rId14" Type="http://schemas.openxmlformats.org/officeDocument/2006/relationships/image" Target="../media/image18.png"/><Relationship Id="rId13" Type="http://schemas.openxmlformats.org/officeDocument/2006/relationships/tags" Target="../tags/tag253.xml"/><Relationship Id="rId12" Type="http://schemas.openxmlformats.org/officeDocument/2006/relationships/tags" Target="../tags/tag252.xml"/><Relationship Id="rId11" Type="http://schemas.openxmlformats.org/officeDocument/2006/relationships/tags" Target="../tags/tag251.xml"/><Relationship Id="rId10" Type="http://schemas.openxmlformats.org/officeDocument/2006/relationships/tags" Target="../tags/tag250.xml"/><Relationship Id="rId1" Type="http://schemas.openxmlformats.org/officeDocument/2006/relationships/tags" Target="../tags/tag245.xml"/></Relationships>
</file>

<file path=ppt/slides/_rels/slide13.xml.rels><?xml version="1.0" encoding="UTF-8" standalone="yes"?>
<Relationships xmlns="http://schemas.openxmlformats.org/package/2006/relationships"><Relationship Id="rId9" Type="http://schemas.openxmlformats.org/officeDocument/2006/relationships/tags" Target="../tags/tag265.xml"/><Relationship Id="rId8" Type="http://schemas.openxmlformats.org/officeDocument/2006/relationships/tags" Target="../tags/tag264.xml"/><Relationship Id="rId7" Type="http://schemas.openxmlformats.org/officeDocument/2006/relationships/image" Target="file:///C:\Users\1V994W2\PycharmProjects\PPT_Background_Generation/pic_temp/1_pic_quater_left_down.png" TargetMode="External"/><Relationship Id="rId6" Type="http://schemas.openxmlformats.org/officeDocument/2006/relationships/image" Target="../media/image3.png"/><Relationship Id="rId5" Type="http://schemas.openxmlformats.org/officeDocument/2006/relationships/tags" Target="../tags/tag263.xml"/><Relationship Id="rId4" Type="http://schemas.openxmlformats.org/officeDocument/2006/relationships/image" Target="file:///C:\Users\1V994W2\PycharmProjects\PPT_Background_Generation/pic_temp/0_pic_quater_right_down.png" TargetMode="External"/><Relationship Id="rId3" Type="http://schemas.openxmlformats.org/officeDocument/2006/relationships/image" Target="../media/image2.png"/><Relationship Id="rId26" Type="http://schemas.openxmlformats.org/officeDocument/2006/relationships/notesSlide" Target="../notesSlides/notesSlide11.xml"/><Relationship Id="rId25" Type="http://schemas.openxmlformats.org/officeDocument/2006/relationships/slideLayout" Target="../slideLayouts/slideLayout18.xml"/><Relationship Id="rId24" Type="http://schemas.openxmlformats.org/officeDocument/2006/relationships/tags" Target="../tags/tag274.xml"/><Relationship Id="rId23" Type="http://schemas.openxmlformats.org/officeDocument/2006/relationships/image" Target="../media/image29.png"/><Relationship Id="rId22" Type="http://schemas.openxmlformats.org/officeDocument/2006/relationships/tags" Target="../tags/tag273.xml"/><Relationship Id="rId21" Type="http://schemas.openxmlformats.org/officeDocument/2006/relationships/image" Target="../media/image28.png"/><Relationship Id="rId20" Type="http://schemas.openxmlformats.org/officeDocument/2006/relationships/tags" Target="../tags/tag272.xml"/><Relationship Id="rId2" Type="http://schemas.openxmlformats.org/officeDocument/2006/relationships/tags" Target="../tags/tag262.xml"/><Relationship Id="rId19" Type="http://schemas.openxmlformats.org/officeDocument/2006/relationships/image" Target="../media/image27.png"/><Relationship Id="rId18" Type="http://schemas.openxmlformats.org/officeDocument/2006/relationships/tags" Target="../tags/tag271.xml"/><Relationship Id="rId17" Type="http://schemas.openxmlformats.org/officeDocument/2006/relationships/image" Target="../media/image26.png"/><Relationship Id="rId16" Type="http://schemas.openxmlformats.org/officeDocument/2006/relationships/tags" Target="../tags/tag270.xml"/><Relationship Id="rId15" Type="http://schemas.openxmlformats.org/officeDocument/2006/relationships/image" Target="../media/image25.png"/><Relationship Id="rId14" Type="http://schemas.openxmlformats.org/officeDocument/2006/relationships/tags" Target="../tags/tag269.xml"/><Relationship Id="rId13" Type="http://schemas.openxmlformats.org/officeDocument/2006/relationships/image" Target="../media/image24.png"/><Relationship Id="rId12" Type="http://schemas.openxmlformats.org/officeDocument/2006/relationships/tags" Target="../tags/tag268.xml"/><Relationship Id="rId11" Type="http://schemas.openxmlformats.org/officeDocument/2006/relationships/tags" Target="../tags/tag267.xml"/><Relationship Id="rId10" Type="http://schemas.openxmlformats.org/officeDocument/2006/relationships/tags" Target="../tags/tag266.xml"/><Relationship Id="rId1" Type="http://schemas.openxmlformats.org/officeDocument/2006/relationships/tags" Target="../tags/tag261.xml"/></Relationships>
</file>

<file path=ppt/slides/_rels/slide14.xml.rels><?xml version="1.0" encoding="UTF-8" standalone="yes"?>
<Relationships xmlns="http://schemas.openxmlformats.org/package/2006/relationships"><Relationship Id="rId9" Type="http://schemas.openxmlformats.org/officeDocument/2006/relationships/tags" Target="../tags/tag279.xml"/><Relationship Id="rId8" Type="http://schemas.openxmlformats.org/officeDocument/2006/relationships/tags" Target="../tags/tag278.xml"/><Relationship Id="rId7" Type="http://schemas.openxmlformats.org/officeDocument/2006/relationships/image" Target="file:///C:\Users\1V994W2\PycharmProjects\PPT_Background_Generation/pic_temp/1_pic_quater_left_down.png" TargetMode="External"/><Relationship Id="rId6" Type="http://schemas.openxmlformats.org/officeDocument/2006/relationships/image" Target="../media/image3.png"/><Relationship Id="rId5" Type="http://schemas.openxmlformats.org/officeDocument/2006/relationships/tags" Target="../tags/tag277.xml"/><Relationship Id="rId4" Type="http://schemas.openxmlformats.org/officeDocument/2006/relationships/image" Target="file:///C:\Users\1V994W2\PycharmProjects\PPT_Background_Generation/pic_temp/0_pic_quater_right_down.png" TargetMode="External"/><Relationship Id="rId3" Type="http://schemas.openxmlformats.org/officeDocument/2006/relationships/image" Target="../media/image2.png"/><Relationship Id="rId2" Type="http://schemas.openxmlformats.org/officeDocument/2006/relationships/tags" Target="../tags/tag276.xml"/><Relationship Id="rId17" Type="http://schemas.openxmlformats.org/officeDocument/2006/relationships/slideLayout" Target="../slideLayouts/slideLayout18.xml"/><Relationship Id="rId16" Type="http://schemas.openxmlformats.org/officeDocument/2006/relationships/tags" Target="../tags/tag286.xml"/><Relationship Id="rId15" Type="http://schemas.openxmlformats.org/officeDocument/2006/relationships/tags" Target="../tags/tag285.xml"/><Relationship Id="rId14" Type="http://schemas.openxmlformats.org/officeDocument/2006/relationships/tags" Target="../tags/tag284.xml"/><Relationship Id="rId13" Type="http://schemas.openxmlformats.org/officeDocument/2006/relationships/tags" Target="../tags/tag283.xml"/><Relationship Id="rId12" Type="http://schemas.openxmlformats.org/officeDocument/2006/relationships/tags" Target="../tags/tag282.xml"/><Relationship Id="rId11" Type="http://schemas.openxmlformats.org/officeDocument/2006/relationships/tags" Target="../tags/tag281.xml"/><Relationship Id="rId10" Type="http://schemas.openxmlformats.org/officeDocument/2006/relationships/tags" Target="../tags/tag280.xml"/><Relationship Id="rId1" Type="http://schemas.openxmlformats.org/officeDocument/2006/relationships/tags" Target="../tags/tag275.xml"/></Relationships>
</file>

<file path=ppt/slides/_rels/slide15.xml.rels><?xml version="1.0" encoding="UTF-8" standalone="yes"?>
<Relationships xmlns="http://schemas.openxmlformats.org/package/2006/relationships"><Relationship Id="rId8" Type="http://schemas.openxmlformats.org/officeDocument/2006/relationships/notesSlide" Target="../notesSlides/notesSlide12.xml"/><Relationship Id="rId7" Type="http://schemas.openxmlformats.org/officeDocument/2006/relationships/slideLayout" Target="../slideLayouts/slideLayout14.xml"/><Relationship Id="rId6" Type="http://schemas.openxmlformats.org/officeDocument/2006/relationships/tags" Target="../tags/tag292.xml"/><Relationship Id="rId5" Type="http://schemas.openxmlformats.org/officeDocument/2006/relationships/tags" Target="../tags/tag291.xml"/><Relationship Id="rId4" Type="http://schemas.openxmlformats.org/officeDocument/2006/relationships/tags" Target="../tags/tag290.xml"/><Relationship Id="rId3" Type="http://schemas.openxmlformats.org/officeDocument/2006/relationships/tags" Target="../tags/tag289.xml"/><Relationship Id="rId2" Type="http://schemas.openxmlformats.org/officeDocument/2006/relationships/tags" Target="../tags/tag288.xml"/><Relationship Id="rId1" Type="http://schemas.openxmlformats.org/officeDocument/2006/relationships/tags" Target="../tags/tag287.xml"/></Relationships>
</file>

<file path=ppt/slides/_rels/slide16.xml.rels><?xml version="1.0" encoding="UTF-8" standalone="yes"?>
<Relationships xmlns="http://schemas.openxmlformats.org/package/2006/relationships"><Relationship Id="rId9" Type="http://schemas.openxmlformats.org/officeDocument/2006/relationships/tags" Target="../tags/tag297.xml"/><Relationship Id="rId8" Type="http://schemas.openxmlformats.org/officeDocument/2006/relationships/tags" Target="../tags/tag296.xml"/><Relationship Id="rId7" Type="http://schemas.openxmlformats.org/officeDocument/2006/relationships/image" Target="file:///C:\Users\1V994W2\PycharmProjects\PPT_Background_Generation/pic_temp/1_pic_quater_left_down.png" TargetMode="External"/><Relationship Id="rId6" Type="http://schemas.openxmlformats.org/officeDocument/2006/relationships/image" Target="../media/image3.png"/><Relationship Id="rId5" Type="http://schemas.openxmlformats.org/officeDocument/2006/relationships/tags" Target="../tags/tag295.xml"/><Relationship Id="rId4" Type="http://schemas.openxmlformats.org/officeDocument/2006/relationships/image" Target="file:///C:\Users\1V994W2\PycharmProjects\PPT_Background_Generation/pic_temp/0_pic_quater_right_down.png" TargetMode="External"/><Relationship Id="rId3" Type="http://schemas.openxmlformats.org/officeDocument/2006/relationships/image" Target="../media/image2.png"/><Relationship Id="rId2" Type="http://schemas.openxmlformats.org/officeDocument/2006/relationships/tags" Target="../tags/tag294.xml"/><Relationship Id="rId13" Type="http://schemas.openxmlformats.org/officeDocument/2006/relationships/slideLayout" Target="../slideLayouts/slideLayout18.xml"/><Relationship Id="rId12" Type="http://schemas.openxmlformats.org/officeDocument/2006/relationships/tags" Target="../tags/tag299.xml"/><Relationship Id="rId11" Type="http://schemas.openxmlformats.org/officeDocument/2006/relationships/image" Target="../media/image30.png"/><Relationship Id="rId10" Type="http://schemas.openxmlformats.org/officeDocument/2006/relationships/tags" Target="../tags/tag298.xml"/><Relationship Id="rId1" Type="http://schemas.openxmlformats.org/officeDocument/2006/relationships/tags" Target="../tags/tag293.xml"/></Relationships>
</file>

<file path=ppt/slides/_rels/slide17.xml.rels><?xml version="1.0" encoding="UTF-8" standalone="yes"?>
<Relationships xmlns="http://schemas.openxmlformats.org/package/2006/relationships"><Relationship Id="rId9" Type="http://schemas.openxmlformats.org/officeDocument/2006/relationships/tags" Target="../tags/tag304.xml"/><Relationship Id="rId8" Type="http://schemas.openxmlformats.org/officeDocument/2006/relationships/tags" Target="../tags/tag303.xml"/><Relationship Id="rId7" Type="http://schemas.openxmlformats.org/officeDocument/2006/relationships/image" Target="file:///C:\Users\1V994W2\PycharmProjects\PPT_Background_Generation/pic_temp/1_pic_quater_left_down.png" TargetMode="External"/><Relationship Id="rId6" Type="http://schemas.openxmlformats.org/officeDocument/2006/relationships/image" Target="../media/image3.png"/><Relationship Id="rId5" Type="http://schemas.openxmlformats.org/officeDocument/2006/relationships/tags" Target="../tags/tag302.xml"/><Relationship Id="rId4" Type="http://schemas.openxmlformats.org/officeDocument/2006/relationships/image" Target="file:///C:\Users\1V994W2\PycharmProjects\PPT_Background_Generation/pic_temp/0_pic_quater_right_down.png" TargetMode="External"/><Relationship Id="rId3" Type="http://schemas.openxmlformats.org/officeDocument/2006/relationships/image" Target="../media/image2.png"/><Relationship Id="rId2" Type="http://schemas.openxmlformats.org/officeDocument/2006/relationships/tags" Target="../tags/tag301.xml"/><Relationship Id="rId13" Type="http://schemas.openxmlformats.org/officeDocument/2006/relationships/slideLayout" Target="../slideLayouts/slideLayout18.xml"/><Relationship Id="rId12" Type="http://schemas.openxmlformats.org/officeDocument/2006/relationships/tags" Target="../tags/tag306.xml"/><Relationship Id="rId11" Type="http://schemas.openxmlformats.org/officeDocument/2006/relationships/image" Target="../media/image31.png"/><Relationship Id="rId10" Type="http://schemas.openxmlformats.org/officeDocument/2006/relationships/tags" Target="../tags/tag305.xml"/><Relationship Id="rId1" Type="http://schemas.openxmlformats.org/officeDocument/2006/relationships/tags" Target="../tags/tag300.xml"/></Relationships>
</file>

<file path=ppt/slides/_rels/slide18.xml.rels><?xml version="1.0" encoding="UTF-8" standalone="yes"?>
<Relationships xmlns="http://schemas.openxmlformats.org/package/2006/relationships"><Relationship Id="rId9" Type="http://schemas.openxmlformats.org/officeDocument/2006/relationships/tags" Target="../tags/tag311.xml"/><Relationship Id="rId8" Type="http://schemas.openxmlformats.org/officeDocument/2006/relationships/tags" Target="../tags/tag310.xml"/><Relationship Id="rId7" Type="http://schemas.openxmlformats.org/officeDocument/2006/relationships/image" Target="file:///C:\Users\1V994W2\PycharmProjects\PPT_Background_Generation/pic_temp/1_pic_quater_left_down.png" TargetMode="External"/><Relationship Id="rId6" Type="http://schemas.openxmlformats.org/officeDocument/2006/relationships/image" Target="../media/image3.png"/><Relationship Id="rId5" Type="http://schemas.openxmlformats.org/officeDocument/2006/relationships/tags" Target="../tags/tag309.xml"/><Relationship Id="rId4" Type="http://schemas.openxmlformats.org/officeDocument/2006/relationships/image" Target="file:///C:\Users\1V994W2\PycharmProjects\PPT_Background_Generation/pic_temp/0_pic_quater_right_down.png" TargetMode="External"/><Relationship Id="rId3" Type="http://schemas.openxmlformats.org/officeDocument/2006/relationships/image" Target="../media/image2.png"/><Relationship Id="rId2" Type="http://schemas.openxmlformats.org/officeDocument/2006/relationships/tags" Target="../tags/tag308.xml"/><Relationship Id="rId13" Type="http://schemas.openxmlformats.org/officeDocument/2006/relationships/slideLayout" Target="../slideLayouts/slideLayout18.xml"/><Relationship Id="rId12" Type="http://schemas.openxmlformats.org/officeDocument/2006/relationships/tags" Target="../tags/tag313.xml"/><Relationship Id="rId11" Type="http://schemas.openxmlformats.org/officeDocument/2006/relationships/image" Target="../media/image32.png"/><Relationship Id="rId10" Type="http://schemas.openxmlformats.org/officeDocument/2006/relationships/tags" Target="../tags/tag312.xml"/><Relationship Id="rId1" Type="http://schemas.openxmlformats.org/officeDocument/2006/relationships/tags" Target="../tags/tag307.xml"/></Relationships>
</file>

<file path=ppt/slides/_rels/slide19.xml.rels><?xml version="1.0" encoding="UTF-8" standalone="yes"?>
<Relationships xmlns="http://schemas.openxmlformats.org/package/2006/relationships"><Relationship Id="rId9" Type="http://schemas.openxmlformats.org/officeDocument/2006/relationships/tags" Target="../tags/tag318.xml"/><Relationship Id="rId8" Type="http://schemas.openxmlformats.org/officeDocument/2006/relationships/tags" Target="../tags/tag317.xml"/><Relationship Id="rId7" Type="http://schemas.openxmlformats.org/officeDocument/2006/relationships/image" Target="file:///C:\Users\1V994W2\PycharmProjects\PPT_Background_Generation/pic_temp/1_pic_quater_left_down.png" TargetMode="External"/><Relationship Id="rId6" Type="http://schemas.openxmlformats.org/officeDocument/2006/relationships/image" Target="../media/image3.png"/><Relationship Id="rId5" Type="http://schemas.openxmlformats.org/officeDocument/2006/relationships/tags" Target="../tags/tag316.xml"/><Relationship Id="rId4" Type="http://schemas.openxmlformats.org/officeDocument/2006/relationships/image" Target="file:///C:\Users\1V994W2\PycharmProjects\PPT_Background_Generation/pic_temp/0_pic_quater_right_down.png" TargetMode="External"/><Relationship Id="rId3" Type="http://schemas.openxmlformats.org/officeDocument/2006/relationships/image" Target="../media/image2.png"/><Relationship Id="rId2" Type="http://schemas.openxmlformats.org/officeDocument/2006/relationships/tags" Target="../tags/tag315.xml"/><Relationship Id="rId16" Type="http://schemas.openxmlformats.org/officeDocument/2006/relationships/slideLayout" Target="../slideLayouts/slideLayout18.xml"/><Relationship Id="rId15" Type="http://schemas.openxmlformats.org/officeDocument/2006/relationships/tags" Target="../tags/tag322.xml"/><Relationship Id="rId14" Type="http://schemas.openxmlformats.org/officeDocument/2006/relationships/tags" Target="../tags/tag321.xml"/><Relationship Id="rId13" Type="http://schemas.openxmlformats.org/officeDocument/2006/relationships/image" Target="../media/image34.png"/><Relationship Id="rId12" Type="http://schemas.openxmlformats.org/officeDocument/2006/relationships/tags" Target="../tags/tag320.xml"/><Relationship Id="rId11" Type="http://schemas.openxmlformats.org/officeDocument/2006/relationships/image" Target="../media/image33.png"/><Relationship Id="rId10" Type="http://schemas.openxmlformats.org/officeDocument/2006/relationships/tags" Target="../tags/tag319.xml"/><Relationship Id="rId1" Type="http://schemas.openxmlformats.org/officeDocument/2006/relationships/tags" Target="../tags/tag314.xml"/></Relationships>
</file>

<file path=ppt/slides/_rels/slide2.xml.rels><?xml version="1.0" encoding="UTF-8" standalone="yes"?>
<Relationships xmlns="http://schemas.openxmlformats.org/package/2006/relationships"><Relationship Id="rId9" Type="http://schemas.openxmlformats.org/officeDocument/2006/relationships/tags" Target="../tags/tag160.xml"/><Relationship Id="rId8" Type="http://schemas.openxmlformats.org/officeDocument/2006/relationships/tags" Target="../tags/tag159.xml"/><Relationship Id="rId7" Type="http://schemas.openxmlformats.org/officeDocument/2006/relationships/tags" Target="../tags/tag158.xml"/><Relationship Id="rId6" Type="http://schemas.openxmlformats.org/officeDocument/2006/relationships/tags" Target="../tags/tag157.xml"/><Relationship Id="rId5" Type="http://schemas.openxmlformats.org/officeDocument/2006/relationships/tags" Target="../tags/tag156.xml"/><Relationship Id="rId4" Type="http://schemas.openxmlformats.org/officeDocument/2006/relationships/tags" Target="../tags/tag155.xml"/><Relationship Id="rId3" Type="http://schemas.openxmlformats.org/officeDocument/2006/relationships/tags" Target="../tags/tag154.xml"/><Relationship Id="rId22" Type="http://schemas.openxmlformats.org/officeDocument/2006/relationships/notesSlide" Target="../notesSlides/notesSlide1.xml"/><Relationship Id="rId21" Type="http://schemas.openxmlformats.org/officeDocument/2006/relationships/slideLayout" Target="../slideLayouts/slideLayout17.xml"/><Relationship Id="rId20" Type="http://schemas.openxmlformats.org/officeDocument/2006/relationships/tags" Target="../tags/tag171.xml"/><Relationship Id="rId2" Type="http://schemas.openxmlformats.org/officeDocument/2006/relationships/tags" Target="../tags/tag153.xml"/><Relationship Id="rId19" Type="http://schemas.openxmlformats.org/officeDocument/2006/relationships/tags" Target="../tags/tag170.xml"/><Relationship Id="rId18" Type="http://schemas.openxmlformats.org/officeDocument/2006/relationships/tags" Target="../tags/tag169.xml"/><Relationship Id="rId17" Type="http://schemas.openxmlformats.org/officeDocument/2006/relationships/tags" Target="../tags/tag168.xml"/><Relationship Id="rId16" Type="http://schemas.openxmlformats.org/officeDocument/2006/relationships/tags" Target="../tags/tag167.xml"/><Relationship Id="rId15" Type="http://schemas.openxmlformats.org/officeDocument/2006/relationships/tags" Target="../tags/tag166.xml"/><Relationship Id="rId14" Type="http://schemas.openxmlformats.org/officeDocument/2006/relationships/tags" Target="../tags/tag165.xml"/><Relationship Id="rId13" Type="http://schemas.openxmlformats.org/officeDocument/2006/relationships/tags" Target="../tags/tag164.xml"/><Relationship Id="rId12" Type="http://schemas.openxmlformats.org/officeDocument/2006/relationships/tags" Target="../tags/tag163.xml"/><Relationship Id="rId11" Type="http://schemas.openxmlformats.org/officeDocument/2006/relationships/tags" Target="../tags/tag162.xml"/><Relationship Id="rId10" Type="http://schemas.openxmlformats.org/officeDocument/2006/relationships/tags" Target="../tags/tag161.xml"/><Relationship Id="rId1" Type="http://schemas.openxmlformats.org/officeDocument/2006/relationships/tags" Target="../tags/tag152.xml"/></Relationships>
</file>

<file path=ppt/slides/_rels/slide20.xml.rels><?xml version="1.0" encoding="UTF-8" standalone="yes"?>
<Relationships xmlns="http://schemas.openxmlformats.org/package/2006/relationships"><Relationship Id="rId8" Type="http://schemas.openxmlformats.org/officeDocument/2006/relationships/notesSlide" Target="../notesSlides/notesSlide13.xml"/><Relationship Id="rId7" Type="http://schemas.openxmlformats.org/officeDocument/2006/relationships/slideLayout" Target="../slideLayouts/slideLayout14.xml"/><Relationship Id="rId6" Type="http://schemas.openxmlformats.org/officeDocument/2006/relationships/tags" Target="../tags/tag328.xml"/><Relationship Id="rId5" Type="http://schemas.openxmlformats.org/officeDocument/2006/relationships/tags" Target="../tags/tag327.xml"/><Relationship Id="rId4" Type="http://schemas.openxmlformats.org/officeDocument/2006/relationships/tags" Target="../tags/tag326.xml"/><Relationship Id="rId3" Type="http://schemas.openxmlformats.org/officeDocument/2006/relationships/tags" Target="../tags/tag325.xml"/><Relationship Id="rId2" Type="http://schemas.openxmlformats.org/officeDocument/2006/relationships/tags" Target="../tags/tag324.xml"/><Relationship Id="rId1" Type="http://schemas.openxmlformats.org/officeDocument/2006/relationships/tags" Target="../tags/tag323.xml"/></Relationships>
</file>

<file path=ppt/slides/_rels/slide21.xml.rels><?xml version="1.0" encoding="UTF-8" standalone="yes"?>
<Relationships xmlns="http://schemas.openxmlformats.org/package/2006/relationships"><Relationship Id="rId9" Type="http://schemas.openxmlformats.org/officeDocument/2006/relationships/tags" Target="../tags/tag333.xml"/><Relationship Id="rId8" Type="http://schemas.openxmlformats.org/officeDocument/2006/relationships/tags" Target="../tags/tag332.xml"/><Relationship Id="rId7" Type="http://schemas.openxmlformats.org/officeDocument/2006/relationships/image" Target="file:///C:\Users\1V994W2\PycharmProjects\PPT_Background_Generation/pic_temp/1_pic_quater_left_down.png" TargetMode="External"/><Relationship Id="rId6" Type="http://schemas.openxmlformats.org/officeDocument/2006/relationships/image" Target="../media/image3.png"/><Relationship Id="rId5" Type="http://schemas.openxmlformats.org/officeDocument/2006/relationships/tags" Target="../tags/tag331.xml"/><Relationship Id="rId4" Type="http://schemas.openxmlformats.org/officeDocument/2006/relationships/image" Target="file:///C:\Users\1V994W2\PycharmProjects\PPT_Background_Generation/pic_temp/0_pic_quater_right_down.png" TargetMode="External"/><Relationship Id="rId3" Type="http://schemas.openxmlformats.org/officeDocument/2006/relationships/image" Target="../media/image2.png"/><Relationship Id="rId2" Type="http://schemas.openxmlformats.org/officeDocument/2006/relationships/tags" Target="../tags/tag330.xml"/><Relationship Id="rId13" Type="http://schemas.openxmlformats.org/officeDocument/2006/relationships/slideLayout" Target="../slideLayouts/slideLayout18.xml"/><Relationship Id="rId12" Type="http://schemas.openxmlformats.org/officeDocument/2006/relationships/tags" Target="../tags/tag335.xml"/><Relationship Id="rId11" Type="http://schemas.openxmlformats.org/officeDocument/2006/relationships/image" Target="../media/image35.png"/><Relationship Id="rId10" Type="http://schemas.openxmlformats.org/officeDocument/2006/relationships/tags" Target="../tags/tag334.xml"/><Relationship Id="rId1" Type="http://schemas.openxmlformats.org/officeDocument/2006/relationships/tags" Target="../tags/tag329.xml"/></Relationships>
</file>

<file path=ppt/slides/_rels/slide22.xml.rels><?xml version="1.0" encoding="UTF-8" standalone="yes"?>
<Relationships xmlns="http://schemas.openxmlformats.org/package/2006/relationships"><Relationship Id="rId9" Type="http://schemas.openxmlformats.org/officeDocument/2006/relationships/tags" Target="../tags/tag340.xml"/><Relationship Id="rId8" Type="http://schemas.openxmlformats.org/officeDocument/2006/relationships/tags" Target="../tags/tag339.xml"/><Relationship Id="rId7" Type="http://schemas.openxmlformats.org/officeDocument/2006/relationships/tags" Target="../tags/tag338.xml"/><Relationship Id="rId6" Type="http://schemas.openxmlformats.org/officeDocument/2006/relationships/image" Target="file:///C:\Users\1V994W2\PycharmProjects\PPT_Background_Generation/pic_temp/1_pic_quater_left_down.png" TargetMode="External"/><Relationship Id="rId5" Type="http://schemas.openxmlformats.org/officeDocument/2006/relationships/image" Target="../media/image3.png"/><Relationship Id="rId4" Type="http://schemas.openxmlformats.org/officeDocument/2006/relationships/tags" Target="../tags/tag337.xml"/><Relationship Id="rId3" Type="http://schemas.openxmlformats.org/officeDocument/2006/relationships/image" Target="file:///C:\Users\1V994W2\PycharmProjects\PPT_Background_Generation/pic_temp/0_pic_quater_right_down.png" TargetMode="External"/><Relationship Id="rId2" Type="http://schemas.openxmlformats.org/officeDocument/2006/relationships/image" Target="../media/image2.png"/><Relationship Id="rId13" Type="http://schemas.openxmlformats.org/officeDocument/2006/relationships/notesSlide" Target="../notesSlides/notesSlide14.xml"/><Relationship Id="rId12" Type="http://schemas.openxmlformats.org/officeDocument/2006/relationships/slideLayout" Target="../slideLayouts/slideLayout18.xml"/><Relationship Id="rId11" Type="http://schemas.openxmlformats.org/officeDocument/2006/relationships/tags" Target="../tags/tag341.xml"/><Relationship Id="rId10" Type="http://schemas.openxmlformats.org/officeDocument/2006/relationships/image" Target="../media/image36.png"/><Relationship Id="rId1" Type="http://schemas.openxmlformats.org/officeDocument/2006/relationships/tags" Target="../tags/tag336.xml"/></Relationships>
</file>

<file path=ppt/slides/_rels/slide23.xml.rels><?xml version="1.0" encoding="UTF-8" standalone="yes"?>
<Relationships xmlns="http://schemas.openxmlformats.org/package/2006/relationships"><Relationship Id="rId5" Type="http://schemas.openxmlformats.org/officeDocument/2006/relationships/slideLayout" Target="../slideLayouts/slideLayout22.xml"/><Relationship Id="rId4" Type="http://schemas.openxmlformats.org/officeDocument/2006/relationships/tags" Target="../tags/tag345.xml"/><Relationship Id="rId3" Type="http://schemas.openxmlformats.org/officeDocument/2006/relationships/tags" Target="../tags/tag344.xml"/><Relationship Id="rId2" Type="http://schemas.openxmlformats.org/officeDocument/2006/relationships/tags" Target="../tags/tag343.xml"/><Relationship Id="rId1" Type="http://schemas.openxmlformats.org/officeDocument/2006/relationships/tags" Target="../tags/tag342.xml"/></Relationships>
</file>

<file path=ppt/slides/_rels/slide3.xml.rels><?xml version="1.0" encoding="UTF-8" standalone="yes"?>
<Relationships xmlns="http://schemas.openxmlformats.org/package/2006/relationships"><Relationship Id="rId8" Type="http://schemas.openxmlformats.org/officeDocument/2006/relationships/notesSlide" Target="../notesSlides/notesSlide2.xml"/><Relationship Id="rId7" Type="http://schemas.openxmlformats.org/officeDocument/2006/relationships/slideLayout" Target="../slideLayouts/slideLayout14.xml"/><Relationship Id="rId6" Type="http://schemas.openxmlformats.org/officeDocument/2006/relationships/tags" Target="../tags/tag177.xml"/><Relationship Id="rId5" Type="http://schemas.openxmlformats.org/officeDocument/2006/relationships/tags" Target="../tags/tag176.xml"/><Relationship Id="rId4" Type="http://schemas.openxmlformats.org/officeDocument/2006/relationships/tags" Target="../tags/tag175.xml"/><Relationship Id="rId3" Type="http://schemas.openxmlformats.org/officeDocument/2006/relationships/tags" Target="../tags/tag174.xml"/><Relationship Id="rId2" Type="http://schemas.openxmlformats.org/officeDocument/2006/relationships/tags" Target="../tags/tag173.xml"/><Relationship Id="rId1" Type="http://schemas.openxmlformats.org/officeDocument/2006/relationships/tags" Target="../tags/tag172.xml"/></Relationships>
</file>

<file path=ppt/slides/_rels/slide4.xml.rels><?xml version="1.0" encoding="UTF-8" standalone="yes"?>
<Relationships xmlns="http://schemas.openxmlformats.org/package/2006/relationships"><Relationship Id="rId9" Type="http://schemas.openxmlformats.org/officeDocument/2006/relationships/tags" Target="../tags/tag182.xml"/><Relationship Id="rId8" Type="http://schemas.openxmlformats.org/officeDocument/2006/relationships/tags" Target="../tags/tag181.xml"/><Relationship Id="rId7" Type="http://schemas.openxmlformats.org/officeDocument/2006/relationships/image" Target="file:///C:\Users\1V994W2\PycharmProjects\PPT_Background_Generation/pic_temp/1_pic_quater_left_down.png" TargetMode="External"/><Relationship Id="rId6" Type="http://schemas.openxmlformats.org/officeDocument/2006/relationships/image" Target="../media/image3.png"/><Relationship Id="rId5" Type="http://schemas.openxmlformats.org/officeDocument/2006/relationships/tags" Target="../tags/tag180.xml"/><Relationship Id="rId4" Type="http://schemas.openxmlformats.org/officeDocument/2006/relationships/image" Target="file:///C:\Users\1V994W2\PycharmProjects\PPT_Background_Generation/pic_temp/0_pic_quater_right_down.png" TargetMode="External"/><Relationship Id="rId3" Type="http://schemas.openxmlformats.org/officeDocument/2006/relationships/image" Target="../media/image2.png"/><Relationship Id="rId2" Type="http://schemas.openxmlformats.org/officeDocument/2006/relationships/tags" Target="../tags/tag179.xml"/><Relationship Id="rId15" Type="http://schemas.openxmlformats.org/officeDocument/2006/relationships/notesSlide" Target="../notesSlides/notesSlide3.xml"/><Relationship Id="rId14" Type="http://schemas.openxmlformats.org/officeDocument/2006/relationships/slideLayout" Target="../slideLayouts/slideLayout18.xml"/><Relationship Id="rId13" Type="http://schemas.openxmlformats.org/officeDocument/2006/relationships/tags" Target="../tags/tag185.xml"/><Relationship Id="rId12" Type="http://schemas.openxmlformats.org/officeDocument/2006/relationships/image" Target="../media/image6.png"/><Relationship Id="rId11" Type="http://schemas.openxmlformats.org/officeDocument/2006/relationships/tags" Target="../tags/tag184.xml"/><Relationship Id="rId10" Type="http://schemas.openxmlformats.org/officeDocument/2006/relationships/tags" Target="../tags/tag183.xml"/><Relationship Id="rId1" Type="http://schemas.openxmlformats.org/officeDocument/2006/relationships/tags" Target="../tags/tag178.xml"/></Relationships>
</file>

<file path=ppt/slides/_rels/slide5.xml.rels><?xml version="1.0" encoding="UTF-8" standalone="yes"?>
<Relationships xmlns="http://schemas.openxmlformats.org/package/2006/relationships"><Relationship Id="rId9" Type="http://schemas.openxmlformats.org/officeDocument/2006/relationships/image" Target="../media/image3.png"/><Relationship Id="rId8" Type="http://schemas.openxmlformats.org/officeDocument/2006/relationships/tags" Target="../tags/tag191.xml"/><Relationship Id="rId7" Type="http://schemas.openxmlformats.org/officeDocument/2006/relationships/image" Target="file:///C:\Users\1V994W2\PycharmProjects\PPT_Background_Generation/pic_temp/0_pic_quater_right_down.png" TargetMode="External"/><Relationship Id="rId6" Type="http://schemas.openxmlformats.org/officeDocument/2006/relationships/image" Target="../media/image2.png"/><Relationship Id="rId5" Type="http://schemas.openxmlformats.org/officeDocument/2006/relationships/tags" Target="../tags/tag190.xml"/><Relationship Id="rId4" Type="http://schemas.openxmlformats.org/officeDocument/2006/relationships/tags" Target="../tags/tag189.xml"/><Relationship Id="rId3" Type="http://schemas.openxmlformats.org/officeDocument/2006/relationships/tags" Target="../tags/tag188.xml"/><Relationship Id="rId2" Type="http://schemas.openxmlformats.org/officeDocument/2006/relationships/tags" Target="../tags/tag187.xml"/><Relationship Id="rId13" Type="http://schemas.openxmlformats.org/officeDocument/2006/relationships/notesSlide" Target="../notesSlides/notesSlide4.xml"/><Relationship Id="rId12" Type="http://schemas.openxmlformats.org/officeDocument/2006/relationships/slideLayout" Target="../slideLayouts/slideLayout18.xml"/><Relationship Id="rId11" Type="http://schemas.openxmlformats.org/officeDocument/2006/relationships/tags" Target="../tags/tag192.xml"/><Relationship Id="rId10" Type="http://schemas.openxmlformats.org/officeDocument/2006/relationships/image" Target="file:///C:\Users\1V994W2\PycharmProjects\PPT_Background_Generation/pic_temp/1_pic_quater_left_down.png" TargetMode="External"/><Relationship Id="rId1" Type="http://schemas.openxmlformats.org/officeDocument/2006/relationships/tags" Target="../tags/tag186.xml"/></Relationships>
</file>

<file path=ppt/slides/_rels/slide6.xml.rels><?xml version="1.0" encoding="UTF-8" standalone="yes"?>
<Relationships xmlns="http://schemas.openxmlformats.org/package/2006/relationships"><Relationship Id="rId9" Type="http://schemas.openxmlformats.org/officeDocument/2006/relationships/tags" Target="../tags/tag197.xml"/><Relationship Id="rId8" Type="http://schemas.openxmlformats.org/officeDocument/2006/relationships/image" Target="file:///C:\Users\1V994W2\PycharmProjects\PPT_Background_Generation/pic_temp/1_pic_quater_left_down.png" TargetMode="External"/><Relationship Id="rId7" Type="http://schemas.openxmlformats.org/officeDocument/2006/relationships/image" Target="../media/image3.png"/><Relationship Id="rId6" Type="http://schemas.openxmlformats.org/officeDocument/2006/relationships/tags" Target="../tags/tag196.xml"/><Relationship Id="rId5" Type="http://schemas.openxmlformats.org/officeDocument/2006/relationships/image" Target="file:///C:\Users\1V994W2\PycharmProjects\PPT_Background_Generation/pic_temp/0_pic_quater_right_down.png" TargetMode="External"/><Relationship Id="rId4" Type="http://schemas.openxmlformats.org/officeDocument/2006/relationships/image" Target="../media/image2.png"/><Relationship Id="rId3" Type="http://schemas.openxmlformats.org/officeDocument/2006/relationships/tags" Target="../tags/tag195.xml"/><Relationship Id="rId2" Type="http://schemas.openxmlformats.org/officeDocument/2006/relationships/tags" Target="../tags/tag194.xml"/><Relationship Id="rId17" Type="http://schemas.openxmlformats.org/officeDocument/2006/relationships/slideLayout" Target="../slideLayouts/slideLayout18.xml"/><Relationship Id="rId16" Type="http://schemas.openxmlformats.org/officeDocument/2006/relationships/tags" Target="../tags/tag202.xml"/><Relationship Id="rId15" Type="http://schemas.openxmlformats.org/officeDocument/2006/relationships/tags" Target="../tags/tag201.xml"/><Relationship Id="rId14" Type="http://schemas.openxmlformats.org/officeDocument/2006/relationships/tags" Target="../tags/tag200.xml"/><Relationship Id="rId13" Type="http://schemas.openxmlformats.org/officeDocument/2006/relationships/image" Target="../media/image8.png"/><Relationship Id="rId12" Type="http://schemas.openxmlformats.org/officeDocument/2006/relationships/tags" Target="../tags/tag199.xml"/><Relationship Id="rId11" Type="http://schemas.openxmlformats.org/officeDocument/2006/relationships/image" Target="../media/image7.png"/><Relationship Id="rId10" Type="http://schemas.openxmlformats.org/officeDocument/2006/relationships/tags" Target="../tags/tag198.xml"/><Relationship Id="rId1" Type="http://schemas.openxmlformats.org/officeDocument/2006/relationships/tags" Target="../tags/tag193.xml"/></Relationships>
</file>

<file path=ppt/slides/_rels/slide7.xml.rels><?xml version="1.0" encoding="UTF-8" standalone="yes"?>
<Relationships xmlns="http://schemas.openxmlformats.org/package/2006/relationships"><Relationship Id="rId9" Type="http://schemas.openxmlformats.org/officeDocument/2006/relationships/tags" Target="../tags/tag207.xml"/><Relationship Id="rId8" Type="http://schemas.openxmlformats.org/officeDocument/2006/relationships/image" Target="file:///C:\Users\1V994W2\PycharmProjects\PPT_Background_Generation/pic_temp/1_pic_quater_left_down.png" TargetMode="External"/><Relationship Id="rId7" Type="http://schemas.openxmlformats.org/officeDocument/2006/relationships/image" Target="../media/image3.png"/><Relationship Id="rId6" Type="http://schemas.openxmlformats.org/officeDocument/2006/relationships/tags" Target="../tags/tag206.xml"/><Relationship Id="rId5" Type="http://schemas.openxmlformats.org/officeDocument/2006/relationships/image" Target="file:///C:\Users\1V994W2\PycharmProjects\PPT_Background_Generation/pic_temp/0_pic_quater_right_down.png" TargetMode="External"/><Relationship Id="rId4" Type="http://schemas.openxmlformats.org/officeDocument/2006/relationships/image" Target="../media/image2.png"/><Relationship Id="rId3" Type="http://schemas.openxmlformats.org/officeDocument/2006/relationships/tags" Target="../tags/tag205.xml"/><Relationship Id="rId2" Type="http://schemas.openxmlformats.org/officeDocument/2006/relationships/tags" Target="../tags/tag204.xml"/><Relationship Id="rId15" Type="http://schemas.openxmlformats.org/officeDocument/2006/relationships/notesSlide" Target="../notesSlides/notesSlide5.xml"/><Relationship Id="rId14" Type="http://schemas.openxmlformats.org/officeDocument/2006/relationships/slideLayout" Target="../slideLayouts/slideLayout18.xml"/><Relationship Id="rId13" Type="http://schemas.openxmlformats.org/officeDocument/2006/relationships/tags" Target="../tags/tag210.xml"/><Relationship Id="rId12" Type="http://schemas.openxmlformats.org/officeDocument/2006/relationships/image" Target="../media/image9.jpeg"/><Relationship Id="rId11" Type="http://schemas.openxmlformats.org/officeDocument/2006/relationships/tags" Target="../tags/tag209.xml"/><Relationship Id="rId10" Type="http://schemas.openxmlformats.org/officeDocument/2006/relationships/tags" Target="../tags/tag208.xml"/><Relationship Id="rId1" Type="http://schemas.openxmlformats.org/officeDocument/2006/relationships/tags" Target="../tags/tag203.xml"/></Relationships>
</file>

<file path=ppt/slides/_rels/slide8.xml.rels><?xml version="1.0" encoding="UTF-8" standalone="yes"?>
<Relationships xmlns="http://schemas.openxmlformats.org/package/2006/relationships"><Relationship Id="rId9" Type="http://schemas.openxmlformats.org/officeDocument/2006/relationships/tags" Target="../tags/tag215.xml"/><Relationship Id="rId8" Type="http://schemas.openxmlformats.org/officeDocument/2006/relationships/tags" Target="../tags/tag214.xml"/><Relationship Id="rId7" Type="http://schemas.openxmlformats.org/officeDocument/2006/relationships/image" Target="file:///C:\Users\1V994W2\PycharmProjects\PPT_Background_Generation/pic_temp/1_pic_quater_left_down.png" TargetMode="External"/><Relationship Id="rId6" Type="http://schemas.openxmlformats.org/officeDocument/2006/relationships/image" Target="../media/image3.png"/><Relationship Id="rId5" Type="http://schemas.openxmlformats.org/officeDocument/2006/relationships/tags" Target="../tags/tag213.xml"/><Relationship Id="rId4" Type="http://schemas.openxmlformats.org/officeDocument/2006/relationships/image" Target="file:///C:\Users\1V994W2\PycharmProjects\PPT_Background_Generation/pic_temp/0_pic_quater_right_down.png" TargetMode="External"/><Relationship Id="rId3" Type="http://schemas.openxmlformats.org/officeDocument/2006/relationships/image" Target="../media/image2.png"/><Relationship Id="rId22" Type="http://schemas.openxmlformats.org/officeDocument/2006/relationships/notesSlide" Target="../notesSlides/notesSlide6.xml"/><Relationship Id="rId21" Type="http://schemas.openxmlformats.org/officeDocument/2006/relationships/slideLayout" Target="../slideLayouts/slideLayout18.xml"/><Relationship Id="rId20" Type="http://schemas.openxmlformats.org/officeDocument/2006/relationships/tags" Target="../tags/tag222.xml"/><Relationship Id="rId2" Type="http://schemas.openxmlformats.org/officeDocument/2006/relationships/tags" Target="../tags/tag212.xml"/><Relationship Id="rId19" Type="http://schemas.openxmlformats.org/officeDocument/2006/relationships/tags" Target="../tags/tag221.xml"/><Relationship Id="rId18" Type="http://schemas.openxmlformats.org/officeDocument/2006/relationships/tags" Target="../tags/tag220.xml"/><Relationship Id="rId17" Type="http://schemas.openxmlformats.org/officeDocument/2006/relationships/tags" Target="../tags/tag219.xml"/><Relationship Id="rId16" Type="http://schemas.openxmlformats.org/officeDocument/2006/relationships/tags" Target="../tags/tag218.xml"/><Relationship Id="rId15" Type="http://schemas.openxmlformats.org/officeDocument/2006/relationships/image" Target="../media/image13.svg"/><Relationship Id="rId14" Type="http://schemas.openxmlformats.org/officeDocument/2006/relationships/image" Target="../media/image12.png"/><Relationship Id="rId13" Type="http://schemas.openxmlformats.org/officeDocument/2006/relationships/image" Target="../media/image11.png"/><Relationship Id="rId12" Type="http://schemas.openxmlformats.org/officeDocument/2006/relationships/tags" Target="../tags/tag217.xml"/><Relationship Id="rId11" Type="http://schemas.openxmlformats.org/officeDocument/2006/relationships/image" Target="../media/image10.png"/><Relationship Id="rId10" Type="http://schemas.openxmlformats.org/officeDocument/2006/relationships/tags" Target="../tags/tag216.xml"/><Relationship Id="rId1" Type="http://schemas.openxmlformats.org/officeDocument/2006/relationships/tags" Target="../tags/tag211.xml"/></Relationships>
</file>

<file path=ppt/slides/_rels/slide9.xml.rels><?xml version="1.0" encoding="UTF-8" standalone="yes"?>
<Relationships xmlns="http://schemas.openxmlformats.org/package/2006/relationships"><Relationship Id="rId8" Type="http://schemas.openxmlformats.org/officeDocument/2006/relationships/notesSlide" Target="../notesSlides/notesSlide7.xml"/><Relationship Id="rId7" Type="http://schemas.openxmlformats.org/officeDocument/2006/relationships/slideLayout" Target="../slideLayouts/slideLayout14.xml"/><Relationship Id="rId6" Type="http://schemas.openxmlformats.org/officeDocument/2006/relationships/tags" Target="../tags/tag228.xml"/><Relationship Id="rId5" Type="http://schemas.openxmlformats.org/officeDocument/2006/relationships/tags" Target="../tags/tag227.xml"/><Relationship Id="rId4" Type="http://schemas.openxmlformats.org/officeDocument/2006/relationships/tags" Target="../tags/tag226.xml"/><Relationship Id="rId3" Type="http://schemas.openxmlformats.org/officeDocument/2006/relationships/tags" Target="../tags/tag225.xml"/><Relationship Id="rId2" Type="http://schemas.openxmlformats.org/officeDocument/2006/relationships/tags" Target="../tags/tag224.xml"/><Relationship Id="rId1" Type="http://schemas.openxmlformats.org/officeDocument/2006/relationships/tags" Target="../tags/tag22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7" name="直接连接符 16"/>
          <p:cNvCxnSpPr/>
          <p:nvPr>
            <p:custDataLst>
              <p:tags r:id="rId1"/>
            </p:custDataLst>
          </p:nvPr>
        </p:nvCxnSpPr>
        <p:spPr>
          <a:xfrm>
            <a:off x="5640213" y="4112228"/>
            <a:ext cx="4765040"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6" name="文本框 5"/>
          <p:cNvSpPr txBox="1"/>
          <p:nvPr>
            <p:custDataLst>
              <p:tags r:id="rId2"/>
            </p:custDataLst>
          </p:nvPr>
        </p:nvSpPr>
        <p:spPr>
          <a:xfrm>
            <a:off x="5640212" y="1088231"/>
            <a:ext cx="1725930" cy="736600"/>
          </a:xfrm>
          <a:prstGeom prst="rect">
            <a:avLst/>
          </a:prstGeom>
          <a:noFill/>
        </p:spPr>
        <p:txBody>
          <a:bodyPr wrap="square" lIns="0" tIns="0" rIns="0" bIns="0" rtlCol="0" anchor="ctr" anchorCtr="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dist"/>
            <a:r>
              <a:rPr lang="en-US" altLang="zh-CN" sz="4400" b="1" spc="200" dirty="0">
                <a:solidFill>
                  <a:schemeClr val="accent1"/>
                </a:solidFill>
                <a:uFillTx/>
                <a:latin typeface="Arial" panose="020B0604020202020204" pitchFamily="34" charset="0"/>
                <a:ea typeface="微软雅黑" panose="020B0503020204020204" charset="-122"/>
                <a:cs typeface="Arial" panose="020B0604020202020204" pitchFamily="34" charset="0"/>
              </a:rPr>
              <a:t>2023</a:t>
            </a:r>
            <a:endParaRPr lang="en-US" altLang="zh-CN" sz="4400" b="1" spc="200" dirty="0">
              <a:solidFill>
                <a:schemeClr val="accent1"/>
              </a:solidFill>
              <a:uFillTx/>
              <a:latin typeface="Arial" panose="020B0604020202020204" pitchFamily="34" charset="0"/>
              <a:ea typeface="微软雅黑" panose="020B0503020204020204" charset="-122"/>
              <a:cs typeface="Arial" panose="020B0604020202020204" pitchFamily="34" charset="0"/>
            </a:endParaRPr>
          </a:p>
        </p:txBody>
      </p:sp>
      <p:sp>
        <p:nvSpPr>
          <p:cNvPr id="7" name="文本占位符 6"/>
          <p:cNvSpPr>
            <a:spLocks noGrp="1"/>
          </p:cNvSpPr>
          <p:nvPr>
            <p:ph type="body" sz="quarter" idx="16"/>
            <p:custDataLst>
              <p:tags r:id="rId3"/>
            </p:custDataLst>
          </p:nvPr>
        </p:nvSpPr>
        <p:spPr>
          <a:xfrm>
            <a:off x="5640213" y="4349844"/>
            <a:ext cx="1910715" cy="408940"/>
          </a:xfrm>
        </p:spPr>
        <p:txBody>
          <a:bodyPr/>
          <a:p>
            <a:r>
              <a:rPr lang="zh-CN" altLang="en-US">
                <a:solidFill>
                  <a:schemeClr val="dk1"/>
                </a:solidFill>
              </a:rPr>
              <a:t>李菲、</a:t>
            </a:r>
            <a:r>
              <a:rPr lang="zh-CN" altLang="en-US">
                <a:solidFill>
                  <a:schemeClr val="dk1"/>
                </a:solidFill>
              </a:rPr>
              <a:t>李韫琪</a:t>
            </a:r>
            <a:endParaRPr lang="zh-CN" altLang="en-US">
              <a:solidFill>
                <a:schemeClr val="dk1"/>
              </a:solidFill>
            </a:endParaRPr>
          </a:p>
        </p:txBody>
      </p:sp>
      <p:sp>
        <p:nvSpPr>
          <p:cNvPr id="9" name="标题 8"/>
          <p:cNvSpPr>
            <a:spLocks noGrp="1"/>
          </p:cNvSpPr>
          <p:nvPr>
            <p:ph type="ctrTitle" idx="14"/>
            <p:custDataLst>
              <p:tags r:id="rId4"/>
            </p:custDataLst>
          </p:nvPr>
        </p:nvSpPr>
        <p:spPr>
          <a:xfrm>
            <a:off x="5640070" y="2079625"/>
            <a:ext cx="6275705" cy="970915"/>
          </a:xfrm>
        </p:spPr>
        <p:txBody>
          <a:bodyPr>
            <a:normAutofit fontScale="90000"/>
          </a:bodyPr>
          <a:p>
            <a:pPr marL="0" indent="0" algn="l">
              <a:lnSpc>
                <a:spcPct val="100000"/>
              </a:lnSpc>
              <a:spcBef>
                <a:spcPts val="0"/>
              </a:spcBef>
              <a:spcAft>
                <a:spcPts val="0"/>
              </a:spcAft>
              <a:buSzPct val="100000"/>
              <a:buNone/>
            </a:pPr>
            <a:r>
              <a:rPr lang="zh-CN" altLang="en-US">
                <a:solidFill>
                  <a:schemeClr val="accent1"/>
                </a:solidFill>
              </a:rPr>
              <a:t>情感识别的</a:t>
            </a:r>
            <a:br>
              <a:rPr lang="zh-CN" altLang="en-US">
                <a:solidFill>
                  <a:schemeClr val="accent1"/>
                </a:solidFill>
              </a:rPr>
            </a:br>
            <a:r>
              <a:rPr lang="zh-CN" altLang="en-US">
                <a:solidFill>
                  <a:schemeClr val="accent1"/>
                </a:solidFill>
              </a:rPr>
              <a:t>解耦多模态提取</a:t>
            </a:r>
            <a:endParaRPr lang="zh-CN" altLang="en-US">
              <a:solidFill>
                <a:schemeClr val="accent1"/>
              </a:solidFill>
            </a:endParaRPr>
          </a:p>
        </p:txBody>
      </p:sp>
      <p:sp>
        <p:nvSpPr>
          <p:cNvPr id="10" name="副标题 9"/>
          <p:cNvSpPr>
            <a:spLocks noGrp="1"/>
          </p:cNvSpPr>
          <p:nvPr>
            <p:ph type="subTitle" idx="13"/>
            <p:custDataLst>
              <p:tags r:id="rId5"/>
            </p:custDataLst>
          </p:nvPr>
        </p:nvSpPr>
        <p:spPr>
          <a:xfrm>
            <a:off x="5640070" y="3599180"/>
            <a:ext cx="6691630" cy="370205"/>
          </a:xfrm>
        </p:spPr>
        <p:txBody>
          <a:bodyPr>
            <a:noAutofit/>
          </a:bodyPr>
          <a:p>
            <a:r>
              <a:rPr lang="zh-CN" altLang="en-US" sz="1600">
                <a:solidFill>
                  <a:srgbClr val="2D5A9C"/>
                </a:solidFill>
              </a:rPr>
              <a:t>Decoupled Multimodal Distilling for Emotion Recognition</a:t>
            </a:r>
            <a:endParaRPr lang="zh-CN" altLang="en-US" sz="1600">
              <a:solidFill>
                <a:srgbClr val="2D5A9C"/>
              </a:solidFill>
            </a:endParaRPr>
          </a:p>
        </p:txBody>
      </p:sp>
    </p:spTree>
    <p:custDataLst>
      <p:tags r:id="rId6"/>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custDataLst>
              <p:tags r:id="rId1"/>
            </p:custDataLst>
          </p:nvPr>
        </p:nvSpPr>
        <p:spPr>
          <a:xfrm>
            <a:off x="0" y="0"/>
            <a:ext cx="12192000" cy="914400"/>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solidFill>
                <a:schemeClr val="lt1"/>
              </a:solidFill>
              <a:latin typeface="Arial" panose="020B0604020202020204" pitchFamily="34" charset="0"/>
              <a:ea typeface="微软雅黑" panose="020B0503020204020204" charset="-122"/>
            </a:endParaRPr>
          </a:p>
        </p:txBody>
      </p:sp>
      <p:pic>
        <p:nvPicPr>
          <p:cNvPr id="7" name="图片 6"/>
          <p:cNvPicPr/>
          <p:nvPr>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11471910" y="6269233"/>
            <a:ext cx="720090" cy="588767"/>
          </a:xfrm>
          <a:prstGeom prst="rect">
            <a:avLst/>
          </a:prstGeom>
        </p:spPr>
      </p:pic>
      <p:pic>
        <p:nvPicPr>
          <p:cNvPr id="8" name="图片 7"/>
          <p:cNvPicPr/>
          <p:nvPr>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0" y="6342814"/>
            <a:ext cx="720090" cy="515186"/>
          </a:xfrm>
          <a:prstGeom prst="rect">
            <a:avLst/>
          </a:prstGeom>
        </p:spPr>
      </p:pic>
      <p:sp>
        <p:nvSpPr>
          <p:cNvPr id="3" name="矩形 2"/>
          <p:cNvSpPr/>
          <p:nvPr>
            <p:custDataLst>
              <p:tags r:id="rId8"/>
            </p:custDataLst>
          </p:nvPr>
        </p:nvSpPr>
        <p:spPr>
          <a:xfrm>
            <a:off x="405765" y="923925"/>
            <a:ext cx="11369675" cy="5608955"/>
          </a:xfrm>
          <a:prstGeom prst="rect">
            <a:avLst/>
          </a:prstGeom>
          <a:solidFill>
            <a:schemeClr val="bg2"/>
          </a:solidFill>
          <a:ln>
            <a:noFill/>
          </a:ln>
          <a:effectLst>
            <a:outerShdw blurRad="127000" dist="38100" dir="5400000" algn="t" rotWithShape="0">
              <a:schemeClr val="tx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pPr>
            <a:endParaRPr kumimoji="1" lang="zh-CN" altLang="en-US" sz="1600" b="1" i="0" u="none" strike="noStrike" kern="1200" cap="none" spc="0" normalizeH="0" baseline="0" noProof="0">
              <a:ln>
                <a:noFill/>
              </a:ln>
              <a:solidFill>
                <a:prstClr val="white"/>
              </a:solidFill>
              <a:effectLst/>
              <a:uLnTx/>
              <a:uFillTx/>
              <a:latin typeface="Arial" panose="020B0604020202020204" pitchFamily="34" charset="0"/>
              <a:ea typeface="微软雅黑" panose="020B0503020204020204" charset="-122"/>
              <a:cs typeface="+mn-cs"/>
            </a:endParaRPr>
          </a:p>
        </p:txBody>
      </p:sp>
      <p:sp>
        <p:nvSpPr>
          <p:cNvPr id="5" name="Title 6"/>
          <p:cNvSpPr txBox="1"/>
          <p:nvPr>
            <p:custDataLst>
              <p:tags r:id="rId9"/>
            </p:custDataLst>
          </p:nvPr>
        </p:nvSpPr>
        <p:spPr>
          <a:xfrm>
            <a:off x="608399" y="153000"/>
            <a:ext cx="10974649" cy="608400"/>
          </a:xfrm>
          <a:prstGeom prst="rect">
            <a:avLst/>
          </a:prstGeom>
          <a:noFill/>
          <a:ln w="3175">
            <a:noFill/>
            <a:prstDash val="dash"/>
          </a:ln>
        </p:spPr>
        <p:txBody>
          <a:bodyPr wrap="square" lIns="72000" tIns="36000" rIns="72000" bIns="36000" anchor="b"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lvl="0">
              <a:lnSpc>
                <a:spcPct val="100000"/>
              </a:lnSpc>
            </a:pPr>
            <a:r>
              <a:rPr lang="zh-CN" altLang="en-US" sz="3200" b="1" spc="150">
                <a:ln w="3175">
                  <a:noFill/>
                  <a:prstDash val="dash"/>
                </a:ln>
                <a:solidFill>
                  <a:schemeClr val="dk1">
                    <a:lumMod val="85000"/>
                    <a:lumOff val="15000"/>
                  </a:schemeClr>
                </a:solidFill>
                <a:latin typeface="Arial" panose="020B0604020202020204" pitchFamily="34" charset="0"/>
                <a:ea typeface="微软雅黑" panose="020B0503020204020204" charset="-122"/>
                <a:cs typeface="微软雅黑" panose="020B0503020204020204" charset="-122"/>
              </a:rPr>
              <a:t>整体方案介绍</a:t>
            </a:r>
            <a:endParaRPr lang="zh-CN" altLang="en-US" sz="3200" b="1" spc="150">
              <a:ln w="3175">
                <a:noFill/>
                <a:prstDash val="dash"/>
              </a:ln>
              <a:solidFill>
                <a:schemeClr val="dk1">
                  <a:lumMod val="85000"/>
                  <a:lumOff val="15000"/>
                </a:schemeClr>
              </a:solidFill>
              <a:latin typeface="Arial" panose="020B0604020202020204" pitchFamily="34" charset="0"/>
              <a:ea typeface="微软雅黑" panose="020B0503020204020204" charset="-122"/>
              <a:cs typeface="微软雅黑" panose="020B0503020204020204" charset="-122"/>
            </a:endParaRPr>
          </a:p>
        </p:txBody>
      </p:sp>
      <p:pic>
        <p:nvPicPr>
          <p:cNvPr id="10" name="C9F754DE-2CAD-44b6-B708-469DEB6407EB-4" descr="C:/Users/i/AppData/Local/Temp/wpp.kWOcFqwpp"/>
          <p:cNvPicPr>
            <a:picLocks noChangeAspect="1"/>
          </p:cNvPicPr>
          <p:nvPr>
            <p:custDataLst>
              <p:tags r:id="rId10"/>
            </p:custDataLst>
          </p:nvPr>
        </p:nvPicPr>
        <p:blipFill>
          <a:blip r:embed="rId11"/>
          <a:stretch>
            <a:fillRect/>
          </a:stretch>
        </p:blipFill>
        <p:spPr>
          <a:xfrm>
            <a:off x="608013" y="761365"/>
            <a:ext cx="5222875" cy="2685415"/>
          </a:xfrm>
          <a:prstGeom prst="rect">
            <a:avLst/>
          </a:prstGeom>
        </p:spPr>
      </p:pic>
      <p:pic>
        <p:nvPicPr>
          <p:cNvPr id="11" name="图片 10"/>
          <p:cNvPicPr>
            <a:picLocks noChangeAspect="1"/>
          </p:cNvPicPr>
          <p:nvPr>
            <p:custDataLst>
              <p:tags r:id="rId12"/>
            </p:custDataLst>
          </p:nvPr>
        </p:nvPicPr>
        <p:blipFill>
          <a:blip r:embed="rId13"/>
          <a:stretch>
            <a:fillRect/>
          </a:stretch>
        </p:blipFill>
        <p:spPr>
          <a:xfrm>
            <a:off x="5831205" y="426720"/>
            <a:ext cx="5751195" cy="3020060"/>
          </a:xfrm>
          <a:prstGeom prst="rect">
            <a:avLst/>
          </a:prstGeom>
        </p:spPr>
      </p:pic>
      <p:grpSp>
        <p:nvGrpSpPr>
          <p:cNvPr id="16" name="组合 15"/>
          <p:cNvGrpSpPr/>
          <p:nvPr/>
        </p:nvGrpSpPr>
        <p:grpSpPr>
          <a:xfrm>
            <a:off x="4869180" y="3548380"/>
            <a:ext cx="7200900" cy="2618740"/>
            <a:chOff x="7860" y="5588"/>
            <a:chExt cx="11340" cy="4124"/>
          </a:xfrm>
        </p:grpSpPr>
        <p:pic>
          <p:nvPicPr>
            <p:cNvPr id="15" name="图片 14"/>
            <p:cNvPicPr>
              <a:picLocks noChangeAspect="1"/>
            </p:cNvPicPr>
            <p:nvPr>
              <p:custDataLst>
                <p:tags r:id="rId14"/>
              </p:custDataLst>
            </p:nvPr>
          </p:nvPicPr>
          <p:blipFill>
            <a:blip r:embed="rId15"/>
            <a:stretch>
              <a:fillRect/>
            </a:stretch>
          </p:blipFill>
          <p:spPr>
            <a:xfrm>
              <a:off x="7860" y="5588"/>
              <a:ext cx="11340" cy="4125"/>
            </a:xfrm>
            <a:prstGeom prst="rect">
              <a:avLst/>
            </a:prstGeom>
          </p:spPr>
        </p:pic>
        <p:sp>
          <p:nvSpPr>
            <p:cNvPr id="13" name="文本框 12"/>
            <p:cNvSpPr txBox="1"/>
            <p:nvPr/>
          </p:nvSpPr>
          <p:spPr>
            <a:xfrm>
              <a:off x="11173" y="7072"/>
              <a:ext cx="730" cy="580"/>
            </a:xfrm>
            <a:prstGeom prst="rect">
              <a:avLst/>
            </a:prstGeom>
            <a:noFill/>
          </p:spPr>
          <p:txBody>
            <a:bodyPr wrap="square" rtlCol="0">
              <a:spAutoFit/>
            </a:bodyPr>
            <a:p>
              <a:r>
                <a:rPr lang="zh-CN" altLang="en-US"/>
                <a:t>使</a:t>
              </a:r>
              <a:endParaRPr lang="zh-CN" altLang="en-US"/>
            </a:p>
          </p:txBody>
        </p:sp>
        <p:sp>
          <p:nvSpPr>
            <p:cNvPr id="14" name="文本框 13"/>
            <p:cNvSpPr txBox="1"/>
            <p:nvPr/>
          </p:nvSpPr>
          <p:spPr>
            <a:xfrm>
              <a:off x="14105" y="7072"/>
              <a:ext cx="1368" cy="580"/>
            </a:xfrm>
            <a:prstGeom prst="rect">
              <a:avLst/>
            </a:prstGeom>
            <a:noFill/>
          </p:spPr>
          <p:txBody>
            <a:bodyPr wrap="square" rtlCol="0">
              <a:spAutoFit/>
            </a:bodyPr>
            <a:p>
              <a:r>
                <a:rPr lang="zh-CN" altLang="en-US"/>
                <a:t>解耦为</a:t>
              </a:r>
              <a:endParaRPr lang="zh-CN" altLang="en-US"/>
            </a:p>
          </p:txBody>
        </p:sp>
      </p:grpSp>
      <p:sp>
        <p:nvSpPr>
          <p:cNvPr id="17" name="文本框 16"/>
          <p:cNvSpPr txBox="1"/>
          <p:nvPr/>
        </p:nvSpPr>
        <p:spPr>
          <a:xfrm>
            <a:off x="608330" y="3548380"/>
            <a:ext cx="4189730" cy="1800860"/>
          </a:xfrm>
          <a:prstGeom prst="rect">
            <a:avLst/>
          </a:prstGeom>
          <a:noFill/>
        </p:spPr>
        <p:txBody>
          <a:bodyPr wrap="square" rtlCol="0" anchor="t">
            <a:noAutofit/>
          </a:bodyPr>
          <a:p>
            <a:r>
              <a:rPr lang="zh-CN" altLang="en-US" sz="2000" spc="100">
                <a:solidFill>
                  <a:srgbClr val="0070C0"/>
                </a:solidFill>
                <a:latin typeface="Arial" panose="020B0604020202020204" pitchFamily="34" charset="0"/>
                <a:ea typeface="微软雅黑" panose="020B0503020204020204" charset="-122"/>
                <a:sym typeface="+mn-ea"/>
              </a:rPr>
              <a:t>多模态蒸馏</a:t>
            </a:r>
            <a:r>
              <a:rPr lang="en-US" altLang="zh-CN" sz="2000"/>
              <a:t>DMD</a:t>
            </a:r>
            <a:r>
              <a:rPr lang="zh-CN" altLang="en-US" sz="2000"/>
              <a:t>主要由三部分组成：多模态特征解耦、同质特征解耦(HomoGD)、异质特征解耦(HeteroGD)。</a:t>
            </a:r>
            <a:endParaRPr lang="zh-CN" altLang="en-US" sz="2000"/>
          </a:p>
          <a:p>
            <a:r>
              <a:rPr lang="zh-CN" altLang="en-US" sz="2000"/>
              <a:t>考虑到模态分布的不匹配，我们通过学习共享和独占多模态编码器将多模态表征解耦为同质和异构多模态特征。</a:t>
            </a:r>
            <a:endParaRPr lang="zh-CN" altLang="en-US" sz="2000"/>
          </a:p>
        </p:txBody>
      </p:sp>
    </p:spTree>
    <p:custDataLst>
      <p:tags r:id="rId16"/>
    </p:custData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custDataLst>
              <p:tags r:id="rId1"/>
            </p:custDataLst>
          </p:nvPr>
        </p:nvSpPr>
        <p:spPr>
          <a:xfrm>
            <a:off x="0" y="0"/>
            <a:ext cx="12192000" cy="914400"/>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solidFill>
                <a:schemeClr val="lt1"/>
              </a:solidFill>
              <a:latin typeface="Arial" panose="020B0604020202020204" pitchFamily="34" charset="0"/>
              <a:ea typeface="微软雅黑" panose="020B0503020204020204" charset="-122"/>
            </a:endParaRPr>
          </a:p>
        </p:txBody>
      </p:sp>
      <p:pic>
        <p:nvPicPr>
          <p:cNvPr id="7" name="图片 6"/>
          <p:cNvPicPr/>
          <p:nvPr>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11471910" y="6269233"/>
            <a:ext cx="720090" cy="588767"/>
          </a:xfrm>
          <a:prstGeom prst="rect">
            <a:avLst/>
          </a:prstGeom>
        </p:spPr>
      </p:pic>
      <p:pic>
        <p:nvPicPr>
          <p:cNvPr id="8" name="图片 7"/>
          <p:cNvPicPr/>
          <p:nvPr>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0" y="6342814"/>
            <a:ext cx="720090" cy="515186"/>
          </a:xfrm>
          <a:prstGeom prst="rect">
            <a:avLst/>
          </a:prstGeom>
        </p:spPr>
      </p:pic>
      <p:sp>
        <p:nvSpPr>
          <p:cNvPr id="3" name="矩形 2"/>
          <p:cNvSpPr/>
          <p:nvPr>
            <p:custDataLst>
              <p:tags r:id="rId8"/>
            </p:custDataLst>
          </p:nvPr>
        </p:nvSpPr>
        <p:spPr>
          <a:xfrm>
            <a:off x="608330" y="923925"/>
            <a:ext cx="10974705" cy="5608955"/>
          </a:xfrm>
          <a:prstGeom prst="rect">
            <a:avLst/>
          </a:prstGeom>
          <a:solidFill>
            <a:schemeClr val="bg2"/>
          </a:solidFill>
          <a:ln>
            <a:noFill/>
          </a:ln>
          <a:effectLst>
            <a:outerShdw blurRad="127000" dist="38100" dir="5400000" algn="t" rotWithShape="0">
              <a:schemeClr val="tx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pPr>
            <a:endParaRPr kumimoji="1" lang="zh-CN" altLang="en-US" sz="1600" b="1" i="0" u="none" strike="noStrike" kern="1200" cap="none" spc="0" normalizeH="0" baseline="0" noProof="0">
              <a:ln>
                <a:noFill/>
              </a:ln>
              <a:solidFill>
                <a:prstClr val="white"/>
              </a:solidFill>
              <a:effectLst/>
              <a:uLnTx/>
              <a:uFillTx/>
              <a:latin typeface="Arial" panose="020B0604020202020204" pitchFamily="34" charset="0"/>
              <a:ea typeface="微软雅黑" panose="020B0503020204020204" charset="-122"/>
              <a:cs typeface="+mn-cs"/>
            </a:endParaRPr>
          </a:p>
        </p:txBody>
      </p:sp>
      <p:sp>
        <p:nvSpPr>
          <p:cNvPr id="5" name="Title 6"/>
          <p:cNvSpPr txBox="1"/>
          <p:nvPr>
            <p:custDataLst>
              <p:tags r:id="rId9"/>
            </p:custDataLst>
          </p:nvPr>
        </p:nvSpPr>
        <p:spPr>
          <a:xfrm>
            <a:off x="608399" y="153000"/>
            <a:ext cx="10974649" cy="608400"/>
          </a:xfrm>
          <a:prstGeom prst="rect">
            <a:avLst/>
          </a:prstGeom>
          <a:noFill/>
          <a:ln w="3175">
            <a:noFill/>
            <a:prstDash val="dash"/>
          </a:ln>
        </p:spPr>
        <p:txBody>
          <a:bodyPr wrap="square" lIns="72000" tIns="36000" rIns="72000" bIns="36000" anchor="b"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lvl="0">
              <a:lnSpc>
                <a:spcPct val="100000"/>
              </a:lnSpc>
            </a:pPr>
            <a:r>
              <a:rPr lang="zh-CN" altLang="en-US" sz="3200" b="1" spc="150">
                <a:ln w="3175">
                  <a:noFill/>
                  <a:prstDash val="dash"/>
                </a:ln>
                <a:solidFill>
                  <a:schemeClr val="dk1">
                    <a:lumMod val="85000"/>
                    <a:lumOff val="15000"/>
                  </a:schemeClr>
                </a:solidFill>
                <a:latin typeface="Arial" panose="020B0604020202020204" pitchFamily="34" charset="0"/>
                <a:ea typeface="微软雅黑" panose="020B0503020204020204" charset="-122"/>
                <a:cs typeface="微软雅黑" panose="020B0503020204020204" charset="-122"/>
              </a:rPr>
              <a:t>模型框架</a:t>
            </a:r>
            <a:endParaRPr lang="zh-CN" altLang="en-US" sz="3200" b="1" spc="150">
              <a:ln w="3175">
                <a:noFill/>
                <a:prstDash val="dash"/>
              </a:ln>
              <a:solidFill>
                <a:schemeClr val="dk1">
                  <a:lumMod val="85000"/>
                  <a:lumOff val="15000"/>
                </a:schemeClr>
              </a:solidFill>
              <a:latin typeface="Arial" panose="020B0604020202020204" pitchFamily="34" charset="0"/>
              <a:ea typeface="微软雅黑" panose="020B0503020204020204" charset="-122"/>
              <a:cs typeface="微软雅黑" panose="020B0503020204020204" charset="-122"/>
            </a:endParaRPr>
          </a:p>
        </p:txBody>
      </p:sp>
      <p:pic>
        <p:nvPicPr>
          <p:cNvPr id="2" name="图片 1"/>
          <p:cNvPicPr>
            <a:picLocks noChangeAspect="1"/>
          </p:cNvPicPr>
          <p:nvPr>
            <p:custDataLst>
              <p:tags r:id="rId10"/>
            </p:custDataLst>
          </p:nvPr>
        </p:nvPicPr>
        <p:blipFill>
          <a:blip r:embed="rId11"/>
          <a:stretch>
            <a:fillRect/>
          </a:stretch>
        </p:blipFill>
        <p:spPr>
          <a:xfrm>
            <a:off x="1047750" y="914400"/>
            <a:ext cx="10096500" cy="5029200"/>
          </a:xfrm>
          <a:prstGeom prst="rect">
            <a:avLst/>
          </a:prstGeom>
        </p:spPr>
      </p:pic>
    </p:spTree>
    <p:custDataLst>
      <p:tags r:id="rId12"/>
    </p:custData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2" name="矩形 11"/>
          <p:cNvSpPr/>
          <p:nvPr userDrawn="1">
            <p:custDataLst>
              <p:tags r:id="rId1"/>
            </p:custDataLst>
          </p:nvPr>
        </p:nvSpPr>
        <p:spPr>
          <a:xfrm>
            <a:off x="283845" y="283845"/>
            <a:ext cx="11624310" cy="6340475"/>
          </a:xfrm>
          <a:prstGeom prst="rect">
            <a:avLst/>
          </a:prstGeom>
          <a:solidFill>
            <a:schemeClr val="dk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p>
            <a:pPr algn="ctr"/>
            <a:endParaRPr lang="zh-CN" altLang="en-US">
              <a:solidFill>
                <a:schemeClr val="lt1"/>
              </a:solidFill>
              <a:latin typeface="微软雅黑" panose="020B0503020204020204" charset="-122"/>
              <a:ea typeface="微软雅黑" panose="020B0503020204020204" charset="-122"/>
            </a:endParaRPr>
          </a:p>
        </p:txBody>
      </p:sp>
      <p:pic>
        <p:nvPicPr>
          <p:cNvPr id="3" name="图片 2"/>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720090" cy="588645"/>
          </a:xfrm>
          <a:prstGeom prst="rect">
            <a:avLst/>
          </a:prstGeom>
        </p:spPr>
      </p:pic>
      <p:pic>
        <p:nvPicPr>
          <p:cNvPr id="2" name="图片 1"/>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11471910" y="0"/>
            <a:ext cx="720090" cy="514985"/>
          </a:xfrm>
          <a:prstGeom prst="rect">
            <a:avLst/>
          </a:prstGeom>
        </p:spPr>
      </p:pic>
      <p:sp>
        <p:nvSpPr>
          <p:cNvPr id="4" name="文本框 3"/>
          <p:cNvSpPr txBox="1"/>
          <p:nvPr>
            <p:custDataLst>
              <p:tags r:id="rId8"/>
            </p:custDataLst>
          </p:nvPr>
        </p:nvSpPr>
        <p:spPr>
          <a:xfrm>
            <a:off x="573405" y="1010285"/>
            <a:ext cx="5329555" cy="480060"/>
          </a:xfrm>
          <a:prstGeom prst="rect">
            <a:avLst/>
          </a:prstGeom>
          <a:noFill/>
        </p:spPr>
        <p:txBody>
          <a:bodyPr wrap="square" rtlCol="0">
            <a:normAutofit/>
          </a:bodyPr>
          <a:lstStyle/>
          <a:p>
            <a:pPr algn="l"/>
            <a:r>
              <a:rPr lang="en-US" altLang="zh-CN" sz="2000" b="1" dirty="0">
                <a:solidFill>
                  <a:schemeClr val="dk1"/>
                </a:solidFill>
                <a:uFillTx/>
                <a:latin typeface="汉仪旗黑-85S" panose="00020600040101010101" pitchFamily="18" charset="-122"/>
                <a:ea typeface="汉仪旗黑-85S" panose="00020600040101010101" pitchFamily="18" charset="-122"/>
                <a:sym typeface="Arial" panose="020B0604020202020204" pitchFamily="34" charset="0"/>
              </a:rPr>
              <a:t>1</a:t>
            </a:r>
            <a:r>
              <a:rPr lang="zh-CN" altLang="en-US" sz="2000" b="1" dirty="0">
                <a:solidFill>
                  <a:schemeClr val="dk1"/>
                </a:solidFill>
                <a:uFillTx/>
                <a:latin typeface="汉仪旗黑-85S" panose="00020600040101010101" pitchFamily="18" charset="-122"/>
                <a:ea typeface="汉仪旗黑-85S" panose="00020600040101010101" pitchFamily="18" charset="-122"/>
                <a:sym typeface="Arial" panose="020B0604020202020204" pitchFamily="34" charset="0"/>
              </a:rPr>
              <a:t>、多模态</a:t>
            </a:r>
            <a:r>
              <a:rPr lang="zh-CN" altLang="en-US" sz="2000" b="1" dirty="0">
                <a:solidFill>
                  <a:schemeClr val="dk1"/>
                </a:solidFill>
                <a:uFillTx/>
                <a:latin typeface="汉仪旗黑-85S" panose="00020600040101010101" pitchFamily="18" charset="-122"/>
                <a:ea typeface="汉仪旗黑-85S" panose="00020600040101010101" pitchFamily="18" charset="-122"/>
                <a:sym typeface="Arial" panose="020B0604020202020204" pitchFamily="34" charset="0"/>
              </a:rPr>
              <a:t>特征解耦</a:t>
            </a:r>
            <a:endParaRPr lang="zh-CN" altLang="en-US" sz="2000" b="1" dirty="0">
              <a:solidFill>
                <a:schemeClr val="dk1"/>
              </a:solidFill>
              <a:uFillTx/>
              <a:latin typeface="汉仪旗黑-85S" panose="00020600040101010101" pitchFamily="18" charset="-122"/>
              <a:ea typeface="汉仪旗黑-85S" panose="00020600040101010101" pitchFamily="18" charset="-122"/>
              <a:sym typeface="Arial" panose="020B0604020202020204" pitchFamily="34" charset="0"/>
            </a:endParaRPr>
          </a:p>
        </p:txBody>
      </p:sp>
      <p:sp>
        <p:nvSpPr>
          <p:cNvPr id="6" name="文本框 5"/>
          <p:cNvSpPr txBox="1"/>
          <p:nvPr>
            <p:custDataLst>
              <p:tags r:id="rId9"/>
            </p:custDataLst>
          </p:nvPr>
        </p:nvSpPr>
        <p:spPr>
          <a:xfrm>
            <a:off x="6142357" y="899426"/>
            <a:ext cx="5329556" cy="398780"/>
          </a:xfrm>
          <a:prstGeom prst="rect">
            <a:avLst/>
          </a:prstGeom>
          <a:noFill/>
        </p:spPr>
        <p:txBody>
          <a:bodyPr wrap="square" rtlCol="0">
            <a:normAutofit lnSpcReduction="10000"/>
          </a:bodyPr>
          <a:lstStyle/>
          <a:p>
            <a:r>
              <a:rPr lang="en-US" altLang="zh-CN" sz="2000" b="1" dirty="0">
                <a:solidFill>
                  <a:schemeClr val="dk1"/>
                </a:solidFill>
                <a:uFillTx/>
                <a:latin typeface="汉仪旗黑-85S" panose="00020600040101010101" pitchFamily="18" charset="-122"/>
                <a:ea typeface="汉仪旗黑-85S" panose="00020600040101010101" pitchFamily="18" charset="-122"/>
                <a:sym typeface="Arial" panose="020B0604020202020204" pitchFamily="34" charset="0"/>
              </a:rPr>
              <a:t>2</a:t>
            </a:r>
            <a:r>
              <a:rPr lang="zh-CN" altLang="en-US" sz="2000" b="1" dirty="0">
                <a:solidFill>
                  <a:schemeClr val="dk1"/>
                </a:solidFill>
                <a:uFillTx/>
                <a:latin typeface="汉仪旗黑-85S" panose="00020600040101010101" pitchFamily="18" charset="-122"/>
                <a:ea typeface="汉仪旗黑-85S" panose="00020600040101010101" pitchFamily="18" charset="-122"/>
                <a:sym typeface="Arial" panose="020B0604020202020204" pitchFamily="34" charset="0"/>
              </a:rPr>
              <a:t>、</a:t>
            </a:r>
            <a:r>
              <a:rPr sz="2000" b="1" dirty="0">
                <a:solidFill>
                  <a:schemeClr val="dk1"/>
                </a:solidFill>
                <a:uFillTx/>
                <a:latin typeface="汉仪旗黑-85S" panose="00020600040101010101" pitchFamily="18" charset="-122"/>
                <a:ea typeface="汉仪旗黑-85S" panose="00020600040101010101" pitchFamily="18" charset="-122"/>
                <a:sym typeface="Arial" panose="020B0604020202020204" pitchFamily="34" charset="0"/>
              </a:rPr>
              <a:t>使⽤解耦多模态特征的GD</a:t>
            </a:r>
            <a:endParaRPr sz="2000" b="1" dirty="0">
              <a:solidFill>
                <a:schemeClr val="dk1"/>
              </a:solidFill>
              <a:uFillTx/>
              <a:latin typeface="汉仪旗黑-85S" panose="00020600040101010101" pitchFamily="18" charset="-122"/>
              <a:ea typeface="汉仪旗黑-85S" panose="00020600040101010101" pitchFamily="18" charset="-122"/>
              <a:sym typeface="Arial" panose="020B0604020202020204" pitchFamily="34" charset="0"/>
            </a:endParaRPr>
          </a:p>
        </p:txBody>
      </p:sp>
      <p:sp>
        <p:nvSpPr>
          <p:cNvPr id="7" name="文本框 6"/>
          <p:cNvSpPr txBox="1"/>
          <p:nvPr>
            <p:custDataLst>
              <p:tags r:id="rId10"/>
            </p:custDataLst>
          </p:nvPr>
        </p:nvSpPr>
        <p:spPr>
          <a:xfrm>
            <a:off x="6208395" y="1388745"/>
            <a:ext cx="5329555" cy="5073015"/>
          </a:xfrm>
          <a:prstGeom prst="rect">
            <a:avLst/>
          </a:prstGeom>
          <a:noFill/>
        </p:spPr>
        <p:txBody>
          <a:bodyPr wrap="square" rtlCol="0">
            <a:normAutofit lnSpcReduction="10000"/>
          </a:bodyPr>
          <a:lstStyle/>
          <a:p>
            <a:pPr>
              <a:lnSpc>
                <a:spcPct val="150000"/>
              </a:lnSpc>
              <a:spcBef>
                <a:spcPts val="0"/>
              </a:spcBef>
              <a:spcAft>
                <a:spcPts val="1000"/>
              </a:spcAft>
            </a:pPr>
            <a:r>
              <a:rPr lang="en-US" altLang="zh-CN" sz="1600" dirty="0">
                <a:solidFill>
                  <a:schemeClr val="dk1"/>
                </a:solidFill>
                <a:latin typeface="微软雅黑" panose="020B0503020204020204" charset="-122"/>
                <a:ea typeface="微软雅黑" panose="020B0503020204020204" charset="-122"/>
                <a:sym typeface="Arial" panose="020B0604020202020204" pitchFamily="34" charset="0"/>
              </a:rPr>
              <a:t>2.1 HomoGD 同态图蒸馏</a:t>
            </a:r>
            <a:endParaRPr lang="en-US" altLang="zh-CN" sz="1600" dirty="0">
              <a:solidFill>
                <a:schemeClr val="dk1"/>
              </a:solidFill>
              <a:latin typeface="微软雅黑" panose="020B0503020204020204" charset="-122"/>
              <a:ea typeface="微软雅黑" panose="020B0503020204020204" charset="-122"/>
              <a:sym typeface="Arial" panose="020B0604020202020204" pitchFamily="34" charset="0"/>
            </a:endParaRPr>
          </a:p>
          <a:p>
            <a:pPr indent="457200">
              <a:lnSpc>
                <a:spcPct val="150000"/>
              </a:lnSpc>
              <a:spcBef>
                <a:spcPts val="0"/>
              </a:spcBef>
              <a:spcAft>
                <a:spcPts val="1000"/>
              </a:spcAft>
            </a:pPr>
            <a:r>
              <a:rPr lang="en-US" altLang="zh-CN" sz="1600" dirty="0">
                <a:solidFill>
                  <a:schemeClr val="dk1"/>
                </a:solidFill>
                <a:latin typeface="微软雅黑" panose="020B0503020204020204" charset="-122"/>
                <a:ea typeface="微软雅黑" panose="020B0503020204020204" charset="-122"/>
                <a:sym typeface="Arial" panose="020B0604020202020204" pitchFamily="34" charset="0"/>
              </a:rPr>
              <a:t>对于解耦的同态特征             ，由于各模态之间的分布差距已经⾜够⼩，我们将特征              和对应的辑输⼊到GD-Unit中，根据公式8计算图边矩阵W和蒸馏损失矩阵E。然后，通过</a:t>
            </a:r>
            <a:r>
              <a:rPr lang="zh-CN" altLang="en-US" sz="1600" dirty="0">
                <a:solidFill>
                  <a:schemeClr val="dk1"/>
                </a:solidFill>
                <a:latin typeface="微软雅黑" panose="020B0503020204020204" charset="-122"/>
                <a:ea typeface="微软雅黑" panose="020B0503020204020204" charset="-122"/>
                <a:sym typeface="Arial" panose="020B0604020202020204" pitchFamily="34" charset="0"/>
              </a:rPr>
              <a:t>下面公式</a:t>
            </a:r>
            <a:r>
              <a:rPr lang="en-US" altLang="zh-CN" sz="1600" dirty="0">
                <a:solidFill>
                  <a:schemeClr val="dk1"/>
                </a:solidFill>
                <a:latin typeface="微软雅黑" panose="020B0503020204020204" charset="-122"/>
                <a:ea typeface="微软雅黑" panose="020B0503020204020204" charset="-122"/>
                <a:sym typeface="Arial" panose="020B0604020202020204" pitchFamily="34" charset="0"/>
              </a:rPr>
              <a:t>获取整体的同态蒸馏损失。</a:t>
            </a:r>
            <a:r>
              <a:rPr lang="zh-CN" altLang="en-US" sz="1600" dirty="0">
                <a:solidFill>
                  <a:schemeClr val="dk1"/>
                </a:solidFill>
                <a:latin typeface="微软雅黑" panose="020B0503020204020204" charset="-122"/>
                <a:ea typeface="微软雅黑" panose="020B0503020204020204" charset="-122"/>
                <a:sym typeface="Arial" panose="020B0604020202020204" pitchFamily="34" charset="0"/>
              </a:rPr>
              <a:t>（其中 ⊙ 表示逐元素乘积。）</a:t>
            </a:r>
            <a:endParaRPr lang="zh-CN" altLang="en-US" sz="1600" dirty="0">
              <a:solidFill>
                <a:schemeClr val="dk1"/>
              </a:solidFill>
              <a:latin typeface="微软雅黑" panose="020B0503020204020204" charset="-122"/>
              <a:ea typeface="微软雅黑" panose="020B0503020204020204" charset="-122"/>
              <a:sym typeface="Arial" panose="020B0604020202020204" pitchFamily="34" charset="0"/>
            </a:endParaRPr>
          </a:p>
          <a:p>
            <a:pPr>
              <a:lnSpc>
                <a:spcPct val="150000"/>
              </a:lnSpc>
              <a:spcBef>
                <a:spcPts val="0"/>
              </a:spcBef>
              <a:spcAft>
                <a:spcPts val="1000"/>
              </a:spcAft>
            </a:pPr>
            <a:endParaRPr lang="zh-CN" altLang="en-US" sz="1600" dirty="0">
              <a:solidFill>
                <a:schemeClr val="dk1"/>
              </a:solidFill>
              <a:latin typeface="微软雅黑" panose="020B0503020204020204" charset="-122"/>
              <a:ea typeface="微软雅黑" panose="020B0503020204020204" charset="-122"/>
              <a:sym typeface="Arial" panose="020B0604020202020204" pitchFamily="34" charset="0"/>
            </a:endParaRPr>
          </a:p>
          <a:p>
            <a:pPr>
              <a:lnSpc>
                <a:spcPct val="150000"/>
              </a:lnSpc>
              <a:spcBef>
                <a:spcPts val="0"/>
              </a:spcBef>
              <a:spcAft>
                <a:spcPts val="1000"/>
              </a:spcAft>
            </a:pPr>
            <a:r>
              <a:rPr lang="en-US" altLang="zh-CN" sz="1600" dirty="0">
                <a:solidFill>
                  <a:schemeClr val="dk1"/>
                </a:solidFill>
                <a:latin typeface="微软雅黑" panose="020B0503020204020204" charset="-122"/>
                <a:ea typeface="微软雅黑" panose="020B0503020204020204" charset="-122"/>
                <a:sym typeface="Arial" panose="020B0604020202020204" pitchFamily="34" charset="0"/>
              </a:rPr>
              <a:t>2.2 HeteroGD 异态图蒸馏</a:t>
            </a:r>
            <a:endParaRPr lang="en-US" altLang="zh-CN" sz="1600" dirty="0">
              <a:solidFill>
                <a:schemeClr val="dk1"/>
              </a:solidFill>
              <a:latin typeface="微软雅黑" panose="020B0503020204020204" charset="-122"/>
              <a:ea typeface="微软雅黑" panose="020B0503020204020204" charset="-122"/>
              <a:sym typeface="Arial" panose="020B0604020202020204" pitchFamily="34" charset="0"/>
            </a:endParaRPr>
          </a:p>
          <a:p>
            <a:pPr indent="457200">
              <a:lnSpc>
                <a:spcPct val="150000"/>
              </a:lnSpc>
              <a:spcBef>
                <a:spcPts val="0"/>
              </a:spcBef>
              <a:spcAft>
                <a:spcPts val="1000"/>
              </a:spcAft>
            </a:pPr>
            <a:r>
              <a:rPr lang="en-US" altLang="zh-CN" sz="1600" dirty="0">
                <a:solidFill>
                  <a:schemeClr val="dk1"/>
                </a:solidFill>
                <a:latin typeface="微软雅黑" panose="020B0503020204020204" charset="-122"/>
                <a:ea typeface="微软雅黑" panose="020B0503020204020204" charset="-122"/>
                <a:sym typeface="Arial" panose="020B0604020202020204" pitchFamily="34" charset="0"/>
              </a:rPr>
              <a:t>解耦的异态特征Xprtm关注每个模态的多样性和独特特征，因此展现出明显的分布差距。为了缓解这个问题，我们利⽤多模态Transformer来缩⼩特征分布差距并建⽴模态适应性。</a:t>
            </a:r>
            <a:r>
              <a:rPr lang="zh-CN" altLang="en-US" sz="1600" dirty="0">
                <a:solidFill>
                  <a:schemeClr val="dk1"/>
                </a:solidFill>
                <a:latin typeface="微软雅黑" panose="020B0503020204020204" charset="-122"/>
                <a:ea typeface="微软雅黑" panose="020B0503020204020204" charset="-122"/>
                <a:sym typeface="Arial" panose="020B0604020202020204" pitchFamily="34" charset="0"/>
              </a:rPr>
              <a:t>（续</a:t>
            </a:r>
            <a:r>
              <a:rPr lang="zh-CN" altLang="en-US" sz="1600" dirty="0">
                <a:solidFill>
                  <a:schemeClr val="dk1"/>
                </a:solidFill>
                <a:latin typeface="微软雅黑" panose="020B0503020204020204" charset="-122"/>
                <a:ea typeface="微软雅黑" panose="020B0503020204020204" charset="-122"/>
                <a:sym typeface="Arial" panose="020B0604020202020204" pitchFamily="34" charset="0"/>
              </a:rPr>
              <a:t>下页）</a:t>
            </a:r>
            <a:endParaRPr lang="zh-CN" altLang="en-US" sz="1600" dirty="0">
              <a:solidFill>
                <a:schemeClr val="dk1"/>
              </a:solidFill>
              <a:latin typeface="微软雅黑" panose="020B0503020204020204" charset="-122"/>
              <a:ea typeface="微软雅黑" panose="020B0503020204020204" charset="-122"/>
              <a:sym typeface="Arial" panose="020B0604020202020204" pitchFamily="34" charset="0"/>
            </a:endParaRPr>
          </a:p>
        </p:txBody>
      </p:sp>
      <p:sp>
        <p:nvSpPr>
          <p:cNvPr id="8" name="文本框 7"/>
          <p:cNvSpPr txBox="1"/>
          <p:nvPr>
            <p:custDataLst>
              <p:tags r:id="rId11"/>
            </p:custDataLst>
          </p:nvPr>
        </p:nvSpPr>
        <p:spPr>
          <a:xfrm>
            <a:off x="614115" y="287725"/>
            <a:ext cx="10970823" cy="706755"/>
          </a:xfrm>
          <a:prstGeom prst="rect">
            <a:avLst/>
          </a:prstGeom>
        </p:spPr>
        <p:txBody>
          <a:bodyPr vert="horz" wrap="square" lIns="90170" tIns="46990" rIns="90170" bIns="46990" rtlCol="0" anchor="ctr" anchorCtr="0">
            <a:normAutofit/>
          </a:bodyPr>
          <a:lstStyle>
            <a:lvl1pPr marR="0" fontAlgn="auto">
              <a:lnSpc>
                <a:spcPct val="100000"/>
              </a:lnSpc>
              <a:spcBef>
                <a:spcPct val="0"/>
              </a:spcBef>
              <a:buNone/>
              <a:defRPr kumimoji="0" lang="zh-CN" altLang="en-US" sz="3600" b="1" i="0" u="none" strike="noStrike" cap="none" spc="300" normalizeH="0" baseline="0" noProof="1" dirty="0">
                <a:solidFill>
                  <a:schemeClr val="tx1">
                    <a:lumMod val="85000"/>
                    <a:lumOff val="15000"/>
                  </a:schemeClr>
                </a:solidFill>
                <a:uFillTx/>
                <a:latin typeface="微软雅黑" panose="020B0503020204020204" charset="-122"/>
                <a:ea typeface="微软雅黑" panose="020B0503020204020204" charset="-122"/>
                <a:cs typeface="+mj-cs"/>
                <a:sym typeface="+mn-ea"/>
              </a:defRPr>
            </a:lvl1pPr>
          </a:lstStyle>
          <a:p>
            <a:r>
              <a:rPr dirty="0">
                <a:solidFill>
                  <a:schemeClr val="accent1"/>
                </a:solidFill>
                <a:uFillTx/>
                <a:latin typeface="汉仪旗黑-85S" panose="00020600040101010101" pitchFamily="18" charset="-122"/>
                <a:ea typeface="汉仪旗黑-85S" panose="00020600040101010101" pitchFamily="18" charset="-122"/>
                <a:sym typeface="Arial" panose="020B0604020202020204" pitchFamily="34" charset="0"/>
              </a:rPr>
              <a:t>原理部分</a:t>
            </a:r>
            <a:endParaRPr dirty="0">
              <a:solidFill>
                <a:schemeClr val="accent1"/>
              </a:solidFill>
              <a:uFillTx/>
              <a:latin typeface="汉仪旗黑-85S" panose="00020600040101010101" pitchFamily="18" charset="-122"/>
              <a:ea typeface="汉仪旗黑-85S" panose="00020600040101010101" pitchFamily="18" charset="-122"/>
              <a:sym typeface="Arial" panose="020B0604020202020204" pitchFamily="34" charset="0"/>
            </a:endParaRPr>
          </a:p>
        </p:txBody>
      </p:sp>
      <p:grpSp>
        <p:nvGrpSpPr>
          <p:cNvPr id="17" name="组合 16"/>
          <p:cNvGrpSpPr/>
          <p:nvPr/>
        </p:nvGrpSpPr>
        <p:grpSpPr>
          <a:xfrm>
            <a:off x="573405" y="1426210"/>
            <a:ext cx="5329555" cy="4930775"/>
            <a:chOff x="903" y="2277"/>
            <a:chExt cx="8393" cy="7765"/>
          </a:xfrm>
        </p:grpSpPr>
        <p:sp>
          <p:nvSpPr>
            <p:cNvPr id="5" name="文本框 4"/>
            <p:cNvSpPr txBox="1"/>
            <p:nvPr>
              <p:custDataLst>
                <p:tags r:id="rId12"/>
              </p:custDataLst>
            </p:nvPr>
          </p:nvSpPr>
          <p:spPr>
            <a:xfrm>
              <a:off x="903" y="2277"/>
              <a:ext cx="8393" cy="7621"/>
            </a:xfrm>
            <a:prstGeom prst="rect">
              <a:avLst/>
            </a:prstGeom>
            <a:noFill/>
          </p:spPr>
          <p:txBody>
            <a:bodyPr wrap="square" rtlCol="0">
              <a:normAutofit/>
            </a:bodyPr>
            <a:lstStyle/>
            <a:p>
              <a:pPr>
                <a:lnSpc>
                  <a:spcPct val="150000"/>
                </a:lnSpc>
                <a:spcBef>
                  <a:spcPts val="0"/>
                </a:spcBef>
                <a:spcAft>
                  <a:spcPts val="1000"/>
                </a:spcAft>
              </a:pPr>
              <a:r>
                <a:rPr lang="zh-CN" altLang="en-US" sz="1600" dirty="0">
                  <a:solidFill>
                    <a:schemeClr val="dk1"/>
                  </a:solidFill>
                  <a:latin typeface="微软雅黑" panose="020B0503020204020204" charset="-122"/>
                  <a:ea typeface="微软雅黑" panose="020B0503020204020204" charset="-122"/>
                  <a:sym typeface="Arial" panose="020B0604020202020204" pitchFamily="34" charset="0"/>
                </a:rPr>
                <a:t>本文考虑了三种模态，即语言(L)、视觉(V)和声学(A)。首先，我们利用三个独立的1D时间卷积层来聚合时间信息并获得低级多模态特征：</a:t>
              </a:r>
              <a:endParaRPr lang="zh-CN" altLang="en-US" sz="1600" dirty="0">
                <a:solidFill>
                  <a:schemeClr val="dk1"/>
                </a:solidFill>
                <a:latin typeface="微软雅黑" panose="020B0503020204020204" charset="-122"/>
                <a:ea typeface="微软雅黑" panose="020B0503020204020204" charset="-122"/>
                <a:sym typeface="Arial" panose="020B0604020202020204" pitchFamily="34" charset="0"/>
              </a:endParaRPr>
            </a:p>
            <a:p>
              <a:pPr>
                <a:lnSpc>
                  <a:spcPct val="150000"/>
                </a:lnSpc>
                <a:spcBef>
                  <a:spcPts val="0"/>
                </a:spcBef>
                <a:spcAft>
                  <a:spcPts val="1000"/>
                </a:spcAft>
              </a:pPr>
              <a:endParaRPr lang="zh-CN" altLang="en-US" sz="1600" dirty="0">
                <a:solidFill>
                  <a:schemeClr val="dk1"/>
                </a:solidFill>
                <a:latin typeface="微软雅黑" panose="020B0503020204020204" charset="-122"/>
                <a:ea typeface="微软雅黑" panose="020B0503020204020204" charset="-122"/>
                <a:sym typeface="Arial" panose="020B0604020202020204" pitchFamily="34" charset="0"/>
              </a:endParaRPr>
            </a:p>
            <a:p>
              <a:pPr>
                <a:lnSpc>
                  <a:spcPct val="150000"/>
                </a:lnSpc>
                <a:spcBef>
                  <a:spcPts val="0"/>
                </a:spcBef>
                <a:spcAft>
                  <a:spcPts val="1000"/>
                </a:spcAft>
              </a:pPr>
              <a:r>
                <a:rPr lang="zh-CN" altLang="en-US" sz="1600" dirty="0">
                  <a:solidFill>
                    <a:schemeClr val="dk1"/>
                  </a:solidFill>
                  <a:latin typeface="微软雅黑" panose="020B0503020204020204" charset="-122"/>
                  <a:ea typeface="微软雅黑" panose="020B0503020204020204" charset="-122"/>
                  <a:sym typeface="Arial" panose="020B0604020202020204" pitchFamily="34" charset="0"/>
                </a:rPr>
                <a:t>为了将多模态特征解耦为同质(模态无关)部分和异构(模态独占)部分，我们利用一个共享多模态编码器ecom和三个私有编码器eprtm来显式预测解耦的特征。公式</a:t>
              </a:r>
              <a:r>
                <a:rPr lang="zh-CN" altLang="en-US" sz="1600" dirty="0">
                  <a:solidFill>
                    <a:schemeClr val="dk1"/>
                  </a:solidFill>
                  <a:latin typeface="微软雅黑" panose="020B0503020204020204" charset="-122"/>
                  <a:ea typeface="微软雅黑" panose="020B0503020204020204" charset="-122"/>
                  <a:sym typeface="Arial" panose="020B0604020202020204" pitchFamily="34" charset="0"/>
                </a:rPr>
                <a:t>如下：</a:t>
              </a:r>
              <a:endParaRPr lang="zh-CN" altLang="en-US" sz="1600" dirty="0">
                <a:solidFill>
                  <a:schemeClr val="dk1"/>
                </a:solidFill>
                <a:latin typeface="微软雅黑" panose="020B0503020204020204" charset="-122"/>
                <a:ea typeface="微软雅黑" panose="020B0503020204020204" charset="-122"/>
                <a:sym typeface="Arial" panose="020B0604020202020204" pitchFamily="34" charset="0"/>
              </a:endParaRPr>
            </a:p>
            <a:p>
              <a:pPr>
                <a:lnSpc>
                  <a:spcPct val="150000"/>
                </a:lnSpc>
                <a:spcBef>
                  <a:spcPts val="0"/>
                </a:spcBef>
                <a:spcAft>
                  <a:spcPts val="1000"/>
                </a:spcAft>
              </a:pPr>
              <a:endParaRPr lang="zh-CN" altLang="en-US" sz="1600" dirty="0">
                <a:solidFill>
                  <a:schemeClr val="dk1"/>
                </a:solidFill>
                <a:latin typeface="微软雅黑" panose="020B0503020204020204" charset="-122"/>
                <a:ea typeface="微软雅黑" panose="020B0503020204020204" charset="-122"/>
                <a:sym typeface="Arial" panose="020B0604020202020204" pitchFamily="34" charset="0"/>
              </a:endParaRPr>
            </a:p>
            <a:p>
              <a:pPr>
                <a:lnSpc>
                  <a:spcPct val="150000"/>
                </a:lnSpc>
                <a:spcBef>
                  <a:spcPts val="0"/>
                </a:spcBef>
                <a:spcAft>
                  <a:spcPts val="1000"/>
                </a:spcAft>
              </a:pPr>
              <a:r>
                <a:rPr lang="zh-CN" altLang="en-US" sz="1600" dirty="0">
                  <a:solidFill>
                    <a:schemeClr val="dk1"/>
                  </a:solidFill>
                  <a:latin typeface="微软雅黑" panose="020B0503020204020204" charset="-122"/>
                  <a:ea typeface="微软雅黑" panose="020B0503020204020204" charset="-122"/>
                  <a:sym typeface="Arial" panose="020B0604020202020204" pitchFamily="34" charset="0"/>
                </a:rPr>
                <a:t>定义损失函数，获得最终的耦合</a:t>
              </a:r>
              <a:r>
                <a:rPr lang="zh-CN" altLang="en-US" sz="1600" dirty="0">
                  <a:solidFill>
                    <a:schemeClr val="dk1"/>
                  </a:solidFill>
                  <a:latin typeface="微软雅黑" panose="020B0503020204020204" charset="-122"/>
                  <a:ea typeface="微软雅黑" panose="020B0503020204020204" charset="-122"/>
                  <a:sym typeface="Arial" panose="020B0604020202020204" pitchFamily="34" charset="0"/>
                </a:rPr>
                <a:t>特征：</a:t>
              </a:r>
              <a:endParaRPr lang="zh-CN" altLang="en-US" sz="1600" dirty="0">
                <a:solidFill>
                  <a:schemeClr val="dk1"/>
                </a:solidFill>
                <a:latin typeface="微软雅黑" panose="020B0503020204020204" charset="-122"/>
                <a:ea typeface="微软雅黑" panose="020B0503020204020204" charset="-122"/>
                <a:sym typeface="Arial" panose="020B0604020202020204" pitchFamily="34" charset="0"/>
              </a:endParaRPr>
            </a:p>
          </p:txBody>
        </p:sp>
        <p:pic>
          <p:nvPicPr>
            <p:cNvPr id="9" name="图片 8"/>
            <p:cNvPicPr>
              <a:picLocks noChangeAspect="1"/>
            </p:cNvPicPr>
            <p:nvPr>
              <p:custDataLst>
                <p:tags r:id="rId13"/>
              </p:custDataLst>
            </p:nvPr>
          </p:nvPicPr>
          <p:blipFill>
            <a:blip r:embed="rId14"/>
            <a:srcRect t="1843"/>
            <a:stretch>
              <a:fillRect/>
            </a:stretch>
          </p:blipFill>
          <p:spPr>
            <a:xfrm>
              <a:off x="3028" y="4151"/>
              <a:ext cx="1581" cy="799"/>
            </a:xfrm>
            <a:prstGeom prst="rect">
              <a:avLst/>
            </a:prstGeom>
          </p:spPr>
        </p:pic>
        <p:pic>
          <p:nvPicPr>
            <p:cNvPr id="10" name="图片 9"/>
            <p:cNvPicPr>
              <a:picLocks noChangeAspect="1"/>
            </p:cNvPicPr>
            <p:nvPr>
              <p:custDataLst>
                <p:tags r:id="rId15"/>
              </p:custDataLst>
            </p:nvPr>
          </p:nvPicPr>
          <p:blipFill>
            <a:blip r:embed="rId16"/>
            <a:stretch>
              <a:fillRect/>
            </a:stretch>
          </p:blipFill>
          <p:spPr>
            <a:xfrm>
              <a:off x="4495" y="4120"/>
              <a:ext cx="2269" cy="830"/>
            </a:xfrm>
            <a:prstGeom prst="rect">
              <a:avLst/>
            </a:prstGeom>
          </p:spPr>
        </p:pic>
        <p:pic>
          <p:nvPicPr>
            <p:cNvPr id="14" name="图片 13"/>
            <p:cNvPicPr>
              <a:picLocks noChangeAspect="1"/>
            </p:cNvPicPr>
            <p:nvPr>
              <p:custDataLst>
                <p:tags r:id="rId17"/>
              </p:custDataLst>
            </p:nvPr>
          </p:nvPicPr>
          <p:blipFill>
            <a:blip r:embed="rId18"/>
            <a:srcRect t="16219" b="21501"/>
            <a:stretch>
              <a:fillRect/>
            </a:stretch>
          </p:blipFill>
          <p:spPr>
            <a:xfrm>
              <a:off x="1905" y="6995"/>
              <a:ext cx="6723" cy="672"/>
            </a:xfrm>
            <a:prstGeom prst="rect">
              <a:avLst/>
            </a:prstGeom>
          </p:spPr>
        </p:pic>
        <p:pic>
          <p:nvPicPr>
            <p:cNvPr id="16" name="图片 15"/>
            <p:cNvPicPr>
              <a:picLocks noChangeAspect="1"/>
            </p:cNvPicPr>
            <p:nvPr>
              <p:custDataLst>
                <p:tags r:id="rId19"/>
              </p:custDataLst>
            </p:nvPr>
          </p:nvPicPr>
          <p:blipFill>
            <a:blip r:embed="rId20"/>
            <a:stretch>
              <a:fillRect/>
            </a:stretch>
          </p:blipFill>
          <p:spPr>
            <a:xfrm>
              <a:off x="1231" y="8482"/>
              <a:ext cx="7770" cy="1560"/>
            </a:xfrm>
            <a:prstGeom prst="rect">
              <a:avLst/>
            </a:prstGeom>
          </p:spPr>
        </p:pic>
      </p:grpSp>
      <p:pic>
        <p:nvPicPr>
          <p:cNvPr id="19" name="图片 18"/>
          <p:cNvPicPr>
            <a:picLocks noChangeAspect="1"/>
          </p:cNvPicPr>
          <p:nvPr>
            <p:custDataLst>
              <p:tags r:id="rId21"/>
            </p:custDataLst>
          </p:nvPr>
        </p:nvPicPr>
        <p:blipFill>
          <a:blip r:embed="rId22"/>
          <a:stretch>
            <a:fillRect/>
          </a:stretch>
        </p:blipFill>
        <p:spPr>
          <a:xfrm>
            <a:off x="8614410" y="1882140"/>
            <a:ext cx="671195" cy="447675"/>
          </a:xfrm>
          <a:prstGeom prst="rect">
            <a:avLst/>
          </a:prstGeom>
        </p:spPr>
      </p:pic>
      <p:pic>
        <p:nvPicPr>
          <p:cNvPr id="21" name="图片 20"/>
          <p:cNvPicPr>
            <a:picLocks noChangeAspect="1"/>
          </p:cNvPicPr>
          <p:nvPr>
            <p:custDataLst>
              <p:tags r:id="rId23"/>
            </p:custDataLst>
          </p:nvPr>
        </p:nvPicPr>
        <p:blipFill>
          <a:blip r:embed="rId22"/>
          <a:stretch>
            <a:fillRect/>
          </a:stretch>
        </p:blipFill>
        <p:spPr>
          <a:xfrm>
            <a:off x="9222740" y="2291715"/>
            <a:ext cx="671195" cy="447675"/>
          </a:xfrm>
          <a:prstGeom prst="rect">
            <a:avLst/>
          </a:prstGeom>
        </p:spPr>
      </p:pic>
      <p:pic>
        <p:nvPicPr>
          <p:cNvPr id="22" name="图片 21"/>
          <p:cNvPicPr>
            <a:picLocks noChangeAspect="1"/>
          </p:cNvPicPr>
          <p:nvPr>
            <p:custDataLst>
              <p:tags r:id="rId24"/>
            </p:custDataLst>
          </p:nvPr>
        </p:nvPicPr>
        <p:blipFill>
          <a:blip r:embed="rId25"/>
          <a:srcRect l="7232" t="23761" r="3723"/>
          <a:stretch>
            <a:fillRect/>
          </a:stretch>
        </p:blipFill>
        <p:spPr>
          <a:xfrm>
            <a:off x="7373620" y="3642360"/>
            <a:ext cx="2900680" cy="566420"/>
          </a:xfrm>
          <a:prstGeom prst="rect">
            <a:avLst/>
          </a:prstGeom>
        </p:spPr>
      </p:pic>
    </p:spTree>
    <p:custDataLst>
      <p:tags r:id="rId26"/>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2" name="矩形 11"/>
          <p:cNvSpPr/>
          <p:nvPr userDrawn="1">
            <p:custDataLst>
              <p:tags r:id="rId1"/>
            </p:custDataLst>
          </p:nvPr>
        </p:nvSpPr>
        <p:spPr>
          <a:xfrm>
            <a:off x="283845" y="283845"/>
            <a:ext cx="11624310" cy="6340475"/>
          </a:xfrm>
          <a:prstGeom prst="rect">
            <a:avLst/>
          </a:prstGeom>
          <a:solidFill>
            <a:schemeClr val="dk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p>
            <a:pPr algn="ctr"/>
            <a:endParaRPr lang="zh-CN" altLang="en-US">
              <a:solidFill>
                <a:schemeClr val="lt1"/>
              </a:solidFill>
              <a:latin typeface="微软雅黑" panose="020B0503020204020204" charset="-122"/>
              <a:ea typeface="微软雅黑" panose="020B0503020204020204" charset="-122"/>
            </a:endParaRPr>
          </a:p>
        </p:txBody>
      </p:sp>
      <p:pic>
        <p:nvPicPr>
          <p:cNvPr id="3" name="图片 2"/>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720090" cy="588645"/>
          </a:xfrm>
          <a:prstGeom prst="rect">
            <a:avLst/>
          </a:prstGeom>
        </p:spPr>
      </p:pic>
      <p:pic>
        <p:nvPicPr>
          <p:cNvPr id="2" name="图片 1"/>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11471910" y="0"/>
            <a:ext cx="720090" cy="514985"/>
          </a:xfrm>
          <a:prstGeom prst="rect">
            <a:avLst/>
          </a:prstGeom>
        </p:spPr>
      </p:pic>
      <p:sp>
        <p:nvSpPr>
          <p:cNvPr id="6" name="文本框 5"/>
          <p:cNvSpPr txBox="1"/>
          <p:nvPr>
            <p:custDataLst>
              <p:tags r:id="rId8"/>
            </p:custDataLst>
          </p:nvPr>
        </p:nvSpPr>
        <p:spPr>
          <a:xfrm>
            <a:off x="6142357" y="899426"/>
            <a:ext cx="5329556" cy="398780"/>
          </a:xfrm>
          <a:prstGeom prst="rect">
            <a:avLst/>
          </a:prstGeom>
          <a:noFill/>
        </p:spPr>
        <p:txBody>
          <a:bodyPr wrap="square" rtlCol="0">
            <a:normAutofit lnSpcReduction="10000"/>
          </a:bodyPr>
          <a:lstStyle/>
          <a:p>
            <a:r>
              <a:rPr lang="en-US" altLang="zh-CN" sz="2000" b="1" dirty="0">
                <a:solidFill>
                  <a:schemeClr val="dk1"/>
                </a:solidFill>
                <a:uFillTx/>
                <a:latin typeface="汉仪旗黑-85S" panose="00020600040101010101" pitchFamily="18" charset="-122"/>
                <a:ea typeface="汉仪旗黑-85S" panose="00020600040101010101" pitchFamily="18" charset="-122"/>
                <a:sym typeface="Arial" panose="020B0604020202020204" pitchFamily="34" charset="0"/>
              </a:rPr>
              <a:t>3</a:t>
            </a:r>
            <a:r>
              <a:rPr lang="zh-CN" altLang="en-US" sz="2000" b="1" dirty="0">
                <a:solidFill>
                  <a:schemeClr val="dk1"/>
                </a:solidFill>
                <a:uFillTx/>
                <a:latin typeface="汉仪旗黑-85S" panose="00020600040101010101" pitchFamily="18" charset="-122"/>
                <a:ea typeface="汉仪旗黑-85S" panose="00020600040101010101" pitchFamily="18" charset="-122"/>
                <a:sym typeface="Arial" panose="020B0604020202020204" pitchFamily="34" charset="0"/>
              </a:rPr>
              <a:t>、 ⽬标优化</a:t>
            </a:r>
            <a:endParaRPr lang="zh-CN" altLang="en-US" sz="2000" b="1" dirty="0">
              <a:solidFill>
                <a:schemeClr val="dk1"/>
              </a:solidFill>
              <a:uFillTx/>
              <a:latin typeface="汉仪旗黑-85S" panose="00020600040101010101" pitchFamily="18" charset="-122"/>
              <a:ea typeface="汉仪旗黑-85S" panose="00020600040101010101" pitchFamily="18" charset="-122"/>
              <a:sym typeface="Arial" panose="020B0604020202020204" pitchFamily="34" charset="0"/>
            </a:endParaRPr>
          </a:p>
        </p:txBody>
      </p:sp>
      <p:sp>
        <p:nvSpPr>
          <p:cNvPr id="7" name="文本框 6"/>
          <p:cNvSpPr txBox="1"/>
          <p:nvPr>
            <p:custDataLst>
              <p:tags r:id="rId9"/>
            </p:custDataLst>
          </p:nvPr>
        </p:nvSpPr>
        <p:spPr>
          <a:xfrm>
            <a:off x="6208395" y="1388745"/>
            <a:ext cx="5329555" cy="5073015"/>
          </a:xfrm>
          <a:prstGeom prst="rect">
            <a:avLst/>
          </a:prstGeom>
          <a:noFill/>
        </p:spPr>
        <p:txBody>
          <a:bodyPr wrap="square" rtlCol="0">
            <a:normAutofit/>
          </a:bodyPr>
          <a:lstStyle/>
          <a:p>
            <a:pPr lvl="1">
              <a:lnSpc>
                <a:spcPct val="150000"/>
              </a:lnSpc>
              <a:spcBef>
                <a:spcPts val="0"/>
              </a:spcBef>
              <a:spcAft>
                <a:spcPts val="1000"/>
              </a:spcAft>
            </a:pPr>
            <a:r>
              <a:rPr lang="zh-CN" altLang="en-US" sz="1600" dirty="0">
                <a:solidFill>
                  <a:schemeClr val="dk1"/>
                </a:solidFill>
                <a:latin typeface="微软雅黑" panose="020B0503020204020204" charset="-122"/>
                <a:ea typeface="微软雅黑" panose="020B0503020204020204" charset="-122"/>
                <a:sym typeface="Arial" panose="020B0604020202020204" pitchFamily="34" charset="0"/>
              </a:rPr>
              <a:t>我们将上述任务的损失整合到完整的⽬标函数中：</a:t>
            </a:r>
            <a:endParaRPr lang="zh-CN" altLang="en-US" sz="1600" dirty="0">
              <a:solidFill>
                <a:schemeClr val="dk1"/>
              </a:solidFill>
              <a:latin typeface="微软雅黑" panose="020B0503020204020204" charset="-122"/>
              <a:ea typeface="微软雅黑" panose="020B0503020204020204" charset="-122"/>
              <a:sym typeface="Arial" panose="020B0604020202020204" pitchFamily="34" charset="0"/>
            </a:endParaRPr>
          </a:p>
          <a:p>
            <a:pPr lvl="1">
              <a:lnSpc>
                <a:spcPct val="150000"/>
              </a:lnSpc>
              <a:spcBef>
                <a:spcPts val="0"/>
              </a:spcBef>
              <a:spcAft>
                <a:spcPts val="1000"/>
              </a:spcAft>
            </a:pPr>
            <a:endParaRPr lang="zh-CN" altLang="en-US" sz="1600" dirty="0">
              <a:solidFill>
                <a:schemeClr val="dk1"/>
              </a:solidFill>
              <a:latin typeface="微软雅黑" panose="020B0503020204020204" charset="-122"/>
              <a:ea typeface="微软雅黑" panose="020B0503020204020204" charset="-122"/>
              <a:sym typeface="Arial" panose="020B0604020202020204" pitchFamily="34" charset="0"/>
            </a:endParaRPr>
          </a:p>
          <a:p>
            <a:pPr marL="0" lvl="0" indent="457200">
              <a:lnSpc>
                <a:spcPct val="150000"/>
              </a:lnSpc>
              <a:spcBef>
                <a:spcPts val="0"/>
              </a:spcBef>
              <a:spcAft>
                <a:spcPts val="1000"/>
              </a:spcAft>
              <a:buNone/>
            </a:pPr>
            <a:endParaRPr lang="zh-CN" altLang="en-US" sz="1600" dirty="0">
              <a:solidFill>
                <a:schemeClr val="dk1"/>
              </a:solidFill>
              <a:latin typeface="微软雅黑" panose="020B0503020204020204" charset="-122"/>
              <a:ea typeface="微软雅黑" panose="020B0503020204020204" charset="-122"/>
              <a:sym typeface="Arial" panose="020B0604020202020204" pitchFamily="34" charset="0"/>
            </a:endParaRPr>
          </a:p>
          <a:p>
            <a:pPr marL="0" lvl="0" indent="457200">
              <a:lnSpc>
                <a:spcPct val="150000"/>
              </a:lnSpc>
              <a:spcBef>
                <a:spcPts val="0"/>
              </a:spcBef>
              <a:spcAft>
                <a:spcPts val="1000"/>
              </a:spcAft>
              <a:buNone/>
            </a:pPr>
            <a:r>
              <a:rPr lang="zh-CN" altLang="en-US" sz="1600" dirty="0">
                <a:solidFill>
                  <a:schemeClr val="dk1"/>
                </a:solidFill>
                <a:latin typeface="微软雅黑" panose="020B0503020204020204" charset="-122"/>
                <a:ea typeface="微软雅黑" panose="020B0503020204020204" charset="-122"/>
                <a:sym typeface="Arial" panose="020B0604020202020204" pitchFamily="34" charset="0"/>
              </a:rPr>
              <a:t>其中</a:t>
            </a:r>
            <a:r>
              <a:rPr lang="en-US" altLang="zh-CN" sz="1600" dirty="0">
                <a:solidFill>
                  <a:schemeClr val="dk1"/>
                </a:solidFill>
                <a:latin typeface="微软雅黑" panose="020B0503020204020204" charset="-122"/>
                <a:ea typeface="微软雅黑" panose="020B0503020204020204" charset="-122"/>
                <a:sym typeface="Arial" panose="020B0604020202020204" pitchFamily="34" charset="0"/>
              </a:rPr>
              <a:t>                   </a:t>
            </a:r>
            <a:r>
              <a:rPr lang="zh-CN" altLang="en-US" sz="1600" dirty="0">
                <a:solidFill>
                  <a:schemeClr val="dk1"/>
                </a:solidFill>
                <a:latin typeface="微软雅黑" panose="020B0503020204020204" charset="-122"/>
                <a:ea typeface="微软雅黑" panose="020B0503020204020204" charset="-122"/>
                <a:sym typeface="Arial" panose="020B0604020202020204" pitchFamily="34" charset="0"/>
              </a:rPr>
              <a:t>是情感任务相关的损失（例如均⽅误差）。</a:t>
            </a:r>
            <a:endParaRPr lang="zh-CN" altLang="en-US" sz="1600" dirty="0">
              <a:solidFill>
                <a:schemeClr val="dk1"/>
              </a:solidFill>
              <a:latin typeface="微软雅黑" panose="020B0503020204020204" charset="-122"/>
              <a:ea typeface="微软雅黑" panose="020B0503020204020204" charset="-122"/>
              <a:sym typeface="Arial" panose="020B0604020202020204" pitchFamily="34" charset="0"/>
            </a:endParaRPr>
          </a:p>
          <a:p>
            <a:pPr marL="0" lvl="0" indent="457200">
              <a:lnSpc>
                <a:spcPct val="150000"/>
              </a:lnSpc>
              <a:spcBef>
                <a:spcPts val="0"/>
              </a:spcBef>
              <a:spcAft>
                <a:spcPts val="1000"/>
              </a:spcAft>
              <a:buNone/>
            </a:pPr>
            <a:endParaRPr lang="zh-CN" altLang="en-US" sz="1600" dirty="0">
              <a:solidFill>
                <a:schemeClr val="dk1"/>
              </a:solidFill>
              <a:latin typeface="微软雅黑" panose="020B0503020204020204" charset="-122"/>
              <a:ea typeface="微软雅黑" panose="020B0503020204020204" charset="-122"/>
              <a:sym typeface="Arial" panose="020B0604020202020204" pitchFamily="34" charset="0"/>
            </a:endParaRPr>
          </a:p>
          <a:p>
            <a:pPr marL="0" lvl="0" indent="457200">
              <a:lnSpc>
                <a:spcPct val="150000"/>
              </a:lnSpc>
              <a:spcBef>
                <a:spcPts val="0"/>
              </a:spcBef>
              <a:spcAft>
                <a:spcPts val="1000"/>
              </a:spcAft>
              <a:buNone/>
            </a:pPr>
            <a:endParaRPr lang="zh-CN" altLang="en-US" sz="1600" dirty="0">
              <a:solidFill>
                <a:schemeClr val="dk1"/>
              </a:solidFill>
              <a:latin typeface="微软雅黑" panose="020B0503020204020204" charset="-122"/>
              <a:ea typeface="微软雅黑" panose="020B0503020204020204" charset="-122"/>
              <a:sym typeface="Arial" panose="020B0604020202020204" pitchFamily="34" charset="0"/>
            </a:endParaRPr>
          </a:p>
          <a:p>
            <a:pPr marL="0" lvl="0" indent="457200">
              <a:lnSpc>
                <a:spcPct val="150000"/>
              </a:lnSpc>
              <a:spcBef>
                <a:spcPts val="0"/>
              </a:spcBef>
              <a:spcAft>
                <a:spcPts val="1000"/>
              </a:spcAft>
              <a:buNone/>
            </a:pPr>
            <a:r>
              <a:rPr lang="zh-CN" altLang="en-US" sz="1600" dirty="0">
                <a:solidFill>
                  <a:schemeClr val="dk1"/>
                </a:solidFill>
                <a:latin typeface="微软雅黑" panose="020B0503020204020204" charset="-122"/>
                <a:ea typeface="微软雅黑" panose="020B0503020204020204" charset="-122"/>
                <a:sym typeface="Arial" panose="020B0604020202020204" pitchFamily="34" charset="0"/>
              </a:rPr>
              <a:t>上面的</a:t>
            </a:r>
            <a:r>
              <a:rPr lang="zh-CN" altLang="en-US" sz="1600" dirty="0">
                <a:solidFill>
                  <a:schemeClr val="dk1"/>
                </a:solidFill>
                <a:latin typeface="微软雅黑" panose="020B0503020204020204" charset="-122"/>
                <a:ea typeface="微软雅黑" panose="020B0503020204020204" charset="-122"/>
                <a:sym typeface="Arial" panose="020B0604020202020204" pitchFamily="34" charset="0"/>
              </a:rPr>
              <a:t>公式表示由HomoGD和HeteroGD⽣成的蒸馏损失，λ1和λ2控制不同约束的重要性。</a:t>
            </a:r>
            <a:endParaRPr lang="zh-CN" altLang="en-US" sz="1600" dirty="0">
              <a:solidFill>
                <a:schemeClr val="dk1"/>
              </a:solidFill>
              <a:latin typeface="微软雅黑" panose="020B0503020204020204" charset="-122"/>
              <a:ea typeface="微软雅黑" panose="020B0503020204020204" charset="-122"/>
              <a:sym typeface="Arial" panose="020B0604020202020204" pitchFamily="34" charset="0"/>
            </a:endParaRPr>
          </a:p>
        </p:txBody>
      </p:sp>
      <p:sp>
        <p:nvSpPr>
          <p:cNvPr id="8" name="文本框 7"/>
          <p:cNvSpPr txBox="1"/>
          <p:nvPr>
            <p:custDataLst>
              <p:tags r:id="rId10"/>
            </p:custDataLst>
          </p:nvPr>
        </p:nvSpPr>
        <p:spPr>
          <a:xfrm>
            <a:off x="604590" y="259150"/>
            <a:ext cx="10970823" cy="706755"/>
          </a:xfrm>
          <a:prstGeom prst="rect">
            <a:avLst/>
          </a:prstGeom>
        </p:spPr>
        <p:txBody>
          <a:bodyPr vert="horz" wrap="square" lIns="90170" tIns="46990" rIns="90170" bIns="46990" rtlCol="0" anchor="ctr" anchorCtr="0">
            <a:normAutofit/>
          </a:bodyPr>
          <a:lstStyle>
            <a:lvl1pPr marR="0" fontAlgn="auto">
              <a:lnSpc>
                <a:spcPct val="100000"/>
              </a:lnSpc>
              <a:spcBef>
                <a:spcPct val="0"/>
              </a:spcBef>
              <a:buNone/>
              <a:defRPr kumimoji="0" lang="zh-CN" altLang="en-US" sz="3600" b="1" i="0" u="none" strike="noStrike" cap="none" spc="300" normalizeH="0" baseline="0" noProof="1" dirty="0">
                <a:solidFill>
                  <a:schemeClr val="tx1">
                    <a:lumMod val="85000"/>
                    <a:lumOff val="15000"/>
                  </a:schemeClr>
                </a:solidFill>
                <a:uFillTx/>
                <a:latin typeface="微软雅黑" panose="020B0503020204020204" charset="-122"/>
                <a:ea typeface="微软雅黑" panose="020B0503020204020204" charset="-122"/>
                <a:cs typeface="+mj-cs"/>
                <a:sym typeface="+mn-ea"/>
              </a:defRPr>
            </a:lvl1pPr>
          </a:lstStyle>
          <a:p>
            <a:r>
              <a:rPr dirty="0">
                <a:solidFill>
                  <a:schemeClr val="accent1"/>
                </a:solidFill>
                <a:uFillTx/>
                <a:latin typeface="汉仪旗黑-85S" panose="00020600040101010101" pitchFamily="18" charset="-122"/>
                <a:ea typeface="汉仪旗黑-85S" panose="00020600040101010101" pitchFamily="18" charset="-122"/>
                <a:sym typeface="Arial" panose="020B0604020202020204" pitchFamily="34" charset="0"/>
              </a:rPr>
              <a:t>原理部分</a:t>
            </a:r>
            <a:endParaRPr dirty="0">
              <a:solidFill>
                <a:schemeClr val="accent1"/>
              </a:solidFill>
              <a:uFillTx/>
              <a:latin typeface="汉仪旗黑-85S" panose="00020600040101010101" pitchFamily="18" charset="-122"/>
              <a:ea typeface="汉仪旗黑-85S" panose="00020600040101010101" pitchFamily="18" charset="-122"/>
              <a:sym typeface="Arial" panose="020B0604020202020204" pitchFamily="34" charset="0"/>
            </a:endParaRPr>
          </a:p>
        </p:txBody>
      </p:sp>
      <p:sp>
        <p:nvSpPr>
          <p:cNvPr id="5" name="文本框 4"/>
          <p:cNvSpPr txBox="1"/>
          <p:nvPr>
            <p:custDataLst>
              <p:tags r:id="rId11"/>
            </p:custDataLst>
          </p:nvPr>
        </p:nvSpPr>
        <p:spPr>
          <a:xfrm>
            <a:off x="472440" y="812800"/>
            <a:ext cx="5531485" cy="6043930"/>
          </a:xfrm>
          <a:prstGeom prst="rect">
            <a:avLst/>
          </a:prstGeom>
          <a:noFill/>
        </p:spPr>
        <p:txBody>
          <a:bodyPr wrap="square" rtlCol="0">
            <a:noAutofit/>
          </a:bodyPr>
          <a:lstStyle/>
          <a:p>
            <a:pPr>
              <a:lnSpc>
                <a:spcPct val="150000"/>
              </a:lnSpc>
              <a:spcBef>
                <a:spcPts val="0"/>
              </a:spcBef>
              <a:spcAft>
                <a:spcPts val="1000"/>
              </a:spcAft>
            </a:pPr>
            <a:r>
              <a:rPr lang="en-US" altLang="zh-CN" sz="1600" dirty="0">
                <a:solidFill>
                  <a:schemeClr val="dk1"/>
                </a:solidFill>
                <a:latin typeface="微软雅黑" panose="020B0503020204020204" charset="-122"/>
                <a:ea typeface="微软雅黑" panose="020B0503020204020204" charset="-122"/>
                <a:sym typeface="Arial" panose="020B0604020202020204" pitchFamily="34" charset="0"/>
              </a:rPr>
              <a:t>2.2 HeteroGD 异态图蒸馏</a:t>
            </a:r>
            <a:r>
              <a:rPr lang="zh-CN" altLang="en-US" sz="1600" dirty="0">
                <a:solidFill>
                  <a:schemeClr val="dk1"/>
                </a:solidFill>
                <a:latin typeface="微软雅黑" panose="020B0503020204020204" charset="-122"/>
                <a:ea typeface="微软雅黑" panose="020B0503020204020204" charset="-122"/>
                <a:sym typeface="Arial" panose="020B0604020202020204" pitchFamily="34" charset="0"/>
              </a:rPr>
              <a:t>（续）</a:t>
            </a:r>
            <a:endParaRPr lang="en-US" altLang="zh-CN" sz="1600" dirty="0">
              <a:solidFill>
                <a:schemeClr val="dk1"/>
              </a:solidFill>
              <a:latin typeface="微软雅黑" panose="020B0503020204020204" charset="-122"/>
              <a:ea typeface="微软雅黑" panose="020B0503020204020204" charset="-122"/>
              <a:sym typeface="Arial" panose="020B0604020202020204" pitchFamily="34" charset="0"/>
            </a:endParaRPr>
          </a:p>
          <a:p>
            <a:pPr indent="457200">
              <a:lnSpc>
                <a:spcPct val="150000"/>
              </a:lnSpc>
              <a:spcBef>
                <a:spcPts val="0"/>
              </a:spcBef>
              <a:spcAft>
                <a:spcPts val="1000"/>
              </a:spcAft>
            </a:pPr>
            <a:r>
              <a:rPr lang="zh-CN" altLang="en-US" sz="1600" dirty="0">
                <a:solidFill>
                  <a:schemeClr val="dk1"/>
                </a:solidFill>
                <a:latin typeface="微软雅黑" panose="020B0503020204020204" charset="-122"/>
                <a:ea typeface="微软雅黑" panose="020B0503020204020204" charset="-122"/>
                <a:sym typeface="Arial" panose="020B0604020202020204" pitchFamily="34" charset="0"/>
              </a:rPr>
              <a:t>多模态Transformer的核⼼是跨模态注意⼒单元（CA），它接收来⾃⼀对模态的特征并融合跨模态信息。对于MER中的三个模态，每个模态将受到其他两个模态的增强，并将⽣成的特征进⾏串联。e.g. 以语⾔模态</a:t>
            </a:r>
            <a:r>
              <a:rPr lang="en-US" altLang="zh-CN" sz="1600" dirty="0">
                <a:solidFill>
                  <a:schemeClr val="dk1"/>
                </a:solidFill>
                <a:latin typeface="微软雅黑" panose="020B0503020204020204" charset="-122"/>
                <a:ea typeface="微软雅黑" panose="020B0503020204020204" charset="-122"/>
                <a:sym typeface="Arial" panose="020B0604020202020204" pitchFamily="34" charset="0"/>
              </a:rPr>
              <a:t> </a:t>
            </a:r>
            <a:r>
              <a:rPr lang="zh-CN" altLang="en-US" sz="1600" dirty="0">
                <a:solidFill>
                  <a:schemeClr val="dk1"/>
                </a:solidFill>
                <a:latin typeface="微软雅黑" panose="020B0503020204020204" charset="-122"/>
                <a:ea typeface="微软雅黑" panose="020B0503020204020204" charset="-122"/>
                <a:sym typeface="Arial" panose="020B0604020202020204" pitchFamily="34" charset="0"/>
              </a:rPr>
              <a:t>吗</a:t>
            </a:r>
            <a:r>
              <a:rPr lang="en-US" altLang="zh-CN" sz="1600" dirty="0">
                <a:solidFill>
                  <a:schemeClr val="dk1"/>
                </a:solidFill>
                <a:latin typeface="微软雅黑" panose="020B0503020204020204" charset="-122"/>
                <a:ea typeface="微软雅黑" panose="020B0503020204020204" charset="-122"/>
                <a:sym typeface="Arial" panose="020B0604020202020204" pitchFamily="34" charset="0"/>
              </a:rPr>
              <a:t> </a:t>
            </a:r>
            <a:r>
              <a:rPr lang="zh-CN" altLang="en-US" sz="1600" dirty="0">
                <a:solidFill>
                  <a:schemeClr val="dk1"/>
                </a:solidFill>
                <a:latin typeface="微软雅黑" panose="020B0503020204020204" charset="-122"/>
                <a:ea typeface="微软雅黑" panose="020B0503020204020204" charset="-122"/>
                <a:sym typeface="Arial" panose="020B0604020202020204" pitchFamily="34" charset="0"/>
              </a:rPr>
              <a:t> </a:t>
            </a:r>
            <a:r>
              <a:rPr lang="en-US" altLang="zh-CN" sz="1600" dirty="0">
                <a:solidFill>
                  <a:schemeClr val="dk1"/>
                </a:solidFill>
                <a:latin typeface="微软雅黑" panose="020B0503020204020204" charset="-122"/>
                <a:ea typeface="微软雅黑" panose="020B0503020204020204" charset="-122"/>
                <a:sym typeface="Arial" panose="020B0604020202020204" pitchFamily="34" charset="0"/>
              </a:rPr>
              <a:t>         </a:t>
            </a:r>
            <a:r>
              <a:rPr lang="zh-CN" altLang="en-US" sz="1600" dirty="0">
                <a:solidFill>
                  <a:schemeClr val="dk1"/>
                </a:solidFill>
                <a:latin typeface="微软雅黑" panose="020B0503020204020204" charset="-122"/>
                <a:ea typeface="微软雅黑" panose="020B0503020204020204" charset="-122"/>
                <a:sym typeface="Arial" panose="020B0604020202020204" pitchFamily="34" charset="0"/>
              </a:rPr>
              <a:t>为源和视觉模态 </a:t>
            </a:r>
            <a:r>
              <a:rPr lang="en-US" altLang="zh-CN" sz="1600" dirty="0">
                <a:solidFill>
                  <a:schemeClr val="dk1"/>
                </a:solidFill>
                <a:latin typeface="微软雅黑" panose="020B0503020204020204" charset="-122"/>
                <a:ea typeface="微软雅黑" panose="020B0503020204020204" charset="-122"/>
                <a:sym typeface="Arial" panose="020B0604020202020204" pitchFamily="34" charset="0"/>
              </a:rPr>
              <a:t>           </a:t>
            </a:r>
            <a:r>
              <a:rPr lang="zh-CN" altLang="en-US" sz="1600" dirty="0">
                <a:solidFill>
                  <a:schemeClr val="dk1"/>
                </a:solidFill>
                <a:latin typeface="微软雅黑" panose="020B0503020204020204" charset="-122"/>
                <a:ea typeface="微软雅黑" panose="020B0503020204020204" charset="-122"/>
                <a:sym typeface="Arial" panose="020B0604020202020204" pitchFamily="34" charset="0"/>
              </a:rPr>
              <a:t>为⽬标，从语⾔到视觉的增强特征表示如下：</a:t>
            </a:r>
            <a:endParaRPr lang="zh-CN" altLang="en-US" sz="1600" dirty="0">
              <a:solidFill>
                <a:schemeClr val="dk1"/>
              </a:solidFill>
              <a:latin typeface="微软雅黑" panose="020B0503020204020204" charset="-122"/>
              <a:ea typeface="微软雅黑" panose="020B0503020204020204" charset="-122"/>
              <a:sym typeface="Arial" panose="020B0604020202020204" pitchFamily="34" charset="0"/>
            </a:endParaRPr>
          </a:p>
          <a:p>
            <a:pPr>
              <a:lnSpc>
                <a:spcPct val="150000"/>
              </a:lnSpc>
              <a:spcBef>
                <a:spcPts val="0"/>
              </a:spcBef>
              <a:spcAft>
                <a:spcPts val="1000"/>
              </a:spcAft>
            </a:pPr>
            <a:endParaRPr lang="zh-CN" altLang="en-US" sz="1600" dirty="0">
              <a:solidFill>
                <a:schemeClr val="dk1"/>
              </a:solidFill>
              <a:latin typeface="微软雅黑" panose="020B0503020204020204" charset="-122"/>
              <a:ea typeface="微软雅黑" panose="020B0503020204020204" charset="-122"/>
              <a:sym typeface="Arial" panose="020B0604020202020204" pitchFamily="34" charset="0"/>
            </a:endParaRPr>
          </a:p>
          <a:p>
            <a:pPr>
              <a:lnSpc>
                <a:spcPct val="150000"/>
              </a:lnSpc>
              <a:spcBef>
                <a:spcPts val="0"/>
              </a:spcBef>
              <a:spcAft>
                <a:spcPts val="1000"/>
              </a:spcAft>
            </a:pPr>
            <a:endParaRPr lang="en-US" altLang="zh-CN" sz="1600" dirty="0">
              <a:solidFill>
                <a:schemeClr val="dk1"/>
              </a:solidFill>
              <a:latin typeface="微软雅黑" panose="020B0503020204020204" charset="-122"/>
              <a:ea typeface="微软雅黑" panose="020B0503020204020204" charset="-122"/>
              <a:sym typeface="Arial" panose="020B0604020202020204" pitchFamily="34" charset="0"/>
            </a:endParaRPr>
          </a:p>
          <a:p>
            <a:pPr>
              <a:lnSpc>
                <a:spcPct val="150000"/>
              </a:lnSpc>
              <a:spcBef>
                <a:spcPts val="0"/>
              </a:spcBef>
              <a:spcAft>
                <a:spcPts val="1000"/>
              </a:spcAft>
            </a:pPr>
            <a:r>
              <a:rPr lang="en-US" altLang="zh-CN" sz="1600" dirty="0">
                <a:solidFill>
                  <a:schemeClr val="dk1"/>
                </a:solidFill>
                <a:latin typeface="微软雅黑" panose="020B0503020204020204" charset="-122"/>
                <a:ea typeface="微软雅黑" panose="020B0503020204020204" charset="-122"/>
                <a:sym typeface="Arial" panose="020B0604020202020204" pitchFamily="34" charset="0"/>
              </a:rPr>
              <a:t>2.3 Feature fusion 特征融合</a:t>
            </a:r>
            <a:endParaRPr lang="en-US" altLang="zh-CN" sz="1600" dirty="0">
              <a:solidFill>
                <a:schemeClr val="dk1"/>
              </a:solidFill>
              <a:latin typeface="微软雅黑" panose="020B0503020204020204" charset="-122"/>
              <a:ea typeface="微软雅黑" panose="020B0503020204020204" charset="-122"/>
              <a:sym typeface="Arial" panose="020B0604020202020204" pitchFamily="34" charset="0"/>
            </a:endParaRPr>
          </a:p>
          <a:p>
            <a:pPr indent="457200">
              <a:lnSpc>
                <a:spcPct val="150000"/>
              </a:lnSpc>
              <a:spcBef>
                <a:spcPts val="0"/>
              </a:spcBef>
              <a:spcAft>
                <a:spcPts val="1000"/>
              </a:spcAft>
            </a:pPr>
            <a:r>
              <a:rPr lang="en-US" altLang="zh-CN" sz="1600" dirty="0">
                <a:solidFill>
                  <a:schemeClr val="dk1"/>
                </a:solidFill>
                <a:latin typeface="微软雅黑" panose="020B0503020204020204" charset="-122"/>
                <a:ea typeface="微软雅黑" panose="020B0503020204020204" charset="-122"/>
                <a:sym typeface="Arial" panose="020B0604020202020204" pitchFamily="34" charset="0"/>
              </a:rPr>
              <a:t>我们使⽤增强的异构特征 和原始的解耦同质特征 进⾏⾃适应特征融合，其中的权重是从它们各⾃学习得到的。通过这样的⽅式，我们得到了⽤于多模态情感识别的融合特征。</a:t>
            </a:r>
            <a:endParaRPr lang="en-US" altLang="zh-CN" sz="1600" dirty="0">
              <a:solidFill>
                <a:schemeClr val="dk1"/>
              </a:solidFill>
              <a:latin typeface="微软雅黑" panose="020B0503020204020204" charset="-122"/>
              <a:ea typeface="微软雅黑" panose="020B0503020204020204" charset="-122"/>
              <a:sym typeface="Arial" panose="020B0604020202020204" pitchFamily="34" charset="0"/>
            </a:endParaRPr>
          </a:p>
          <a:p>
            <a:pPr>
              <a:lnSpc>
                <a:spcPct val="150000"/>
              </a:lnSpc>
              <a:spcBef>
                <a:spcPts val="0"/>
              </a:spcBef>
              <a:spcAft>
                <a:spcPts val="1000"/>
              </a:spcAft>
            </a:pPr>
            <a:endParaRPr lang="en-US" altLang="zh-CN" sz="1400" dirty="0">
              <a:solidFill>
                <a:schemeClr val="dk1"/>
              </a:solidFill>
              <a:latin typeface="微软雅黑" panose="020B0503020204020204" charset="-122"/>
              <a:ea typeface="微软雅黑" panose="020B0503020204020204" charset="-122"/>
              <a:sym typeface="Arial" panose="020B0604020202020204" pitchFamily="34" charset="0"/>
            </a:endParaRPr>
          </a:p>
        </p:txBody>
      </p:sp>
      <p:pic>
        <p:nvPicPr>
          <p:cNvPr id="11" name="图片 10"/>
          <p:cNvPicPr>
            <a:picLocks noChangeAspect="1"/>
          </p:cNvPicPr>
          <p:nvPr>
            <p:custDataLst>
              <p:tags r:id="rId12"/>
            </p:custDataLst>
          </p:nvPr>
        </p:nvPicPr>
        <p:blipFill>
          <a:blip r:embed="rId13"/>
          <a:stretch>
            <a:fillRect/>
          </a:stretch>
        </p:blipFill>
        <p:spPr>
          <a:xfrm>
            <a:off x="4883150" y="2442845"/>
            <a:ext cx="620395" cy="437515"/>
          </a:xfrm>
          <a:prstGeom prst="rect">
            <a:avLst/>
          </a:prstGeom>
        </p:spPr>
      </p:pic>
      <p:pic>
        <p:nvPicPr>
          <p:cNvPr id="13" name="图片 12"/>
          <p:cNvPicPr>
            <a:picLocks noChangeAspect="1"/>
          </p:cNvPicPr>
          <p:nvPr>
            <p:custDataLst>
              <p:tags r:id="rId14"/>
            </p:custDataLst>
          </p:nvPr>
        </p:nvPicPr>
        <p:blipFill>
          <a:blip r:embed="rId15"/>
          <a:stretch>
            <a:fillRect/>
          </a:stretch>
        </p:blipFill>
        <p:spPr>
          <a:xfrm>
            <a:off x="2044700" y="2823210"/>
            <a:ext cx="611505" cy="429895"/>
          </a:xfrm>
          <a:prstGeom prst="rect">
            <a:avLst/>
          </a:prstGeom>
        </p:spPr>
      </p:pic>
      <p:pic>
        <p:nvPicPr>
          <p:cNvPr id="15" name="图片 14"/>
          <p:cNvPicPr>
            <a:picLocks noChangeAspect="1"/>
          </p:cNvPicPr>
          <p:nvPr>
            <p:custDataLst>
              <p:tags r:id="rId16"/>
            </p:custDataLst>
          </p:nvPr>
        </p:nvPicPr>
        <p:blipFill>
          <a:blip r:embed="rId17"/>
          <a:srcRect t="5205"/>
          <a:stretch>
            <a:fillRect/>
          </a:stretch>
        </p:blipFill>
        <p:spPr>
          <a:xfrm>
            <a:off x="890270" y="3627120"/>
            <a:ext cx="4461510" cy="925195"/>
          </a:xfrm>
          <a:prstGeom prst="rect">
            <a:avLst/>
          </a:prstGeom>
        </p:spPr>
      </p:pic>
      <p:pic>
        <p:nvPicPr>
          <p:cNvPr id="23" name="图片 22"/>
          <p:cNvPicPr>
            <a:picLocks noChangeAspect="1"/>
          </p:cNvPicPr>
          <p:nvPr>
            <p:custDataLst>
              <p:tags r:id="rId18"/>
            </p:custDataLst>
          </p:nvPr>
        </p:nvPicPr>
        <p:blipFill>
          <a:blip r:embed="rId19"/>
          <a:stretch>
            <a:fillRect/>
          </a:stretch>
        </p:blipFill>
        <p:spPr>
          <a:xfrm>
            <a:off x="7249160" y="2889885"/>
            <a:ext cx="990600" cy="495300"/>
          </a:xfrm>
          <a:prstGeom prst="rect">
            <a:avLst/>
          </a:prstGeom>
        </p:spPr>
      </p:pic>
      <p:pic>
        <p:nvPicPr>
          <p:cNvPr id="24" name="图片 23"/>
          <p:cNvPicPr>
            <a:picLocks noChangeAspect="1"/>
          </p:cNvPicPr>
          <p:nvPr>
            <p:custDataLst>
              <p:tags r:id="rId20"/>
            </p:custDataLst>
          </p:nvPr>
        </p:nvPicPr>
        <p:blipFill>
          <a:blip r:embed="rId21"/>
          <a:stretch>
            <a:fillRect/>
          </a:stretch>
        </p:blipFill>
        <p:spPr>
          <a:xfrm>
            <a:off x="6873240" y="3837940"/>
            <a:ext cx="4114800" cy="714375"/>
          </a:xfrm>
          <a:prstGeom prst="rect">
            <a:avLst/>
          </a:prstGeom>
        </p:spPr>
      </p:pic>
      <p:pic>
        <p:nvPicPr>
          <p:cNvPr id="25" name="图片 24"/>
          <p:cNvPicPr>
            <a:picLocks noChangeAspect="1"/>
          </p:cNvPicPr>
          <p:nvPr>
            <p:custDataLst>
              <p:tags r:id="rId22"/>
            </p:custDataLst>
          </p:nvPr>
        </p:nvPicPr>
        <p:blipFill>
          <a:blip r:embed="rId23"/>
          <a:stretch>
            <a:fillRect/>
          </a:stretch>
        </p:blipFill>
        <p:spPr>
          <a:xfrm>
            <a:off x="6208395" y="1965960"/>
            <a:ext cx="5553075" cy="857250"/>
          </a:xfrm>
          <a:prstGeom prst="rect">
            <a:avLst/>
          </a:prstGeom>
        </p:spPr>
      </p:pic>
    </p:spTree>
    <p:custDataLst>
      <p:tags r:id="rId24"/>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3" name="矩形 12"/>
          <p:cNvSpPr/>
          <p:nvPr userDrawn="1">
            <p:custDataLst>
              <p:tags r:id="rId1"/>
            </p:custDataLst>
          </p:nvPr>
        </p:nvSpPr>
        <p:spPr>
          <a:xfrm>
            <a:off x="292100" y="172085"/>
            <a:ext cx="11607800" cy="6391275"/>
          </a:xfrm>
          <a:prstGeom prst="rect">
            <a:avLst/>
          </a:prstGeom>
          <a:solidFill>
            <a:schemeClr val="dk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p>
            <a:pPr algn="ctr"/>
            <a:endParaRPr lang="zh-CN" altLang="en-US">
              <a:solidFill>
                <a:schemeClr val="lt1"/>
              </a:solidFill>
              <a:latin typeface="微软雅黑" panose="020B0503020204020204" charset="-122"/>
              <a:ea typeface="微软雅黑" panose="020B0503020204020204" charset="-122"/>
            </a:endParaRPr>
          </a:p>
        </p:txBody>
      </p:sp>
      <p:pic>
        <p:nvPicPr>
          <p:cNvPr id="12" name="图片 11"/>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720090" cy="588645"/>
          </a:xfrm>
          <a:prstGeom prst="rect">
            <a:avLst/>
          </a:prstGeom>
        </p:spPr>
      </p:pic>
      <p:pic>
        <p:nvPicPr>
          <p:cNvPr id="11" name="图片 10"/>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11471910" y="0"/>
            <a:ext cx="720090" cy="514985"/>
          </a:xfrm>
          <a:prstGeom prst="rect">
            <a:avLst/>
          </a:prstGeom>
        </p:spPr>
      </p:pic>
      <p:sp>
        <p:nvSpPr>
          <p:cNvPr id="2" name="文本框 1"/>
          <p:cNvSpPr txBox="1"/>
          <p:nvPr>
            <p:custDataLst>
              <p:tags r:id="rId8"/>
            </p:custDataLst>
          </p:nvPr>
        </p:nvSpPr>
        <p:spPr>
          <a:xfrm>
            <a:off x="1035685" y="1861185"/>
            <a:ext cx="4604385" cy="4389120"/>
          </a:xfrm>
          <a:prstGeom prst="rect">
            <a:avLst/>
          </a:prstGeom>
          <a:noFill/>
        </p:spPr>
        <p:txBody>
          <a:bodyPr wrap="square" rtlCol="0">
            <a:normAutofit lnSpcReduction="2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lnSpc>
                <a:spcPct val="150000"/>
              </a:lnSpc>
              <a:spcBef>
                <a:spcPts val="1000"/>
              </a:spcBef>
            </a:pPr>
            <a:r>
              <a:rPr lang="zh-CN" altLang="en-US" sz="1600" dirty="0">
                <a:solidFill>
                  <a:schemeClr val="dk1"/>
                </a:solidFill>
                <a:uFillTx/>
                <a:latin typeface="微软雅黑" panose="020B0503020204020204" charset="-122"/>
                <a:ea typeface="微软雅黑" panose="020B0503020204020204" charset="-122"/>
                <a:sym typeface="Arial" panose="020B0604020202020204" pitchFamily="34" charset="0"/>
              </a:rPr>
              <a:t>我们在CMU-MOSI 和CMU-MOSEI 数据集上评估DMD。实验在单词对⻬和⾮对⻬设置下进⾏，以进⾏更全⾯的⽐较。</a:t>
            </a:r>
            <a:endParaRPr lang="zh-CN" altLang="en-US" sz="1600" dirty="0">
              <a:solidFill>
                <a:schemeClr val="dk1"/>
              </a:solidFill>
              <a:uFillTx/>
              <a:latin typeface="微软雅黑" panose="020B0503020204020204" charset="-122"/>
              <a:ea typeface="微软雅黑" panose="020B0503020204020204" charset="-122"/>
              <a:sym typeface="Arial" panose="020B0604020202020204" pitchFamily="34" charset="0"/>
            </a:endParaRPr>
          </a:p>
          <a:p>
            <a:pPr fontAlgn="auto">
              <a:lnSpc>
                <a:spcPct val="150000"/>
              </a:lnSpc>
              <a:spcBef>
                <a:spcPts val="1000"/>
              </a:spcBef>
            </a:pPr>
            <a:r>
              <a:rPr lang="zh-CN" altLang="en-US" sz="1600" dirty="0">
                <a:solidFill>
                  <a:schemeClr val="dk1"/>
                </a:solidFill>
                <a:uFillTx/>
                <a:latin typeface="微软雅黑" panose="020B0503020204020204" charset="-122"/>
                <a:ea typeface="微软雅黑" panose="020B0503020204020204" charset="-122"/>
                <a:sym typeface="Arial" panose="020B0604020202020204" pitchFamily="34" charset="0"/>
              </a:rPr>
              <a:t>CMU-MOSI数据集包含2,199个短单词视频⽚段。CMU-MOSI中的声学和视觉特征的采样率分别为12.5和15 Hz。在样本中，有1,284个样本⽤作训练集，229个样本⽤作验证集，686个样本⽤作测试集。</a:t>
            </a:r>
            <a:endParaRPr lang="zh-CN" altLang="en-US" sz="1600" dirty="0">
              <a:solidFill>
                <a:schemeClr val="dk1"/>
              </a:solidFill>
              <a:uFillTx/>
              <a:latin typeface="微软雅黑" panose="020B0503020204020204" charset="-122"/>
              <a:ea typeface="微软雅黑" panose="020B0503020204020204" charset="-122"/>
              <a:sym typeface="Arial" panose="020B0604020202020204" pitchFamily="34" charset="0"/>
            </a:endParaRPr>
          </a:p>
          <a:p>
            <a:pPr fontAlgn="auto">
              <a:lnSpc>
                <a:spcPct val="150000"/>
              </a:lnSpc>
              <a:spcBef>
                <a:spcPts val="1000"/>
              </a:spcBef>
            </a:pPr>
            <a:r>
              <a:rPr lang="zh-CN" altLang="en-US" sz="1600" dirty="0">
                <a:solidFill>
                  <a:schemeClr val="dk1"/>
                </a:solidFill>
                <a:uFillTx/>
                <a:latin typeface="微软雅黑" panose="020B0503020204020204" charset="-122"/>
                <a:ea typeface="微软雅黑" panose="020B0503020204020204" charset="-122"/>
                <a:sym typeface="Arial" panose="020B0604020202020204" pitchFamily="34" charset="0"/>
              </a:rPr>
              <a:t>CMU-MOSI和CMU-MOSEI中的每个样本都被标记有情感分数，范围从-3到3，包括⾼度负⾯、负⾯、弱负⾯、中性、弱正⾯、正⾯和⾼度正⾯。</a:t>
            </a:r>
            <a:endParaRPr lang="zh-CN" altLang="en-US" sz="1600" dirty="0">
              <a:solidFill>
                <a:schemeClr val="dk1"/>
              </a:solidFill>
              <a:uFillTx/>
              <a:latin typeface="微软雅黑" panose="020B0503020204020204" charset="-122"/>
              <a:ea typeface="微软雅黑" panose="020B0503020204020204" charset="-122"/>
              <a:sym typeface="Arial" panose="020B0604020202020204" pitchFamily="34" charset="0"/>
            </a:endParaRPr>
          </a:p>
        </p:txBody>
      </p:sp>
      <p:sp>
        <p:nvSpPr>
          <p:cNvPr id="3" name="文本框 2"/>
          <p:cNvSpPr txBox="1"/>
          <p:nvPr>
            <p:custDataLst>
              <p:tags r:id="rId9"/>
            </p:custDataLst>
          </p:nvPr>
        </p:nvSpPr>
        <p:spPr>
          <a:xfrm>
            <a:off x="1035685" y="1408430"/>
            <a:ext cx="4604385" cy="936625"/>
          </a:xfrm>
          <a:prstGeom prst="rect">
            <a:avLst/>
          </a:prstGeom>
          <a:noFill/>
        </p:spPr>
        <p:txBody>
          <a:bodyPr wrap="square" rtlCol="0">
            <a:normAutofit lnSpcReduction="10000"/>
          </a:bodyPr>
          <a:lstStyle/>
          <a:p>
            <a:pPr algn="l"/>
            <a:r>
              <a:rPr lang="zh-CN" altLang="en-US" sz="2000" b="1" dirty="0">
                <a:solidFill>
                  <a:schemeClr val="dk1"/>
                </a:solidFill>
                <a:latin typeface="汉仪旗黑-85S" panose="00020600040101010101" pitchFamily="18" charset="-122"/>
                <a:ea typeface="汉仪旗黑-85S" panose="00020600040101010101" pitchFamily="18" charset="-122"/>
                <a:sym typeface="Arial" panose="020B0604020202020204" pitchFamily="34" charset="0"/>
              </a:rPr>
              <a:t>数据集</a:t>
            </a:r>
            <a:endParaRPr lang="zh-CN" altLang="en-US" sz="2000" b="1" dirty="0">
              <a:solidFill>
                <a:schemeClr val="dk1"/>
              </a:solidFill>
              <a:latin typeface="汉仪旗黑-85S" panose="00020600040101010101" pitchFamily="18" charset="-122"/>
              <a:ea typeface="汉仪旗黑-85S" panose="00020600040101010101" pitchFamily="18" charset="-122"/>
              <a:sym typeface="Arial" panose="020B0604020202020204" pitchFamily="34" charset="0"/>
            </a:endParaRPr>
          </a:p>
        </p:txBody>
      </p:sp>
      <p:sp>
        <p:nvSpPr>
          <p:cNvPr id="4" name="椭圆 3"/>
          <p:cNvSpPr/>
          <p:nvPr>
            <p:custDataLst>
              <p:tags r:id="rId10"/>
            </p:custDataLst>
          </p:nvPr>
        </p:nvSpPr>
        <p:spPr>
          <a:xfrm>
            <a:off x="609035" y="1388110"/>
            <a:ext cx="342900" cy="3429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altLang="zh-CN" b="1" dirty="0">
                <a:solidFill>
                  <a:schemeClr val="lt1"/>
                </a:solidFill>
                <a:latin typeface="微软雅黑" panose="020B0503020204020204" charset="-122"/>
                <a:ea typeface="微软雅黑" panose="020B0503020204020204" charset="-122"/>
                <a:cs typeface="Arial" panose="020B0604020202020204" pitchFamily="34" charset="0"/>
                <a:sym typeface="Arial" panose="020B0604020202020204" pitchFamily="34" charset="0"/>
              </a:rPr>
              <a:t>1</a:t>
            </a:r>
            <a:endParaRPr lang="en-US" altLang="zh-CN" b="1" dirty="0">
              <a:solidFill>
                <a:schemeClr val="lt1"/>
              </a:solidFill>
              <a:latin typeface="微软雅黑" panose="020B0503020204020204" charset="-122"/>
              <a:ea typeface="微软雅黑" panose="020B0503020204020204" charset="-122"/>
              <a:cs typeface="Arial" panose="020B0604020202020204" pitchFamily="34" charset="0"/>
              <a:sym typeface="Arial" panose="020B0604020202020204" pitchFamily="34" charset="0"/>
            </a:endParaRPr>
          </a:p>
        </p:txBody>
      </p:sp>
      <p:cxnSp>
        <p:nvCxnSpPr>
          <p:cNvPr id="5" name="直接连接符 4"/>
          <p:cNvCxnSpPr/>
          <p:nvPr>
            <p:custDataLst>
              <p:tags r:id="rId11"/>
            </p:custDataLst>
          </p:nvPr>
        </p:nvCxnSpPr>
        <p:spPr>
          <a:xfrm>
            <a:off x="6102350" y="2039620"/>
            <a:ext cx="0" cy="4084955"/>
          </a:xfrm>
          <a:prstGeom prst="line">
            <a:avLst/>
          </a:prstGeom>
          <a:ln>
            <a:solidFill>
              <a:schemeClr val="lt1"/>
            </a:solidFill>
            <a:prstDash val="dash"/>
          </a:ln>
        </p:spPr>
        <p:style>
          <a:lnRef idx="1">
            <a:schemeClr val="accent1"/>
          </a:lnRef>
          <a:fillRef idx="0">
            <a:schemeClr val="accent1"/>
          </a:fillRef>
          <a:effectRef idx="0">
            <a:schemeClr val="accent1"/>
          </a:effectRef>
          <a:fontRef idx="minor">
            <a:schemeClr val="tx1"/>
          </a:fontRef>
        </p:style>
      </p:cxnSp>
      <p:sp>
        <p:nvSpPr>
          <p:cNvPr id="6" name="文本框 5"/>
          <p:cNvSpPr txBox="1"/>
          <p:nvPr>
            <p:custDataLst>
              <p:tags r:id="rId12"/>
            </p:custDataLst>
          </p:nvPr>
        </p:nvSpPr>
        <p:spPr>
          <a:xfrm>
            <a:off x="6479540" y="795655"/>
            <a:ext cx="5293995" cy="5454015"/>
          </a:xfrm>
          <a:prstGeom prst="rect">
            <a:avLst/>
          </a:prstGeom>
          <a:noFill/>
        </p:spPr>
        <p:txBody>
          <a:bodyPr wrap="square" rtlCol="0">
            <a:normAutofit lnSpcReduction="1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lnSpc>
                <a:spcPct val="150000"/>
              </a:lnSpc>
              <a:spcBef>
                <a:spcPts val="1000"/>
              </a:spcBef>
            </a:pPr>
            <a:r>
              <a:rPr lang="zh-CN" altLang="en-US" sz="1600" dirty="0">
                <a:solidFill>
                  <a:schemeClr val="dk1"/>
                </a:solidFill>
                <a:uFillTx/>
                <a:latin typeface="微软雅黑" panose="020B0503020204020204" charset="-122"/>
                <a:ea typeface="微软雅黑" panose="020B0503020204020204" charset="-122"/>
                <a:sym typeface="Arial" panose="020B0604020202020204" pitchFamily="34" charset="0"/>
              </a:rPr>
              <a:t>在这两个数据集上，我们通过GloVe提取了单模态语⾔特征，并获得了300维的词特征。</a:t>
            </a:r>
            <a:endParaRPr lang="zh-CN" altLang="en-US" sz="1600" dirty="0">
              <a:solidFill>
                <a:schemeClr val="dk1"/>
              </a:solidFill>
              <a:uFillTx/>
              <a:latin typeface="微软雅黑" panose="020B0503020204020204" charset="-122"/>
              <a:ea typeface="微软雅黑" panose="020B0503020204020204" charset="-122"/>
              <a:sym typeface="Arial" panose="020B0604020202020204" pitchFamily="34" charset="0"/>
            </a:endParaRPr>
          </a:p>
          <a:p>
            <a:pPr fontAlgn="auto">
              <a:lnSpc>
                <a:spcPct val="150000"/>
              </a:lnSpc>
              <a:spcBef>
                <a:spcPts val="1000"/>
              </a:spcBef>
            </a:pPr>
            <a:r>
              <a:rPr lang="zh-CN" altLang="en-US" sz="1600" dirty="0">
                <a:solidFill>
                  <a:schemeClr val="dk1"/>
                </a:solidFill>
                <a:uFillTx/>
                <a:latin typeface="微软雅黑" panose="020B0503020204020204" charset="-122"/>
                <a:ea typeface="微软雅黑" panose="020B0503020204020204" charset="-122"/>
                <a:sym typeface="Arial" panose="020B0604020202020204" pitchFamily="34" charset="0"/>
              </a:rPr>
              <a:t>为了在对⻬设置下与MISA [7]和FDMER [32]进⾏公平⽐较，我们额外使⽤了⼀个BERT-base-uncased</a:t>
            </a:r>
            <a:endParaRPr lang="zh-CN" altLang="en-US" sz="1600" dirty="0">
              <a:solidFill>
                <a:schemeClr val="dk1"/>
              </a:solidFill>
              <a:uFillTx/>
              <a:latin typeface="微软雅黑" panose="020B0503020204020204" charset="-122"/>
              <a:ea typeface="微软雅黑" panose="020B0503020204020204" charset="-122"/>
              <a:sym typeface="Arial" panose="020B0604020202020204" pitchFamily="34" charset="0"/>
            </a:endParaRPr>
          </a:p>
          <a:p>
            <a:pPr fontAlgn="auto">
              <a:lnSpc>
                <a:spcPct val="150000"/>
              </a:lnSpc>
              <a:spcBef>
                <a:spcPts val="1000"/>
              </a:spcBef>
            </a:pPr>
            <a:r>
              <a:rPr lang="zh-CN" altLang="en-US" sz="1600" dirty="0">
                <a:solidFill>
                  <a:schemeClr val="dk1"/>
                </a:solidFill>
                <a:uFillTx/>
                <a:latin typeface="微软雅黑" panose="020B0503020204020204" charset="-122"/>
                <a:ea typeface="微软雅黑" panose="020B0503020204020204" charset="-122"/>
                <a:sym typeface="Arial" panose="020B0604020202020204" pitchFamily="34" charset="0"/>
              </a:rPr>
              <a:t>预训练模型，以获得768维的隐藏状态作为词特征。</a:t>
            </a:r>
            <a:endParaRPr lang="zh-CN" altLang="en-US" sz="1600" dirty="0">
              <a:solidFill>
                <a:schemeClr val="dk1"/>
              </a:solidFill>
              <a:uFillTx/>
              <a:latin typeface="微软雅黑" panose="020B0503020204020204" charset="-122"/>
              <a:ea typeface="微软雅黑" panose="020B0503020204020204" charset="-122"/>
              <a:sym typeface="Arial" panose="020B0604020202020204" pitchFamily="34" charset="0"/>
            </a:endParaRPr>
          </a:p>
          <a:p>
            <a:pPr fontAlgn="auto">
              <a:lnSpc>
                <a:spcPct val="150000"/>
              </a:lnSpc>
              <a:spcBef>
                <a:spcPts val="1000"/>
              </a:spcBef>
            </a:pPr>
            <a:r>
              <a:rPr lang="zh-CN" altLang="en-US" sz="1600" dirty="0">
                <a:solidFill>
                  <a:schemeClr val="dk1"/>
                </a:solidFill>
                <a:uFillTx/>
                <a:latin typeface="微软雅黑" panose="020B0503020204020204" charset="-122"/>
                <a:ea typeface="微软雅黑" panose="020B0503020204020204" charset="-122"/>
                <a:sym typeface="Arial" panose="020B0604020202020204" pitchFamily="34" charset="0"/>
              </a:rPr>
              <a:t>对于视觉模态，我们使⽤Facet对每个视频帧进⾏编码，以表示35个⾯部动作单元的存在。</a:t>
            </a:r>
            <a:endParaRPr lang="zh-CN" altLang="en-US" sz="1600" dirty="0">
              <a:solidFill>
                <a:schemeClr val="dk1"/>
              </a:solidFill>
              <a:uFillTx/>
              <a:latin typeface="微软雅黑" panose="020B0503020204020204" charset="-122"/>
              <a:ea typeface="微软雅黑" panose="020B0503020204020204" charset="-122"/>
              <a:sym typeface="Arial" panose="020B0604020202020204" pitchFamily="34" charset="0"/>
            </a:endParaRPr>
          </a:p>
          <a:p>
            <a:pPr fontAlgn="auto">
              <a:lnSpc>
                <a:spcPct val="150000"/>
              </a:lnSpc>
              <a:spcBef>
                <a:spcPts val="1000"/>
              </a:spcBef>
            </a:pPr>
            <a:r>
              <a:rPr lang="zh-CN" altLang="en-US" sz="1600" dirty="0">
                <a:solidFill>
                  <a:schemeClr val="dk1"/>
                </a:solidFill>
                <a:uFillTx/>
                <a:latin typeface="微软雅黑" panose="020B0503020204020204" charset="-122"/>
                <a:ea typeface="微软雅黑" panose="020B0503020204020204" charset="-122"/>
                <a:sym typeface="Arial" panose="020B0604020202020204" pitchFamily="34" charset="0"/>
              </a:rPr>
              <a:t>声学模态则通过COVAREP进⾏处理，得到74维的特征。</a:t>
            </a:r>
            <a:endParaRPr lang="zh-CN" altLang="en-US" sz="1600" dirty="0">
              <a:solidFill>
                <a:schemeClr val="dk1"/>
              </a:solidFill>
              <a:uFillTx/>
              <a:latin typeface="微软雅黑" panose="020B0503020204020204" charset="-122"/>
              <a:ea typeface="微软雅黑" panose="020B0503020204020204" charset="-122"/>
              <a:sym typeface="Arial" panose="020B0604020202020204" pitchFamily="34" charset="0"/>
            </a:endParaRPr>
          </a:p>
          <a:p>
            <a:pPr fontAlgn="auto">
              <a:lnSpc>
                <a:spcPct val="150000"/>
              </a:lnSpc>
              <a:spcBef>
                <a:spcPts val="1000"/>
              </a:spcBef>
            </a:pPr>
            <a:r>
              <a:rPr lang="zh-CN" altLang="en-US" sz="1600" dirty="0">
                <a:solidFill>
                  <a:schemeClr val="dk1"/>
                </a:solidFill>
                <a:uFillTx/>
                <a:latin typeface="微软雅黑" panose="020B0503020204020204" charset="-122"/>
                <a:ea typeface="微软雅黑" panose="020B0503020204020204" charset="-122"/>
                <a:sym typeface="Arial" panose="020B0604020202020204" pitchFamily="34" charset="0"/>
              </a:rPr>
              <a:t>通过在验证集上评估MER性能，我们将λ1、λ2和γ的最佳设置设置为0.1、0.05和0.1。</a:t>
            </a:r>
            <a:endParaRPr lang="zh-CN" altLang="en-US" sz="1600" dirty="0">
              <a:solidFill>
                <a:schemeClr val="dk1"/>
              </a:solidFill>
              <a:uFillTx/>
              <a:latin typeface="微软雅黑" panose="020B0503020204020204" charset="-122"/>
              <a:ea typeface="微软雅黑" panose="020B0503020204020204" charset="-122"/>
              <a:sym typeface="Arial" panose="020B0604020202020204" pitchFamily="34" charset="0"/>
            </a:endParaRPr>
          </a:p>
          <a:p>
            <a:pPr fontAlgn="auto">
              <a:lnSpc>
                <a:spcPct val="150000"/>
              </a:lnSpc>
              <a:spcBef>
                <a:spcPts val="1000"/>
              </a:spcBef>
            </a:pPr>
            <a:r>
              <a:rPr lang="zh-CN" altLang="en-US" sz="1600" dirty="0">
                <a:solidFill>
                  <a:schemeClr val="dk1"/>
                </a:solidFill>
                <a:uFillTx/>
                <a:latin typeface="微软雅黑" panose="020B0503020204020204" charset="-122"/>
                <a:ea typeface="微软雅黑" panose="020B0503020204020204" charset="-122"/>
                <a:sym typeface="Arial" panose="020B0604020202020204" pitchFamily="34" charset="0"/>
              </a:rPr>
              <a:t>我们使⽤PyTorch在⼀台具有24GB内存的RTX 3090 GPU上实现了所有实验。我们将训练批次⼤⼩设置</a:t>
            </a:r>
            <a:endParaRPr lang="zh-CN" altLang="en-US" sz="1600" dirty="0">
              <a:solidFill>
                <a:schemeClr val="dk1"/>
              </a:solidFill>
              <a:uFillTx/>
              <a:latin typeface="微软雅黑" panose="020B0503020204020204" charset="-122"/>
              <a:ea typeface="微软雅黑" panose="020B0503020204020204" charset="-122"/>
              <a:sym typeface="Arial" panose="020B0604020202020204" pitchFamily="34" charset="0"/>
            </a:endParaRPr>
          </a:p>
          <a:p>
            <a:pPr fontAlgn="auto">
              <a:lnSpc>
                <a:spcPct val="150000"/>
              </a:lnSpc>
              <a:spcBef>
                <a:spcPts val="1000"/>
              </a:spcBef>
            </a:pPr>
            <a:r>
              <a:rPr lang="zh-CN" altLang="en-US" sz="1600" dirty="0">
                <a:solidFill>
                  <a:schemeClr val="dk1"/>
                </a:solidFill>
                <a:uFillTx/>
                <a:latin typeface="微软雅黑" panose="020B0503020204020204" charset="-122"/>
                <a:ea typeface="微软雅黑" panose="020B0503020204020204" charset="-122"/>
                <a:sym typeface="Arial" panose="020B0604020202020204" pitchFamily="34" charset="0"/>
              </a:rPr>
              <a:t>为16，并在30个epoch直到收敛时训练DMD模型。</a:t>
            </a:r>
            <a:endParaRPr lang="zh-CN" altLang="en-US" sz="1600" dirty="0">
              <a:solidFill>
                <a:schemeClr val="dk1"/>
              </a:solidFill>
              <a:uFillTx/>
              <a:latin typeface="微软雅黑" panose="020B0503020204020204" charset="-122"/>
              <a:ea typeface="微软雅黑" panose="020B0503020204020204" charset="-122"/>
              <a:sym typeface="Arial" panose="020B0604020202020204" pitchFamily="34" charset="0"/>
            </a:endParaRPr>
          </a:p>
        </p:txBody>
      </p:sp>
      <p:sp>
        <p:nvSpPr>
          <p:cNvPr id="7" name="文本框 6"/>
          <p:cNvSpPr txBox="1"/>
          <p:nvPr>
            <p:custDataLst>
              <p:tags r:id="rId13"/>
            </p:custDataLst>
          </p:nvPr>
        </p:nvSpPr>
        <p:spPr>
          <a:xfrm>
            <a:off x="6396355" y="427355"/>
            <a:ext cx="5389245" cy="2089150"/>
          </a:xfrm>
          <a:prstGeom prst="rect">
            <a:avLst/>
          </a:prstGeom>
          <a:noFill/>
        </p:spPr>
        <p:txBody>
          <a:bodyPr wrap="square" rtlCol="0">
            <a:normAutofit lnSpcReduction="10000"/>
          </a:bodyPr>
          <a:lstStyle/>
          <a:p>
            <a:pPr algn="l"/>
            <a:r>
              <a:rPr lang="en-US" altLang="zh-CN" sz="2000" b="1" dirty="0">
                <a:solidFill>
                  <a:schemeClr val="dk1"/>
                </a:solidFill>
                <a:latin typeface="汉仪旗黑-85S" panose="00020600040101010101" pitchFamily="18" charset="-122"/>
                <a:ea typeface="汉仪旗黑-85S" panose="00020600040101010101" pitchFamily="18" charset="-122"/>
                <a:sym typeface="Arial" panose="020B0604020202020204" pitchFamily="34" charset="0"/>
              </a:rPr>
              <a:t>实验实施细则</a:t>
            </a:r>
            <a:endParaRPr lang="en-US" altLang="zh-CN" sz="2000" b="1" dirty="0">
              <a:solidFill>
                <a:schemeClr val="dk1"/>
              </a:solidFill>
              <a:latin typeface="汉仪旗黑-85S" panose="00020600040101010101" pitchFamily="18" charset="-122"/>
              <a:ea typeface="汉仪旗黑-85S" panose="00020600040101010101" pitchFamily="18" charset="-122"/>
              <a:sym typeface="Arial" panose="020B0604020202020204" pitchFamily="34" charset="0"/>
            </a:endParaRPr>
          </a:p>
        </p:txBody>
      </p:sp>
      <p:sp>
        <p:nvSpPr>
          <p:cNvPr id="8" name="椭圆 7"/>
          <p:cNvSpPr/>
          <p:nvPr>
            <p:custDataLst>
              <p:tags r:id="rId14"/>
            </p:custDataLst>
          </p:nvPr>
        </p:nvSpPr>
        <p:spPr>
          <a:xfrm>
            <a:off x="6052820" y="397510"/>
            <a:ext cx="393700" cy="3429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altLang="zh-CN" b="1" dirty="0">
                <a:solidFill>
                  <a:schemeClr val="lt1"/>
                </a:solidFill>
                <a:latin typeface="微软雅黑" panose="020B0503020204020204" charset="-122"/>
                <a:ea typeface="微软雅黑" panose="020B0503020204020204" charset="-122"/>
                <a:cs typeface="Arial" panose="020B0604020202020204" pitchFamily="34" charset="0"/>
                <a:sym typeface="Arial" panose="020B0604020202020204" pitchFamily="34" charset="0"/>
              </a:rPr>
              <a:t>2</a:t>
            </a:r>
            <a:endParaRPr lang="en-US" altLang="zh-CN" b="1" dirty="0">
              <a:solidFill>
                <a:schemeClr val="lt1"/>
              </a:solidFill>
              <a:latin typeface="微软雅黑" panose="020B0503020204020204" charset="-122"/>
              <a:ea typeface="微软雅黑" panose="020B0503020204020204" charset="-122"/>
              <a:cs typeface="Arial" panose="020B0604020202020204" pitchFamily="34" charset="0"/>
              <a:sym typeface="Arial" panose="020B0604020202020204" pitchFamily="34" charset="0"/>
            </a:endParaRPr>
          </a:p>
        </p:txBody>
      </p:sp>
      <p:sp>
        <p:nvSpPr>
          <p:cNvPr id="9" name="文本框 8"/>
          <p:cNvSpPr txBox="1"/>
          <p:nvPr>
            <p:custDataLst>
              <p:tags r:id="rId15"/>
            </p:custDataLst>
          </p:nvPr>
        </p:nvSpPr>
        <p:spPr>
          <a:xfrm>
            <a:off x="608400" y="608400"/>
            <a:ext cx="10970823" cy="706755"/>
          </a:xfrm>
          <a:prstGeom prst="rect">
            <a:avLst/>
          </a:prstGeom>
        </p:spPr>
        <p:txBody>
          <a:bodyPr vert="horz" wrap="square" lIns="91440" tIns="45720" rIns="91440" bIns="45720" rtlCol="0" anchor="ctr" anchorCtr="0">
            <a:normAutofit/>
          </a:bodyPr>
          <a:lstStyle>
            <a:lvl1pPr marR="0" fontAlgn="auto">
              <a:lnSpc>
                <a:spcPct val="100000"/>
              </a:lnSpc>
              <a:spcBef>
                <a:spcPct val="0"/>
              </a:spcBef>
              <a:buNone/>
              <a:defRPr kumimoji="0" lang="zh-CN" altLang="en-US" sz="3600" b="1" i="0" u="none" strike="noStrike" cap="none" spc="300" normalizeH="0" baseline="0" noProof="1" dirty="0">
                <a:solidFill>
                  <a:schemeClr val="tx1">
                    <a:lumMod val="85000"/>
                    <a:lumOff val="15000"/>
                  </a:schemeClr>
                </a:solidFill>
                <a:uFillTx/>
                <a:latin typeface="微软雅黑" panose="020B0503020204020204" charset="-122"/>
                <a:ea typeface="微软雅黑" panose="020B0503020204020204" charset="-122"/>
                <a:cs typeface="+mj-cs"/>
                <a:sym typeface="+mn-ea"/>
              </a:defRPr>
            </a:lvl1pPr>
          </a:lstStyle>
          <a:p>
            <a:r>
              <a:rPr lang="zh-CN" altLang="en-US" dirty="0">
                <a:solidFill>
                  <a:schemeClr val="accent1"/>
                </a:solidFill>
                <a:latin typeface="汉仪旗黑-85S" panose="00020600040101010101" pitchFamily="18" charset="-122"/>
                <a:ea typeface="汉仪旗黑-85S" panose="00020600040101010101" pitchFamily="18" charset="-122"/>
                <a:sym typeface="Arial" panose="020B0604020202020204" pitchFamily="34" charset="0"/>
              </a:rPr>
              <a:t>数据流</a:t>
            </a:r>
            <a:endParaRPr lang="zh-CN" altLang="en-US" dirty="0">
              <a:solidFill>
                <a:schemeClr val="accent1"/>
              </a:solidFill>
              <a:latin typeface="汉仪旗黑-85S" panose="00020600040101010101" pitchFamily="18" charset="-122"/>
              <a:ea typeface="汉仪旗黑-85S" panose="00020600040101010101" pitchFamily="18" charset="-122"/>
              <a:sym typeface="Arial" panose="020B0604020202020204" pitchFamily="34" charset="0"/>
            </a:endParaRPr>
          </a:p>
        </p:txBody>
      </p:sp>
    </p:spTree>
    <p:custDataLst>
      <p:tags r:id="rId16"/>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custDataLst>
              <p:tags r:id="rId1"/>
            </p:custDataLst>
          </p:nvPr>
        </p:nvSpPr>
        <p:spPr>
          <a:xfrm>
            <a:off x="2282825" y="2898775"/>
            <a:ext cx="1659890" cy="1106805"/>
          </a:xfrm>
          <a:prstGeom prst="rect">
            <a:avLst/>
          </a:prstGeom>
          <a:noFill/>
        </p:spPr>
        <p:txBody>
          <a:bodyPr wrap="square" rtlCol="0" anchor="ctr" anchorCtr="0">
            <a:normAutofit/>
          </a:bodyPr>
          <a:lstStyle/>
          <a:p>
            <a:pPr algn="ctr"/>
            <a:r>
              <a:rPr lang="en-US" altLang="zh-CN" sz="6600" b="1" spc="200">
                <a:solidFill>
                  <a:schemeClr val="accent1"/>
                </a:solidFill>
                <a:latin typeface="Arial" panose="020B0604020202020204" pitchFamily="34" charset="0"/>
                <a:ea typeface="微软雅黑" panose="020B0503020204020204" charset="-122"/>
                <a:cs typeface="Arial" panose="020B0604020202020204" pitchFamily="34" charset="0"/>
              </a:rPr>
              <a:t>03</a:t>
            </a:r>
            <a:endParaRPr lang="en-US" altLang="zh-CN" sz="6600" b="1" spc="200">
              <a:solidFill>
                <a:schemeClr val="accent1"/>
              </a:solidFill>
              <a:latin typeface="Arial" panose="020B0604020202020204" pitchFamily="34" charset="0"/>
              <a:ea typeface="微软雅黑" panose="020B0503020204020204" charset="-122"/>
              <a:cs typeface="Arial" panose="020B0604020202020204" pitchFamily="34" charset="0"/>
            </a:endParaRPr>
          </a:p>
        </p:txBody>
      </p:sp>
      <p:sp>
        <p:nvSpPr>
          <p:cNvPr id="7" name="文本框 6"/>
          <p:cNvSpPr txBox="1"/>
          <p:nvPr>
            <p:custDataLst>
              <p:tags r:id="rId2"/>
            </p:custDataLst>
          </p:nvPr>
        </p:nvSpPr>
        <p:spPr>
          <a:xfrm>
            <a:off x="2282825" y="2627630"/>
            <a:ext cx="1659890" cy="338455"/>
          </a:xfrm>
          <a:prstGeom prst="rect">
            <a:avLst/>
          </a:prstGeom>
          <a:noFill/>
        </p:spPr>
        <p:txBody>
          <a:bodyPr wrap="square" lIns="0" tIns="0" rIns="0" bIns="0" rtlCol="0" anchor="b" anchorCtr="0">
            <a:normAutofit fontScale="90000"/>
          </a:bodyPr>
          <a:lstStyle/>
          <a:p>
            <a:pPr algn="ctr"/>
            <a:r>
              <a:rPr lang="en-US" altLang="zh-CN" b="1" spc="200">
                <a:solidFill>
                  <a:schemeClr val="accent1"/>
                </a:solidFill>
                <a:latin typeface="Arial" panose="020B0604020202020204" pitchFamily="34" charset="0"/>
                <a:ea typeface="微软雅黑" panose="020B0503020204020204" charset="-122"/>
                <a:sym typeface="+mn-ea"/>
              </a:rPr>
              <a:t>PART </a:t>
            </a:r>
            <a:r>
              <a:rPr lang="en-US" altLang="zh-CN" b="1" spc="200">
                <a:solidFill>
                  <a:schemeClr val="accent1"/>
                </a:solidFill>
                <a:latin typeface="Arial" panose="020B0604020202020204" pitchFamily="34" charset="0"/>
                <a:ea typeface="微软雅黑" panose="020B0503020204020204" charset="-122"/>
                <a:sym typeface="+mn-ea"/>
              </a:rPr>
              <a:t>THREE</a:t>
            </a:r>
            <a:endParaRPr lang="en-US" altLang="zh-CN" b="1" spc="200">
              <a:solidFill>
                <a:schemeClr val="accent1"/>
              </a:solidFill>
              <a:latin typeface="Arial" panose="020B0604020202020204" pitchFamily="34" charset="0"/>
              <a:ea typeface="微软雅黑" panose="020B0503020204020204" charset="-122"/>
              <a:sym typeface="+mn-ea"/>
            </a:endParaRPr>
          </a:p>
        </p:txBody>
      </p:sp>
      <p:cxnSp>
        <p:nvCxnSpPr>
          <p:cNvPr id="12" name="直接连接符 11"/>
          <p:cNvCxnSpPr/>
          <p:nvPr>
            <p:custDataLst>
              <p:tags r:id="rId3"/>
            </p:custDataLst>
          </p:nvPr>
        </p:nvCxnSpPr>
        <p:spPr>
          <a:xfrm>
            <a:off x="2428875" y="4004310"/>
            <a:ext cx="1367790" cy="0"/>
          </a:xfrm>
          <a:prstGeom prst="line">
            <a:avLst/>
          </a:prstGeom>
          <a:noFill/>
          <a:ln w="19050" cap="flat" cmpd="sng" algn="ctr">
            <a:solidFill>
              <a:schemeClr val="accent1"/>
            </a:solidFill>
            <a:prstDash val="solid"/>
            <a:miter lim="800000"/>
          </a:ln>
          <a:effectLst/>
        </p:spPr>
      </p:cxnSp>
      <p:sp>
        <p:nvSpPr>
          <p:cNvPr id="3" name="标题 2"/>
          <p:cNvSpPr>
            <a:spLocks noGrp="1"/>
          </p:cNvSpPr>
          <p:nvPr>
            <p:ph type="ctrTitle" idx="14"/>
            <p:custDataLst>
              <p:tags r:id="rId4"/>
            </p:custDataLst>
          </p:nvPr>
        </p:nvSpPr>
        <p:spPr/>
        <p:txBody>
          <a:bodyPr>
            <a:normAutofit/>
          </a:bodyPr>
          <a:lstStyle/>
          <a:p>
            <a:r>
              <a:rPr lang="zh-CN" altLang="en-US"/>
              <a:t>实验</a:t>
            </a:r>
            <a:r>
              <a:rPr lang="zh-CN" altLang="en-US"/>
              <a:t>结果展示</a:t>
            </a:r>
            <a:endParaRPr lang="zh-CN" altLang="en-US"/>
          </a:p>
        </p:txBody>
      </p:sp>
      <p:sp>
        <p:nvSpPr>
          <p:cNvPr id="2" name="副标题 1"/>
          <p:cNvSpPr>
            <a:spLocks noGrp="1"/>
          </p:cNvSpPr>
          <p:nvPr>
            <p:ph type="subTitle" idx="13"/>
            <p:custDataLst>
              <p:tags r:id="rId5"/>
            </p:custDataLst>
          </p:nvPr>
        </p:nvSpPr>
        <p:spPr/>
        <p:txBody>
          <a:bodyPr/>
          <a:lstStyle/>
          <a:p>
            <a:pPr lvl="0" algn="dist">
              <a:lnSpc>
                <a:spcPct val="120000"/>
              </a:lnSpc>
              <a:buClrTx/>
              <a:buSzTx/>
              <a:buFontTx/>
            </a:pPr>
            <a:r>
              <a:rPr lang="zh-CN" altLang="en-US">
                <a:sym typeface="Arial" panose="020B0604020202020204" pitchFamily="34" charset="0"/>
              </a:rPr>
              <a:t>展示实验结果以及效果，对未来工作提出优化建议</a:t>
            </a:r>
            <a:endParaRPr lang="zh-CN" altLang="en-US"/>
          </a:p>
        </p:txBody>
      </p:sp>
    </p:spTree>
    <p:custDataLst>
      <p:tags r:id="rId6"/>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1"/>
            </p:custDataLst>
          </p:nvPr>
        </p:nvSpPr>
        <p:spPr>
          <a:xfrm>
            <a:off x="292075" y="303809"/>
            <a:ext cx="11607851" cy="6250382"/>
          </a:xfrm>
          <a:prstGeom prst="rect">
            <a:avLst/>
          </a:prstGeom>
          <a:solidFill>
            <a:schemeClr val="dk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p>
            <a:pPr algn="ctr"/>
            <a:endParaRPr lang="zh-CN" altLang="en-US">
              <a:solidFill>
                <a:schemeClr val="lt1"/>
              </a:solidFill>
              <a:latin typeface="微软雅黑" panose="020B0503020204020204" charset="-122"/>
              <a:ea typeface="微软雅黑" panose="020B0503020204020204" charset="-122"/>
            </a:endParaRPr>
          </a:p>
        </p:txBody>
      </p:sp>
      <p:pic>
        <p:nvPicPr>
          <p:cNvPr id="2" name="图片 1"/>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720090" cy="588645"/>
          </a:xfrm>
          <a:prstGeom prst="rect">
            <a:avLst/>
          </a:prstGeom>
        </p:spPr>
      </p:pic>
      <p:pic>
        <p:nvPicPr>
          <p:cNvPr id="8" name="图片 7"/>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11471910" y="0"/>
            <a:ext cx="720090" cy="514985"/>
          </a:xfrm>
          <a:prstGeom prst="rect">
            <a:avLst/>
          </a:prstGeom>
        </p:spPr>
      </p:pic>
      <p:sp>
        <p:nvSpPr>
          <p:cNvPr id="3" name="文本框 2"/>
          <p:cNvSpPr txBox="1"/>
          <p:nvPr>
            <p:custDataLst>
              <p:tags r:id="rId8"/>
            </p:custDataLst>
          </p:nvPr>
        </p:nvSpPr>
        <p:spPr>
          <a:xfrm>
            <a:off x="612775" y="1565275"/>
            <a:ext cx="5131435" cy="4718685"/>
          </a:xfrm>
          <a:prstGeom prst="rect">
            <a:avLst/>
          </a:prstGeom>
          <a:noFill/>
        </p:spPr>
        <p:txBody>
          <a:bodyPr wrap="square" rtlCol="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nSpc>
                <a:spcPct val="150000"/>
              </a:lnSpc>
              <a:spcAft>
                <a:spcPts val="1000"/>
              </a:spcAft>
              <a:buClr>
                <a:schemeClr val="tx1">
                  <a:lumMod val="65000"/>
                  <a:lumOff val="35000"/>
                </a:schemeClr>
              </a:buClr>
              <a:buNone/>
            </a:pPr>
            <a:r>
              <a:rPr lang="zh-CN" altLang="en-US" sz="2000" b="1" dirty="0">
                <a:solidFill>
                  <a:schemeClr val="dk1">
                    <a:lumMod val="65000"/>
                    <a:lumOff val="35000"/>
                  </a:schemeClr>
                </a:solidFill>
                <a:latin typeface="微软雅黑" panose="020B0503020204020204" charset="-122"/>
                <a:ea typeface="微软雅黑" panose="020B0503020204020204" charset="-122"/>
                <a:sym typeface="Arial" panose="020B0604020202020204" pitchFamily="34" charset="0"/>
              </a:rPr>
              <a:t>一、DMD与当前最先进的MER⽅法在CMU-MOSI数据集设置下进⾏⽐较的结果。</a:t>
            </a:r>
            <a:endParaRPr lang="zh-CN" altLang="en-US" sz="2000" b="1" dirty="0">
              <a:solidFill>
                <a:schemeClr val="dk1">
                  <a:lumMod val="65000"/>
                  <a:lumOff val="35000"/>
                </a:schemeClr>
              </a:solidFill>
              <a:latin typeface="微软雅黑" panose="020B0503020204020204" charset="-122"/>
              <a:ea typeface="微软雅黑" panose="020B0503020204020204" charset="-122"/>
              <a:sym typeface="Arial" panose="020B0604020202020204" pitchFamily="34" charset="0"/>
            </a:endParaRPr>
          </a:p>
          <a:p>
            <a:pPr indent="457200">
              <a:lnSpc>
                <a:spcPct val="150000"/>
              </a:lnSpc>
              <a:spcAft>
                <a:spcPts val="1000"/>
              </a:spcAft>
              <a:buClr>
                <a:schemeClr val="tx1">
                  <a:lumMod val="65000"/>
                  <a:lumOff val="35000"/>
                </a:schemeClr>
              </a:buClr>
              <a:buNone/>
            </a:pPr>
            <a:r>
              <a:rPr lang="zh-CN" altLang="en-US" sz="2000" dirty="0">
                <a:solidFill>
                  <a:schemeClr val="dk1">
                    <a:lumMod val="65000"/>
                    <a:lumOff val="35000"/>
                  </a:schemeClr>
                </a:solidFill>
                <a:latin typeface="微软雅黑" panose="020B0503020204020204" charset="-122"/>
                <a:ea typeface="微软雅黑" panose="020B0503020204020204" charset="-122"/>
                <a:sym typeface="Arial" panose="020B0604020202020204" pitchFamily="34" charset="0"/>
              </a:rPr>
              <a:t>从表中数据可以看到：</a:t>
            </a:r>
            <a:endParaRPr lang="zh-CN" altLang="en-US" sz="2000" dirty="0">
              <a:solidFill>
                <a:schemeClr val="dk1">
                  <a:lumMod val="65000"/>
                  <a:lumOff val="35000"/>
                </a:schemeClr>
              </a:solidFill>
              <a:latin typeface="微软雅黑" panose="020B0503020204020204" charset="-122"/>
              <a:ea typeface="微软雅黑" panose="020B0503020204020204" charset="-122"/>
              <a:sym typeface="Arial" panose="020B0604020202020204" pitchFamily="34" charset="0"/>
            </a:endParaRPr>
          </a:p>
          <a:p>
            <a:pPr indent="457200">
              <a:lnSpc>
                <a:spcPct val="150000"/>
              </a:lnSpc>
              <a:spcAft>
                <a:spcPts val="1000"/>
              </a:spcAft>
              <a:buClr>
                <a:schemeClr val="tx1">
                  <a:lumMod val="65000"/>
                  <a:lumOff val="35000"/>
                </a:schemeClr>
              </a:buClr>
              <a:buNone/>
            </a:pPr>
            <a:r>
              <a:rPr lang="zh-CN" altLang="en-US" sz="2000" dirty="0">
                <a:solidFill>
                  <a:schemeClr val="dk1">
                    <a:lumMod val="65000"/>
                    <a:lumOff val="35000"/>
                  </a:schemeClr>
                </a:solidFill>
                <a:latin typeface="微软雅黑" panose="020B0503020204020204" charset="-122"/>
                <a:ea typeface="微软雅黑" panose="020B0503020204020204" charset="-122"/>
                <a:sym typeface="Arial" panose="020B0604020202020204" pitchFamily="34" charset="0"/>
              </a:rPr>
              <a:t>在单词对⻬且未额外使⽤了BERT-base-uncased预训练模型情况下、在单词对⻬且额外使⽤了BERT-base-uncased预训练模型情况下、在单词未对⻬且未额外使⽤了BERT-base-uncased预训练模型情况下，论文提出的DMD在未对⻬和对⻬设置下的MER准确率优于其他MER⽅法。</a:t>
            </a:r>
            <a:endParaRPr lang="zh-CN" altLang="en-US" sz="2000" dirty="0">
              <a:solidFill>
                <a:schemeClr val="dk1">
                  <a:lumMod val="65000"/>
                  <a:lumOff val="35000"/>
                </a:schemeClr>
              </a:solidFill>
              <a:latin typeface="微软雅黑" panose="020B0503020204020204" charset="-122"/>
              <a:ea typeface="微软雅黑" panose="020B0503020204020204" charset="-122"/>
              <a:sym typeface="Arial" panose="020B0604020202020204" pitchFamily="34" charset="0"/>
            </a:endParaRPr>
          </a:p>
          <a:p>
            <a:pPr indent="0">
              <a:lnSpc>
                <a:spcPct val="150000"/>
              </a:lnSpc>
              <a:spcAft>
                <a:spcPts val="1000"/>
              </a:spcAft>
              <a:buClr>
                <a:schemeClr val="tx1">
                  <a:lumMod val="65000"/>
                  <a:lumOff val="35000"/>
                </a:schemeClr>
              </a:buClr>
              <a:buNone/>
            </a:pPr>
            <a:endParaRPr lang="zh-CN" altLang="en-US" sz="2000" dirty="0">
              <a:solidFill>
                <a:schemeClr val="dk1">
                  <a:lumMod val="65000"/>
                  <a:lumOff val="35000"/>
                </a:schemeClr>
              </a:solidFill>
              <a:latin typeface="微软雅黑" panose="020B0503020204020204" charset="-122"/>
              <a:ea typeface="微软雅黑" panose="020B0503020204020204" charset="-122"/>
              <a:sym typeface="Arial" panose="020B0604020202020204" pitchFamily="34" charset="0"/>
            </a:endParaRPr>
          </a:p>
        </p:txBody>
      </p:sp>
      <p:sp>
        <p:nvSpPr>
          <p:cNvPr id="4" name="文本框 3"/>
          <p:cNvSpPr txBox="1"/>
          <p:nvPr>
            <p:custDataLst>
              <p:tags r:id="rId9"/>
            </p:custDataLst>
          </p:nvPr>
        </p:nvSpPr>
        <p:spPr>
          <a:xfrm>
            <a:off x="612775" y="36195"/>
            <a:ext cx="4876800" cy="1529080"/>
          </a:xfrm>
          <a:prstGeom prst="rect">
            <a:avLst/>
          </a:prstGeom>
          <a:noFill/>
        </p:spPr>
        <p:txBody>
          <a:bodyPr wrap="square" rtlCol="0" anchor="b" anchorCtr="0">
            <a:normAutofit/>
          </a:bodyPr>
          <a:lstStyle/>
          <a:p>
            <a:r>
              <a:rPr lang="zh-CN" altLang="en-US" sz="3600" b="1" spc="300" dirty="0">
                <a:solidFill>
                  <a:schemeClr val="accent1"/>
                </a:solidFill>
                <a:uFillTx/>
                <a:latin typeface="汉仪旗黑-85S" panose="00020600040101010101" pitchFamily="18" charset="-122"/>
                <a:ea typeface="汉仪旗黑-85S" panose="00020600040101010101" pitchFamily="18" charset="-122"/>
                <a:sym typeface="Arial" panose="020B0604020202020204" pitchFamily="34" charset="0"/>
              </a:rPr>
              <a:t>DMD与当前最先进的MER⽅法⽐较实验</a:t>
            </a:r>
            <a:endParaRPr lang="zh-CN" altLang="en-US" sz="3600" b="1" spc="300" dirty="0">
              <a:solidFill>
                <a:schemeClr val="accent1"/>
              </a:solidFill>
              <a:uFillTx/>
              <a:latin typeface="汉仪旗黑-85S" panose="00020600040101010101" pitchFamily="18" charset="-122"/>
              <a:ea typeface="汉仪旗黑-85S" panose="00020600040101010101" pitchFamily="18" charset="-122"/>
              <a:sym typeface="Arial" panose="020B0604020202020204" pitchFamily="34" charset="0"/>
            </a:endParaRPr>
          </a:p>
        </p:txBody>
      </p:sp>
      <p:pic>
        <p:nvPicPr>
          <p:cNvPr id="5" name="图片 4"/>
          <p:cNvPicPr>
            <a:picLocks noChangeAspect="1"/>
          </p:cNvPicPr>
          <p:nvPr>
            <p:custDataLst>
              <p:tags r:id="rId10"/>
            </p:custDataLst>
          </p:nvPr>
        </p:nvPicPr>
        <p:blipFill>
          <a:blip r:embed="rId11"/>
          <a:stretch>
            <a:fillRect/>
          </a:stretch>
        </p:blipFill>
        <p:spPr>
          <a:xfrm>
            <a:off x="5744210" y="36195"/>
            <a:ext cx="6447155" cy="6858635"/>
          </a:xfrm>
          <a:prstGeom prst="rect">
            <a:avLst/>
          </a:prstGeom>
        </p:spPr>
      </p:pic>
    </p:spTree>
    <p:custDataLst>
      <p:tags r:id="rId12"/>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1"/>
            </p:custDataLst>
          </p:nvPr>
        </p:nvSpPr>
        <p:spPr>
          <a:xfrm>
            <a:off x="292075" y="303809"/>
            <a:ext cx="11607851" cy="6250382"/>
          </a:xfrm>
          <a:prstGeom prst="rect">
            <a:avLst/>
          </a:prstGeom>
          <a:solidFill>
            <a:schemeClr val="dk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p>
            <a:pPr algn="ctr"/>
            <a:endParaRPr lang="zh-CN" altLang="en-US">
              <a:solidFill>
                <a:schemeClr val="lt1"/>
              </a:solidFill>
              <a:latin typeface="微软雅黑" panose="020B0503020204020204" charset="-122"/>
              <a:ea typeface="微软雅黑" panose="020B0503020204020204" charset="-122"/>
            </a:endParaRPr>
          </a:p>
        </p:txBody>
      </p:sp>
      <p:pic>
        <p:nvPicPr>
          <p:cNvPr id="2" name="图片 1"/>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720090" cy="588645"/>
          </a:xfrm>
          <a:prstGeom prst="rect">
            <a:avLst/>
          </a:prstGeom>
        </p:spPr>
      </p:pic>
      <p:pic>
        <p:nvPicPr>
          <p:cNvPr id="8" name="图片 7"/>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11471910" y="0"/>
            <a:ext cx="720090" cy="514985"/>
          </a:xfrm>
          <a:prstGeom prst="rect">
            <a:avLst/>
          </a:prstGeom>
        </p:spPr>
      </p:pic>
      <p:sp>
        <p:nvSpPr>
          <p:cNvPr id="3" name="文本框 2"/>
          <p:cNvSpPr txBox="1"/>
          <p:nvPr>
            <p:custDataLst>
              <p:tags r:id="rId8"/>
            </p:custDataLst>
          </p:nvPr>
        </p:nvSpPr>
        <p:spPr>
          <a:xfrm>
            <a:off x="358775" y="1565910"/>
            <a:ext cx="5130800" cy="4988560"/>
          </a:xfrm>
          <a:prstGeom prst="rect">
            <a:avLst/>
          </a:prstGeom>
          <a:noFill/>
        </p:spPr>
        <p:txBody>
          <a:bodyPr wrap="square" rtlCol="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nSpc>
                <a:spcPct val="150000"/>
              </a:lnSpc>
              <a:spcAft>
                <a:spcPts val="1000"/>
              </a:spcAft>
              <a:buClr>
                <a:schemeClr val="tx1">
                  <a:lumMod val="65000"/>
                  <a:lumOff val="35000"/>
                </a:schemeClr>
              </a:buClr>
              <a:buNone/>
            </a:pPr>
            <a:r>
              <a:rPr lang="zh-CN" altLang="en-US" sz="2000" b="1" dirty="0">
                <a:solidFill>
                  <a:schemeClr val="dk1">
                    <a:lumMod val="65000"/>
                    <a:lumOff val="35000"/>
                  </a:schemeClr>
                </a:solidFill>
                <a:latin typeface="微软雅黑" panose="020B0503020204020204" charset="-122"/>
                <a:ea typeface="微软雅黑" panose="020B0503020204020204" charset="-122"/>
                <a:sym typeface="Arial" panose="020B0604020202020204" pitchFamily="34" charset="0"/>
              </a:rPr>
              <a:t>二、DMD与当前最先进的MER⽅法在CMU-MOS</a:t>
            </a:r>
            <a:r>
              <a:rPr lang="en-US" altLang="zh-CN" sz="2000" b="1" dirty="0">
                <a:solidFill>
                  <a:schemeClr val="dk1">
                    <a:lumMod val="65000"/>
                    <a:lumOff val="35000"/>
                  </a:schemeClr>
                </a:solidFill>
                <a:latin typeface="微软雅黑" panose="020B0503020204020204" charset="-122"/>
                <a:ea typeface="微软雅黑" panose="020B0503020204020204" charset="-122"/>
                <a:sym typeface="Arial" panose="020B0604020202020204" pitchFamily="34" charset="0"/>
              </a:rPr>
              <a:t>E</a:t>
            </a:r>
            <a:r>
              <a:rPr lang="zh-CN" altLang="en-US" sz="2000" b="1" dirty="0">
                <a:solidFill>
                  <a:schemeClr val="dk1">
                    <a:lumMod val="65000"/>
                    <a:lumOff val="35000"/>
                  </a:schemeClr>
                </a:solidFill>
                <a:latin typeface="微软雅黑" panose="020B0503020204020204" charset="-122"/>
                <a:ea typeface="微软雅黑" panose="020B0503020204020204" charset="-122"/>
                <a:sym typeface="Arial" panose="020B0604020202020204" pitchFamily="34" charset="0"/>
              </a:rPr>
              <a:t>I数据集设置下进⾏⽐较的结果。</a:t>
            </a:r>
            <a:endParaRPr lang="zh-CN" altLang="en-US" sz="2000" b="1" dirty="0">
              <a:solidFill>
                <a:schemeClr val="dk1">
                  <a:lumMod val="65000"/>
                  <a:lumOff val="35000"/>
                </a:schemeClr>
              </a:solidFill>
              <a:latin typeface="微软雅黑" panose="020B0503020204020204" charset="-122"/>
              <a:ea typeface="微软雅黑" panose="020B0503020204020204" charset="-122"/>
              <a:sym typeface="Arial" panose="020B0604020202020204" pitchFamily="34" charset="0"/>
            </a:endParaRPr>
          </a:p>
          <a:p>
            <a:pPr indent="457200">
              <a:lnSpc>
                <a:spcPct val="150000"/>
              </a:lnSpc>
              <a:spcAft>
                <a:spcPts val="1000"/>
              </a:spcAft>
              <a:buClr>
                <a:schemeClr val="tx1">
                  <a:lumMod val="65000"/>
                  <a:lumOff val="35000"/>
                </a:schemeClr>
              </a:buClr>
              <a:buNone/>
            </a:pPr>
            <a:r>
              <a:rPr lang="zh-CN" altLang="en-US" sz="2000" dirty="0">
                <a:solidFill>
                  <a:schemeClr val="dk1">
                    <a:lumMod val="65000"/>
                    <a:lumOff val="35000"/>
                  </a:schemeClr>
                </a:solidFill>
                <a:latin typeface="微软雅黑" panose="020B0503020204020204" charset="-122"/>
                <a:ea typeface="微软雅黑" panose="020B0503020204020204" charset="-122"/>
                <a:sym typeface="Arial" panose="020B0604020202020204" pitchFamily="34" charset="0"/>
              </a:rPr>
              <a:t>从表中数据可以看到：</a:t>
            </a:r>
            <a:endParaRPr lang="zh-CN" altLang="en-US" sz="2000" dirty="0">
              <a:solidFill>
                <a:schemeClr val="dk1">
                  <a:lumMod val="65000"/>
                  <a:lumOff val="35000"/>
                </a:schemeClr>
              </a:solidFill>
              <a:latin typeface="微软雅黑" panose="020B0503020204020204" charset="-122"/>
              <a:ea typeface="微软雅黑" panose="020B0503020204020204" charset="-122"/>
              <a:sym typeface="Arial" panose="020B0604020202020204" pitchFamily="34" charset="0"/>
            </a:endParaRPr>
          </a:p>
          <a:p>
            <a:pPr indent="457200">
              <a:lnSpc>
                <a:spcPct val="150000"/>
              </a:lnSpc>
              <a:spcAft>
                <a:spcPts val="1000"/>
              </a:spcAft>
              <a:buClr>
                <a:schemeClr val="tx1">
                  <a:lumMod val="65000"/>
                  <a:lumOff val="35000"/>
                </a:schemeClr>
              </a:buClr>
              <a:buNone/>
            </a:pPr>
            <a:r>
              <a:rPr lang="zh-CN" altLang="en-US" sz="2000" dirty="0">
                <a:solidFill>
                  <a:schemeClr val="dk1">
                    <a:lumMod val="65000"/>
                    <a:lumOff val="35000"/>
                  </a:schemeClr>
                </a:solidFill>
                <a:latin typeface="微软雅黑" panose="020B0503020204020204" charset="-122"/>
                <a:ea typeface="微软雅黑" panose="020B0503020204020204" charset="-122"/>
                <a:sym typeface="Arial" panose="020B0604020202020204" pitchFamily="34" charset="0"/>
              </a:rPr>
              <a:t>同样</a:t>
            </a:r>
            <a:r>
              <a:rPr lang="zh-CN" altLang="en-US" sz="2000" dirty="0">
                <a:solidFill>
                  <a:schemeClr val="dk1">
                    <a:lumMod val="65000"/>
                    <a:lumOff val="35000"/>
                  </a:schemeClr>
                </a:solidFill>
                <a:latin typeface="微软雅黑" panose="020B0503020204020204" charset="-122"/>
                <a:ea typeface="微软雅黑" panose="020B0503020204020204" charset="-122"/>
                <a:sym typeface="Arial" panose="020B0604020202020204" pitchFamily="34" charset="0"/>
              </a:rPr>
              <a:t>地，在单词对⻬且未额外使⽤了BERT-base-uncased预训练模型情况下、在单词对⻬且额外使⽤了BERT-base-uncased预训练模型情况下、在单词未对⻬且未额外使⽤了BERT-base-uncased预训练模型情况下，论文提出的DMD在未对⻬和对⻬设置下的MER准确率优于其他MER⽅法。</a:t>
            </a:r>
            <a:endParaRPr lang="zh-CN" altLang="en-US" sz="2000" dirty="0">
              <a:solidFill>
                <a:schemeClr val="dk1">
                  <a:lumMod val="65000"/>
                  <a:lumOff val="35000"/>
                </a:schemeClr>
              </a:solidFill>
              <a:latin typeface="微软雅黑" panose="020B0503020204020204" charset="-122"/>
              <a:ea typeface="微软雅黑" panose="020B0503020204020204" charset="-122"/>
              <a:sym typeface="Arial" panose="020B0604020202020204" pitchFamily="34" charset="0"/>
            </a:endParaRPr>
          </a:p>
          <a:p>
            <a:pPr indent="0">
              <a:lnSpc>
                <a:spcPct val="150000"/>
              </a:lnSpc>
              <a:spcAft>
                <a:spcPts val="1000"/>
              </a:spcAft>
              <a:buClr>
                <a:schemeClr val="tx1">
                  <a:lumMod val="65000"/>
                  <a:lumOff val="35000"/>
                </a:schemeClr>
              </a:buClr>
              <a:buNone/>
            </a:pPr>
            <a:endParaRPr lang="zh-CN" altLang="en-US" sz="2000" dirty="0">
              <a:solidFill>
                <a:schemeClr val="dk1">
                  <a:lumMod val="65000"/>
                  <a:lumOff val="35000"/>
                </a:schemeClr>
              </a:solidFill>
              <a:latin typeface="微软雅黑" panose="020B0503020204020204" charset="-122"/>
              <a:ea typeface="微软雅黑" panose="020B0503020204020204" charset="-122"/>
              <a:sym typeface="Arial" panose="020B0604020202020204" pitchFamily="34" charset="0"/>
            </a:endParaRPr>
          </a:p>
        </p:txBody>
      </p:sp>
      <p:sp>
        <p:nvSpPr>
          <p:cNvPr id="4" name="文本框 3"/>
          <p:cNvSpPr txBox="1"/>
          <p:nvPr>
            <p:custDataLst>
              <p:tags r:id="rId9"/>
            </p:custDataLst>
          </p:nvPr>
        </p:nvSpPr>
        <p:spPr>
          <a:xfrm>
            <a:off x="612775" y="36195"/>
            <a:ext cx="4876800" cy="1529080"/>
          </a:xfrm>
          <a:prstGeom prst="rect">
            <a:avLst/>
          </a:prstGeom>
          <a:noFill/>
        </p:spPr>
        <p:txBody>
          <a:bodyPr wrap="square" rtlCol="0" anchor="b" anchorCtr="0">
            <a:normAutofit/>
          </a:bodyPr>
          <a:lstStyle/>
          <a:p>
            <a:r>
              <a:rPr lang="zh-CN" altLang="en-US" sz="3600" b="1" spc="300" dirty="0">
                <a:solidFill>
                  <a:schemeClr val="accent1"/>
                </a:solidFill>
                <a:uFillTx/>
                <a:latin typeface="汉仪旗黑-85S" panose="00020600040101010101" pitchFamily="18" charset="-122"/>
                <a:ea typeface="汉仪旗黑-85S" panose="00020600040101010101" pitchFamily="18" charset="-122"/>
                <a:sym typeface="Arial" panose="020B0604020202020204" pitchFamily="34" charset="0"/>
              </a:rPr>
              <a:t>DMD与当前最先进的MER⽅法⽐较实验</a:t>
            </a:r>
            <a:endParaRPr lang="zh-CN" altLang="en-US" sz="3600" b="1" spc="300" dirty="0">
              <a:solidFill>
                <a:schemeClr val="accent1"/>
              </a:solidFill>
              <a:uFillTx/>
              <a:latin typeface="汉仪旗黑-85S" panose="00020600040101010101" pitchFamily="18" charset="-122"/>
              <a:ea typeface="汉仪旗黑-85S" panose="00020600040101010101" pitchFamily="18" charset="-122"/>
              <a:sym typeface="Arial" panose="020B0604020202020204" pitchFamily="34" charset="0"/>
            </a:endParaRPr>
          </a:p>
        </p:txBody>
      </p:sp>
      <p:pic>
        <p:nvPicPr>
          <p:cNvPr id="6" name="图片 5"/>
          <p:cNvPicPr>
            <a:picLocks noChangeAspect="1"/>
          </p:cNvPicPr>
          <p:nvPr>
            <p:custDataLst>
              <p:tags r:id="rId10"/>
            </p:custDataLst>
          </p:nvPr>
        </p:nvPicPr>
        <p:blipFill>
          <a:blip r:embed="rId11"/>
          <a:stretch>
            <a:fillRect/>
          </a:stretch>
        </p:blipFill>
        <p:spPr>
          <a:xfrm>
            <a:off x="5470525" y="36195"/>
            <a:ext cx="6723380" cy="6729730"/>
          </a:xfrm>
          <a:prstGeom prst="rect">
            <a:avLst/>
          </a:prstGeom>
        </p:spPr>
      </p:pic>
    </p:spTree>
    <p:custDataLst>
      <p:tags r:id="rId12"/>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1"/>
            </p:custDataLst>
          </p:nvPr>
        </p:nvSpPr>
        <p:spPr>
          <a:xfrm>
            <a:off x="292075" y="303809"/>
            <a:ext cx="11607851" cy="6250382"/>
          </a:xfrm>
          <a:prstGeom prst="rect">
            <a:avLst/>
          </a:prstGeom>
          <a:solidFill>
            <a:schemeClr val="dk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p>
            <a:pPr algn="ctr"/>
            <a:endParaRPr lang="zh-CN" altLang="en-US">
              <a:solidFill>
                <a:schemeClr val="lt1"/>
              </a:solidFill>
              <a:latin typeface="微软雅黑" panose="020B0503020204020204" charset="-122"/>
              <a:ea typeface="微软雅黑" panose="020B0503020204020204" charset="-122"/>
            </a:endParaRPr>
          </a:p>
        </p:txBody>
      </p:sp>
      <p:pic>
        <p:nvPicPr>
          <p:cNvPr id="2" name="图片 1"/>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720090" cy="588645"/>
          </a:xfrm>
          <a:prstGeom prst="rect">
            <a:avLst/>
          </a:prstGeom>
        </p:spPr>
      </p:pic>
      <p:pic>
        <p:nvPicPr>
          <p:cNvPr id="8" name="图片 7"/>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11471910" y="0"/>
            <a:ext cx="720090" cy="514985"/>
          </a:xfrm>
          <a:prstGeom prst="rect">
            <a:avLst/>
          </a:prstGeom>
        </p:spPr>
      </p:pic>
      <p:sp>
        <p:nvSpPr>
          <p:cNvPr id="3" name="文本框 2"/>
          <p:cNvSpPr txBox="1"/>
          <p:nvPr>
            <p:custDataLst>
              <p:tags r:id="rId8"/>
            </p:custDataLst>
          </p:nvPr>
        </p:nvSpPr>
        <p:spPr>
          <a:xfrm>
            <a:off x="358775" y="1060450"/>
            <a:ext cx="5497195" cy="5494020"/>
          </a:xfrm>
          <a:prstGeom prst="rect">
            <a:avLst/>
          </a:prstGeom>
          <a:noFill/>
        </p:spPr>
        <p:txBody>
          <a:bodyPr wrap="square" rtlCol="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nSpc>
                <a:spcPct val="150000"/>
              </a:lnSpc>
              <a:spcAft>
                <a:spcPts val="1000"/>
              </a:spcAft>
              <a:buClr>
                <a:schemeClr val="tx1">
                  <a:lumMod val="65000"/>
                  <a:lumOff val="35000"/>
                </a:schemeClr>
              </a:buClr>
              <a:buNone/>
            </a:pPr>
            <a:r>
              <a:rPr sz="2000" b="1" dirty="0">
                <a:solidFill>
                  <a:schemeClr val="dk1">
                    <a:lumMod val="65000"/>
                    <a:lumOff val="35000"/>
                  </a:schemeClr>
                </a:solidFill>
                <a:latin typeface="微软雅黑" panose="020B0503020204020204" charset="-122"/>
                <a:ea typeface="微软雅黑" panose="020B0503020204020204" charset="-122"/>
                <a:sym typeface="Arial" panose="020B0604020202020204" pitchFamily="34" charset="0"/>
              </a:rPr>
              <a:t>我们评估了DMD的关键组成部分，包括特征解耦（FD）、HomoGD、跨模态注意⼒单元（CA）、HeteroGD的效果。</a:t>
            </a:r>
            <a:r>
              <a:rPr lang="zh-CN" sz="2000" b="1" dirty="0">
                <a:solidFill>
                  <a:schemeClr val="dk1">
                    <a:lumMod val="65000"/>
                    <a:lumOff val="35000"/>
                  </a:schemeClr>
                </a:solidFill>
                <a:latin typeface="微软雅黑" panose="020B0503020204020204" charset="-122"/>
                <a:ea typeface="微软雅黑" panose="020B0503020204020204" charset="-122"/>
                <a:sym typeface="Arial" panose="020B0604020202020204" pitchFamily="34" charset="0"/>
              </a:rPr>
              <a:t>结果表明：</a:t>
            </a:r>
            <a:endParaRPr sz="2000" b="1" dirty="0">
              <a:solidFill>
                <a:schemeClr val="dk1">
                  <a:lumMod val="65000"/>
                  <a:lumOff val="35000"/>
                </a:schemeClr>
              </a:solidFill>
              <a:latin typeface="微软雅黑" panose="020B0503020204020204" charset="-122"/>
              <a:ea typeface="微软雅黑" panose="020B0503020204020204" charset="-122"/>
              <a:sym typeface="Arial" panose="020B0604020202020204" pitchFamily="34" charset="0"/>
            </a:endParaRPr>
          </a:p>
          <a:p>
            <a:pPr indent="0">
              <a:lnSpc>
                <a:spcPct val="150000"/>
              </a:lnSpc>
              <a:spcAft>
                <a:spcPts val="1000"/>
              </a:spcAft>
              <a:buClr>
                <a:schemeClr val="tx1">
                  <a:lumMod val="65000"/>
                  <a:lumOff val="35000"/>
                </a:schemeClr>
              </a:buClr>
              <a:buNone/>
            </a:pPr>
            <a:endParaRPr lang="zh-CN" altLang="en-US" sz="2000" dirty="0">
              <a:solidFill>
                <a:schemeClr val="dk1">
                  <a:lumMod val="65000"/>
                  <a:lumOff val="35000"/>
                </a:schemeClr>
              </a:solidFill>
              <a:latin typeface="微软雅黑" panose="020B0503020204020204" charset="-122"/>
              <a:ea typeface="微软雅黑" panose="020B0503020204020204" charset="-122"/>
              <a:sym typeface="Arial" panose="020B0604020202020204" pitchFamily="34" charset="0"/>
            </a:endParaRPr>
          </a:p>
          <a:p>
            <a:pPr indent="0">
              <a:lnSpc>
                <a:spcPct val="150000"/>
              </a:lnSpc>
              <a:spcAft>
                <a:spcPts val="1000"/>
              </a:spcAft>
              <a:buClr>
                <a:schemeClr val="tx1">
                  <a:lumMod val="65000"/>
                  <a:lumOff val="35000"/>
                </a:schemeClr>
              </a:buClr>
              <a:buNone/>
            </a:pPr>
            <a:endParaRPr lang="zh-CN" altLang="en-US" sz="2000" dirty="0">
              <a:solidFill>
                <a:schemeClr val="dk1">
                  <a:lumMod val="65000"/>
                  <a:lumOff val="35000"/>
                </a:schemeClr>
              </a:solidFill>
              <a:latin typeface="微软雅黑" panose="020B0503020204020204" charset="-122"/>
              <a:ea typeface="微软雅黑" panose="020B0503020204020204" charset="-122"/>
              <a:sym typeface="Arial" panose="020B0604020202020204" pitchFamily="34" charset="0"/>
            </a:endParaRPr>
          </a:p>
        </p:txBody>
      </p:sp>
      <p:sp>
        <p:nvSpPr>
          <p:cNvPr id="4" name="文本框 3"/>
          <p:cNvSpPr txBox="1"/>
          <p:nvPr>
            <p:custDataLst>
              <p:tags r:id="rId9"/>
            </p:custDataLst>
          </p:nvPr>
        </p:nvSpPr>
        <p:spPr>
          <a:xfrm>
            <a:off x="593725" y="372110"/>
            <a:ext cx="4876800" cy="688340"/>
          </a:xfrm>
          <a:prstGeom prst="rect">
            <a:avLst/>
          </a:prstGeom>
          <a:noFill/>
        </p:spPr>
        <p:txBody>
          <a:bodyPr wrap="square" rtlCol="0" anchor="b" anchorCtr="0">
            <a:normAutofit/>
          </a:bodyPr>
          <a:lstStyle/>
          <a:p>
            <a:r>
              <a:rPr lang="zh-CN" altLang="en-US" sz="3600" b="1" spc="300" dirty="0">
                <a:solidFill>
                  <a:schemeClr val="accent1"/>
                </a:solidFill>
                <a:uFillTx/>
                <a:latin typeface="汉仪旗黑-85S" panose="00020600040101010101" pitchFamily="18" charset="-122"/>
                <a:ea typeface="汉仪旗黑-85S" panose="00020600040101010101" pitchFamily="18" charset="-122"/>
                <a:sym typeface="Arial" panose="020B0604020202020204" pitchFamily="34" charset="0"/>
              </a:rPr>
              <a:t>消融实验</a:t>
            </a:r>
            <a:endParaRPr lang="zh-CN" altLang="en-US" sz="3600" b="1" spc="300" dirty="0">
              <a:solidFill>
                <a:schemeClr val="accent1"/>
              </a:solidFill>
              <a:uFillTx/>
              <a:latin typeface="汉仪旗黑-85S" panose="00020600040101010101" pitchFamily="18" charset="-122"/>
              <a:ea typeface="汉仪旗黑-85S" panose="00020600040101010101" pitchFamily="18" charset="-122"/>
              <a:sym typeface="Arial" panose="020B0604020202020204" pitchFamily="34" charset="0"/>
            </a:endParaRPr>
          </a:p>
        </p:txBody>
      </p:sp>
      <p:pic>
        <p:nvPicPr>
          <p:cNvPr id="7" name="图片 6"/>
          <p:cNvPicPr>
            <a:picLocks noChangeAspect="1"/>
          </p:cNvPicPr>
          <p:nvPr>
            <p:custDataLst>
              <p:tags r:id="rId10"/>
            </p:custDataLst>
          </p:nvPr>
        </p:nvPicPr>
        <p:blipFill>
          <a:blip r:embed="rId11"/>
          <a:stretch>
            <a:fillRect/>
          </a:stretch>
        </p:blipFill>
        <p:spPr>
          <a:xfrm>
            <a:off x="102870" y="2548890"/>
            <a:ext cx="5874385" cy="4248785"/>
          </a:xfrm>
          <a:prstGeom prst="rect">
            <a:avLst/>
          </a:prstGeom>
        </p:spPr>
      </p:pic>
      <p:sp>
        <p:nvSpPr>
          <p:cNvPr id="9" name="文本框 8"/>
          <p:cNvSpPr txBox="1"/>
          <p:nvPr/>
        </p:nvSpPr>
        <p:spPr>
          <a:xfrm>
            <a:off x="5977255" y="118745"/>
            <a:ext cx="6096000" cy="6525895"/>
          </a:xfrm>
          <a:prstGeom prst="rect">
            <a:avLst/>
          </a:prstGeom>
          <a:solidFill>
            <a:schemeClr val="bg1"/>
          </a:solidFill>
        </p:spPr>
        <p:txBody>
          <a:bodyPr wrap="square" rtlCol="0" anchor="t">
            <a:noAutofit/>
          </a:bodyPr>
          <a:p>
            <a:pPr indent="457200"/>
            <a:r>
              <a:rPr lang="zh-CN" altLang="en-US" sz="2000"/>
              <a:t>（1）特征解耦（FD）显著提升了MER性能，这表明解耦和精炼的特征可以减少信息冗余并提供具有辨别⼒的多模态特征。为进⼀步证明FD的有效性，后续在MOSEI数据集上对基线模型进⾏了带有和不带有FD的实验，如表4所示。</a:t>
            </a:r>
            <a:endParaRPr lang="zh-CN" altLang="en-US" sz="2000"/>
          </a:p>
          <a:p>
            <a:pPr indent="457200"/>
            <a:r>
              <a:rPr lang="zh-CN" altLang="en-US" sz="2000"/>
              <a:t>（2）将FD与HomoGD结合带来进⼀步的好处。虽然同质特征嵌⼊在相同维度空间中，但模态之间仍然存在不同的辨别能⼒。HomoGD可以通过GD改善弱模态。为验证这⼀点，我们在MOSEI数据集上进⾏了带有或不带有HomoGD的实验，论⽂仅展示结果没有做图表：ACC2的结果分别为：语⾔模态80.9％对⽐82.4％，视觉模态56.5％对⽐61.8％，⾳频模态54.4％对⽐64.1％。然⽽，进⾏HeteroGD⽽没有跨模态注意⼒单元会导致性能下降，这表明多模态转换器在缩⼩多模态分布差距⽅⾯发挥着关键作⽤。</a:t>
            </a:r>
            <a:endParaRPr lang="zh-CN" altLang="en-US" sz="2000"/>
          </a:p>
          <a:p>
            <a:pPr indent="457200"/>
            <a:r>
              <a:rPr lang="zh-CN" altLang="en-US" sz="2000"/>
              <a:t>（3）通过使⽤CA单元和HeteroGD，DMD获得了显著的改进，表明利⽤模态专属特征对于稳健的MER⾮常重要。</a:t>
            </a:r>
            <a:endParaRPr lang="zh-CN" altLang="en-US" sz="2000"/>
          </a:p>
          <a:p>
            <a:pPr indent="457200"/>
            <a:r>
              <a:rPr lang="zh-CN" altLang="en-US" sz="2000"/>
              <a:t>（4）我们设置的DMD的四个关键组成部分，包括特征解耦（FD）、HomoGD、跨模态注意⼒单元（CA）、HeteroGD对实验准确率有着重要的有益影响。</a:t>
            </a:r>
            <a:endParaRPr lang="zh-CN" altLang="en-US" sz="2000"/>
          </a:p>
        </p:txBody>
      </p:sp>
    </p:spTree>
    <p:custDataLst>
      <p:tags r:id="rId12"/>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1"/>
            </p:custDataLst>
          </p:nvPr>
        </p:nvSpPr>
        <p:spPr>
          <a:xfrm>
            <a:off x="292075" y="303809"/>
            <a:ext cx="11607851" cy="6250382"/>
          </a:xfrm>
          <a:prstGeom prst="rect">
            <a:avLst/>
          </a:prstGeom>
          <a:solidFill>
            <a:schemeClr val="dk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p>
            <a:pPr algn="ctr"/>
            <a:endParaRPr lang="zh-CN" altLang="en-US">
              <a:solidFill>
                <a:schemeClr val="lt1"/>
              </a:solidFill>
              <a:latin typeface="微软雅黑" panose="020B0503020204020204" charset="-122"/>
              <a:ea typeface="微软雅黑" panose="020B0503020204020204" charset="-122"/>
            </a:endParaRPr>
          </a:p>
        </p:txBody>
      </p:sp>
      <p:pic>
        <p:nvPicPr>
          <p:cNvPr id="2" name="图片 1"/>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720090" cy="588645"/>
          </a:xfrm>
          <a:prstGeom prst="rect">
            <a:avLst/>
          </a:prstGeom>
        </p:spPr>
      </p:pic>
      <p:pic>
        <p:nvPicPr>
          <p:cNvPr id="8" name="图片 7"/>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11471910" y="0"/>
            <a:ext cx="720090" cy="514985"/>
          </a:xfrm>
          <a:prstGeom prst="rect">
            <a:avLst/>
          </a:prstGeom>
        </p:spPr>
      </p:pic>
      <p:sp>
        <p:nvSpPr>
          <p:cNvPr id="3" name="文本框 2"/>
          <p:cNvSpPr txBox="1"/>
          <p:nvPr>
            <p:custDataLst>
              <p:tags r:id="rId8"/>
            </p:custDataLst>
          </p:nvPr>
        </p:nvSpPr>
        <p:spPr>
          <a:xfrm>
            <a:off x="7681595" y="1068705"/>
            <a:ext cx="4218305" cy="2528570"/>
          </a:xfrm>
          <a:prstGeom prst="rect">
            <a:avLst/>
          </a:prstGeom>
          <a:noFill/>
        </p:spPr>
        <p:txBody>
          <a:bodyPr wrap="square" rtlCol="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nSpc>
                <a:spcPct val="150000"/>
              </a:lnSpc>
              <a:spcAft>
                <a:spcPts val="1000"/>
              </a:spcAft>
              <a:buClr>
                <a:schemeClr val="tx1">
                  <a:lumMod val="65000"/>
                  <a:lumOff val="35000"/>
                </a:schemeClr>
              </a:buClr>
              <a:buNone/>
            </a:pPr>
            <a:r>
              <a:rPr lang="zh-CN" altLang="en-US" sz="2000" dirty="0">
                <a:solidFill>
                  <a:schemeClr val="dk1">
                    <a:lumMod val="65000"/>
                    <a:lumOff val="35000"/>
                  </a:schemeClr>
                </a:solidFill>
                <a:latin typeface="微软雅黑" panose="020B0503020204020204" charset="-122"/>
                <a:ea typeface="微软雅黑" panose="020B0503020204020204" charset="-122"/>
                <a:sym typeface="Arial" panose="020B0604020202020204" pitchFamily="34" charset="0"/>
              </a:rPr>
              <a:t>对于CMU-MOSEI数据集，我们在解耦的同质空间上进⾏了t-SNE可视化。DMD在图(c)中展示了有希望的情绪类别（⼆分类或七分类）的可分性。</a:t>
            </a:r>
            <a:endParaRPr lang="zh-CN" altLang="en-US" sz="2000" dirty="0">
              <a:solidFill>
                <a:schemeClr val="dk1">
                  <a:lumMod val="65000"/>
                  <a:lumOff val="35000"/>
                </a:schemeClr>
              </a:solidFill>
              <a:latin typeface="微软雅黑" panose="020B0503020204020204" charset="-122"/>
              <a:ea typeface="微软雅黑" panose="020B0503020204020204" charset="-122"/>
              <a:sym typeface="Arial" panose="020B0604020202020204" pitchFamily="34" charset="0"/>
            </a:endParaRPr>
          </a:p>
        </p:txBody>
      </p:sp>
      <p:sp>
        <p:nvSpPr>
          <p:cNvPr id="4" name="文本框 3"/>
          <p:cNvSpPr txBox="1"/>
          <p:nvPr>
            <p:custDataLst>
              <p:tags r:id="rId9"/>
            </p:custDataLst>
          </p:nvPr>
        </p:nvSpPr>
        <p:spPr>
          <a:xfrm>
            <a:off x="578485" y="303530"/>
            <a:ext cx="5198110" cy="788670"/>
          </a:xfrm>
          <a:prstGeom prst="rect">
            <a:avLst/>
          </a:prstGeom>
          <a:noFill/>
        </p:spPr>
        <p:txBody>
          <a:bodyPr wrap="square" rtlCol="0" anchor="b" anchorCtr="0">
            <a:normAutofit/>
          </a:bodyPr>
          <a:lstStyle/>
          <a:p>
            <a:r>
              <a:rPr lang="zh-CN" altLang="en-US" sz="3600" b="1" spc="300" dirty="0">
                <a:solidFill>
                  <a:schemeClr val="accent1"/>
                </a:solidFill>
                <a:uFillTx/>
                <a:latin typeface="汉仪旗黑-85S" panose="00020600040101010101" pitchFamily="18" charset="-122"/>
                <a:ea typeface="汉仪旗黑-85S" panose="00020600040101010101" pitchFamily="18" charset="-122"/>
                <a:sym typeface="Arial" panose="020B0604020202020204" pitchFamily="34" charset="0"/>
              </a:rPr>
              <a:t>解耦特征的可视化</a:t>
            </a:r>
            <a:endParaRPr lang="zh-CN" altLang="en-US" sz="3600" b="1" spc="300" dirty="0">
              <a:solidFill>
                <a:schemeClr val="accent1"/>
              </a:solidFill>
              <a:uFillTx/>
              <a:latin typeface="汉仪旗黑-85S" panose="00020600040101010101" pitchFamily="18" charset="-122"/>
              <a:ea typeface="汉仪旗黑-85S" panose="00020600040101010101" pitchFamily="18" charset="-122"/>
              <a:sym typeface="Arial" panose="020B0604020202020204" pitchFamily="34" charset="0"/>
            </a:endParaRPr>
          </a:p>
        </p:txBody>
      </p:sp>
      <p:pic>
        <p:nvPicPr>
          <p:cNvPr id="5" name="图片 4"/>
          <p:cNvPicPr>
            <a:picLocks noChangeAspect="1"/>
          </p:cNvPicPr>
          <p:nvPr>
            <p:custDataLst>
              <p:tags r:id="rId10"/>
            </p:custDataLst>
          </p:nvPr>
        </p:nvPicPr>
        <p:blipFill>
          <a:blip r:embed="rId11"/>
          <a:stretch>
            <a:fillRect/>
          </a:stretch>
        </p:blipFill>
        <p:spPr>
          <a:xfrm>
            <a:off x="461010" y="1194435"/>
            <a:ext cx="7100570" cy="2402840"/>
          </a:xfrm>
          <a:prstGeom prst="rect">
            <a:avLst/>
          </a:prstGeom>
        </p:spPr>
      </p:pic>
      <p:pic>
        <p:nvPicPr>
          <p:cNvPr id="7" name="图片 6"/>
          <p:cNvPicPr>
            <a:picLocks noChangeAspect="1"/>
          </p:cNvPicPr>
          <p:nvPr>
            <p:custDataLst>
              <p:tags r:id="rId12"/>
            </p:custDataLst>
          </p:nvPr>
        </p:nvPicPr>
        <p:blipFill>
          <a:blip r:embed="rId13"/>
          <a:stretch>
            <a:fillRect/>
          </a:stretch>
        </p:blipFill>
        <p:spPr>
          <a:xfrm>
            <a:off x="3979545" y="3768090"/>
            <a:ext cx="7807325" cy="2505710"/>
          </a:xfrm>
          <a:prstGeom prst="rect">
            <a:avLst/>
          </a:prstGeom>
        </p:spPr>
      </p:pic>
      <p:sp>
        <p:nvSpPr>
          <p:cNvPr id="9" name="文本框 8"/>
          <p:cNvSpPr txBox="1"/>
          <p:nvPr>
            <p:custDataLst>
              <p:tags r:id="rId14"/>
            </p:custDataLst>
          </p:nvPr>
        </p:nvSpPr>
        <p:spPr>
          <a:xfrm>
            <a:off x="461010" y="4255770"/>
            <a:ext cx="3427095" cy="1736725"/>
          </a:xfrm>
          <a:prstGeom prst="rect">
            <a:avLst/>
          </a:prstGeom>
          <a:noFill/>
        </p:spPr>
        <p:txBody>
          <a:bodyPr wrap="square" rtlCol="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nSpc>
                <a:spcPct val="150000"/>
              </a:lnSpc>
              <a:spcAft>
                <a:spcPts val="1000"/>
              </a:spcAft>
              <a:buClr>
                <a:schemeClr val="tx1">
                  <a:lumMod val="65000"/>
                  <a:lumOff val="35000"/>
                </a:schemeClr>
              </a:buClr>
              <a:buNone/>
            </a:pPr>
            <a:r>
              <a:rPr lang="zh-CN" altLang="en-US" sz="2000" dirty="0">
                <a:solidFill>
                  <a:schemeClr val="dk1">
                    <a:lumMod val="65000"/>
                    <a:lumOff val="35000"/>
                  </a:schemeClr>
                </a:solidFill>
                <a:latin typeface="微软雅黑" panose="020B0503020204020204" charset="-122"/>
                <a:ea typeface="微软雅黑" panose="020B0503020204020204" charset="-122"/>
                <a:sym typeface="Arial" panose="020B0604020202020204" pitchFamily="34" charset="0"/>
              </a:rPr>
              <a:t>在MOSEI上可视化解耦的异质特征。DMD在(c)中展示了最佳的模态可分性。</a:t>
            </a:r>
            <a:endParaRPr lang="zh-CN" altLang="en-US" sz="2000" dirty="0">
              <a:solidFill>
                <a:schemeClr val="dk1">
                  <a:lumMod val="65000"/>
                  <a:lumOff val="35000"/>
                </a:schemeClr>
              </a:solidFill>
              <a:latin typeface="微软雅黑" panose="020B0503020204020204" charset="-122"/>
              <a:ea typeface="微软雅黑" panose="020B0503020204020204" charset="-122"/>
              <a:sym typeface="Arial" panose="020B0604020202020204" pitchFamily="34" charset="0"/>
            </a:endParaRPr>
          </a:p>
        </p:txBody>
      </p:sp>
    </p:spTree>
    <p:custDataLst>
      <p:tags r:id="rId15"/>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custDataLst>
              <p:tags r:id="rId1"/>
            </p:custDataLst>
          </p:nvPr>
        </p:nvSpPr>
        <p:spPr>
          <a:xfrm>
            <a:off x="2959100" y="4623339"/>
            <a:ext cx="793115" cy="793115"/>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lnSpc>
                <a:spcPct val="120000"/>
              </a:lnSpc>
            </a:pPr>
            <a:endParaRPr lang="zh-CN" altLang="en-US">
              <a:solidFill>
                <a:schemeClr val="lt1"/>
              </a:solidFill>
              <a:latin typeface="Arial" panose="020B0604020202020204" pitchFamily="34" charset="0"/>
              <a:ea typeface="微软雅黑" panose="020B0503020204020204" charset="-122"/>
              <a:sym typeface="Arial" panose="020B0604020202020204" pitchFamily="34" charset="0"/>
            </a:endParaRPr>
          </a:p>
        </p:txBody>
      </p:sp>
      <p:sp>
        <p:nvSpPr>
          <p:cNvPr id="9" name="矩形 8"/>
          <p:cNvSpPr/>
          <p:nvPr>
            <p:custDataLst>
              <p:tags r:id="rId2"/>
            </p:custDataLst>
          </p:nvPr>
        </p:nvSpPr>
        <p:spPr>
          <a:xfrm>
            <a:off x="3946525" y="4606549"/>
            <a:ext cx="2870200" cy="417600"/>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0" numCol="1" spcCol="0" rtlCol="0" fromWordArt="0" anchor="ctr" anchorCtr="0" forceAA="0" compatLnSpc="1">
            <a:normAutofit/>
          </a:bodyPr>
          <a:lstStyle/>
          <a:p>
            <a:pPr lvl="0" algn="l">
              <a:lnSpc>
                <a:spcPct val="120000"/>
              </a:lnSpc>
              <a:buClrTx/>
              <a:buSzTx/>
              <a:buFontTx/>
            </a:pPr>
            <a:r>
              <a:rPr lang="zh-CN" altLang="en-US" sz="2000" b="1" spc="300">
                <a:solidFill>
                  <a:schemeClr val="tx1">
                    <a:lumMod val="85000"/>
                    <a:lumOff val="15000"/>
                  </a:schemeClr>
                </a:solidFill>
                <a:uFillTx/>
                <a:latin typeface="Arial" panose="020B0604020202020204" pitchFamily="34" charset="0"/>
                <a:ea typeface="微软雅黑" panose="020B0503020204020204" charset="-122"/>
                <a:cs typeface="Arial" panose="020B0604020202020204" pitchFamily="34" charset="0"/>
                <a:sym typeface="Arial" panose="020B0604020202020204" pitchFamily="34" charset="0"/>
              </a:rPr>
              <a:t>实验结果</a:t>
            </a:r>
            <a:r>
              <a:rPr lang="zh-CN" altLang="en-US" sz="2000" b="1" spc="300">
                <a:solidFill>
                  <a:schemeClr val="tx1">
                    <a:lumMod val="85000"/>
                    <a:lumOff val="15000"/>
                  </a:schemeClr>
                </a:solidFill>
                <a:uFillTx/>
                <a:latin typeface="Arial" panose="020B0604020202020204" pitchFamily="34" charset="0"/>
                <a:ea typeface="微软雅黑" panose="020B0503020204020204" charset="-122"/>
                <a:cs typeface="Arial" panose="020B0604020202020204" pitchFamily="34" charset="0"/>
                <a:sym typeface="Arial" panose="020B0604020202020204" pitchFamily="34" charset="0"/>
              </a:rPr>
              <a:t>展示</a:t>
            </a:r>
            <a:endParaRPr lang="zh-CN" altLang="en-US" sz="2000" b="1" spc="300">
              <a:solidFill>
                <a:schemeClr val="tx1">
                  <a:lumMod val="85000"/>
                  <a:lumOff val="15000"/>
                </a:schemeClr>
              </a:solidFill>
              <a:uFillTx/>
              <a:latin typeface="Arial" panose="020B0604020202020204" pitchFamily="34" charset="0"/>
              <a:ea typeface="微软雅黑" panose="020B0503020204020204" charset="-122"/>
              <a:cs typeface="Arial" panose="020B0604020202020204" pitchFamily="34" charset="0"/>
              <a:sym typeface="Arial" panose="020B0604020202020204" pitchFamily="34" charset="0"/>
            </a:endParaRPr>
          </a:p>
        </p:txBody>
      </p:sp>
      <p:sp>
        <p:nvSpPr>
          <p:cNvPr id="10" name="文本框 9"/>
          <p:cNvSpPr txBox="1"/>
          <p:nvPr>
            <p:custDataLst>
              <p:tags r:id="rId3"/>
            </p:custDataLst>
          </p:nvPr>
        </p:nvSpPr>
        <p:spPr>
          <a:xfrm>
            <a:off x="3946525" y="5067678"/>
            <a:ext cx="2870200" cy="926465"/>
          </a:xfrm>
          <a:prstGeom prst="rect">
            <a:avLst/>
          </a:prstGeom>
          <a:noFill/>
        </p:spPr>
        <p:txBody>
          <a:bodyPr wrap="square" lIns="91440" tIns="0" rIns="91440" bIns="45720">
            <a:normAutofit/>
          </a:bodyPr>
          <a:lstStyle/>
          <a:p>
            <a:pPr lvl="0" algn="l">
              <a:lnSpc>
                <a:spcPct val="120000"/>
              </a:lnSpc>
              <a:buClrTx/>
              <a:buSzTx/>
              <a:buFontTx/>
            </a:pPr>
            <a:r>
              <a:rPr lang="zh-CN" altLang="en-US" sz="1600">
                <a:sym typeface="Arial" panose="020B0604020202020204" pitchFamily="34" charset="0"/>
              </a:rPr>
              <a:t>展示实验结果以及效果，对未来工作提出优化建议</a:t>
            </a:r>
            <a:endParaRPr lang="zh-CN" altLang="en-US" sz="1600"/>
          </a:p>
          <a:p>
            <a:pPr lvl="0" algn="l">
              <a:lnSpc>
                <a:spcPct val="120000"/>
              </a:lnSpc>
              <a:buClrTx/>
              <a:buSzTx/>
              <a:buFontTx/>
            </a:pPr>
            <a:endParaRPr lang="zh-CN" altLang="en-US" sz="1600" spc="150">
              <a:solidFill>
                <a:schemeClr val="tx1">
                  <a:lumMod val="65000"/>
                  <a:lumOff val="35000"/>
                </a:schemeClr>
              </a:solidFill>
              <a:uFillTx/>
              <a:latin typeface="Arial" panose="020B0604020202020204" pitchFamily="34" charset="0"/>
              <a:ea typeface="微软雅黑" panose="020B0503020204020204" charset="-122"/>
              <a:sym typeface="Arial" panose="020B0604020202020204" pitchFamily="34" charset="0"/>
            </a:endParaRPr>
          </a:p>
        </p:txBody>
      </p:sp>
      <p:sp>
        <p:nvSpPr>
          <p:cNvPr id="11" name="矩形 10"/>
          <p:cNvSpPr/>
          <p:nvPr>
            <p:custDataLst>
              <p:tags r:id="rId4"/>
            </p:custDataLst>
          </p:nvPr>
        </p:nvSpPr>
        <p:spPr>
          <a:xfrm>
            <a:off x="3035935" y="4738909"/>
            <a:ext cx="640080" cy="584835"/>
          </a:xfrm>
          <a:prstGeom prst="rect">
            <a:avLst/>
          </a:prstGeom>
        </p:spPr>
        <p:txBody>
          <a:bodyPr wrap="square" anchor="ctr" anchorCtr="0">
            <a:normAutofit/>
          </a:bodyPr>
          <a:lstStyle/>
          <a:p>
            <a:pPr lvl="0" algn="ctr">
              <a:buClrTx/>
              <a:buSzTx/>
              <a:buFontTx/>
            </a:pPr>
            <a:r>
              <a:rPr lang="en-US" altLang="zh-CN" sz="3200" b="1" dirty="0">
                <a:solidFill>
                  <a:schemeClr val="accent1"/>
                </a:solidFill>
                <a:latin typeface="Arial" panose="020B0604020202020204" pitchFamily="34" charset="0"/>
                <a:ea typeface="微软雅黑" panose="020B0503020204020204" charset="-122"/>
                <a:sym typeface="Arial" panose="020B0604020202020204" pitchFamily="34" charset="0"/>
              </a:rPr>
              <a:t>03</a:t>
            </a:r>
            <a:endParaRPr lang="en-US" altLang="zh-CN" sz="3200" b="1" dirty="0">
              <a:solidFill>
                <a:schemeClr val="accent1"/>
              </a:solidFill>
              <a:latin typeface="Arial" panose="020B0604020202020204" pitchFamily="34" charset="0"/>
              <a:ea typeface="微软雅黑" panose="020B0503020204020204" charset="-122"/>
              <a:sym typeface="Arial" panose="020B0604020202020204" pitchFamily="34" charset="0"/>
            </a:endParaRPr>
          </a:p>
        </p:txBody>
      </p:sp>
      <p:sp>
        <p:nvSpPr>
          <p:cNvPr id="7" name="矩形 6"/>
          <p:cNvSpPr/>
          <p:nvPr>
            <p:custDataLst>
              <p:tags r:id="rId5"/>
            </p:custDataLst>
          </p:nvPr>
        </p:nvSpPr>
        <p:spPr>
          <a:xfrm>
            <a:off x="7407275" y="4623339"/>
            <a:ext cx="793115" cy="793115"/>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lnSpc>
                <a:spcPct val="120000"/>
              </a:lnSpc>
            </a:pPr>
            <a:endParaRPr lang="zh-CN" altLang="en-US">
              <a:solidFill>
                <a:schemeClr val="lt1"/>
              </a:solidFill>
              <a:latin typeface="Arial" panose="020B0604020202020204" pitchFamily="34" charset="0"/>
              <a:ea typeface="微软雅黑" panose="020B0503020204020204" charset="-122"/>
              <a:sym typeface="Arial" panose="020B0604020202020204" pitchFamily="34" charset="0"/>
            </a:endParaRPr>
          </a:p>
        </p:txBody>
      </p:sp>
      <p:sp>
        <p:nvSpPr>
          <p:cNvPr id="12" name="矩形 11"/>
          <p:cNvSpPr/>
          <p:nvPr>
            <p:custDataLst>
              <p:tags r:id="rId6"/>
            </p:custDataLst>
          </p:nvPr>
        </p:nvSpPr>
        <p:spPr>
          <a:xfrm>
            <a:off x="8394700" y="4606549"/>
            <a:ext cx="2870200" cy="417600"/>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0" numCol="1" spcCol="0" rtlCol="0" fromWordArt="0" anchor="ctr" anchorCtr="0" forceAA="0" compatLnSpc="1">
            <a:normAutofit/>
          </a:bodyPr>
          <a:lstStyle/>
          <a:p>
            <a:pPr lvl="0" algn="l">
              <a:lnSpc>
                <a:spcPct val="120000"/>
              </a:lnSpc>
              <a:buClrTx/>
              <a:buSzTx/>
              <a:buFontTx/>
            </a:pPr>
            <a:r>
              <a:rPr lang="zh-CN" altLang="en-US" sz="2000" b="1" spc="300">
                <a:solidFill>
                  <a:schemeClr val="tx1">
                    <a:lumMod val="85000"/>
                    <a:lumOff val="15000"/>
                  </a:schemeClr>
                </a:solidFill>
                <a:uFillTx/>
                <a:latin typeface="Arial" panose="020B0604020202020204" pitchFamily="34" charset="0"/>
                <a:ea typeface="微软雅黑" panose="020B0503020204020204" charset="-122"/>
                <a:cs typeface="Arial" panose="020B0604020202020204" pitchFamily="34" charset="0"/>
                <a:sym typeface="Arial" panose="020B0604020202020204" pitchFamily="34" charset="0"/>
              </a:rPr>
              <a:t>论文的</a:t>
            </a:r>
            <a:r>
              <a:rPr lang="zh-CN" altLang="en-US" sz="2000" b="1" spc="300">
                <a:solidFill>
                  <a:schemeClr val="tx1">
                    <a:lumMod val="85000"/>
                    <a:lumOff val="15000"/>
                  </a:schemeClr>
                </a:solidFill>
                <a:uFillTx/>
                <a:latin typeface="Arial" panose="020B0604020202020204" pitchFamily="34" charset="0"/>
                <a:ea typeface="微软雅黑" panose="020B0503020204020204" charset="-122"/>
                <a:cs typeface="Arial" panose="020B0604020202020204" pitchFamily="34" charset="0"/>
                <a:sym typeface="Arial" panose="020B0604020202020204" pitchFamily="34" charset="0"/>
              </a:rPr>
              <a:t>局限性</a:t>
            </a:r>
            <a:endParaRPr lang="zh-CN" altLang="en-US" sz="2000" b="1" spc="300">
              <a:solidFill>
                <a:schemeClr val="tx1">
                  <a:lumMod val="85000"/>
                  <a:lumOff val="15000"/>
                </a:schemeClr>
              </a:solidFill>
              <a:uFillTx/>
              <a:latin typeface="Arial" panose="020B0604020202020204" pitchFamily="34" charset="0"/>
              <a:ea typeface="微软雅黑" panose="020B0503020204020204" charset="-122"/>
              <a:cs typeface="Arial" panose="020B0604020202020204" pitchFamily="34" charset="0"/>
              <a:sym typeface="Arial" panose="020B0604020202020204" pitchFamily="34" charset="0"/>
            </a:endParaRPr>
          </a:p>
        </p:txBody>
      </p:sp>
      <p:sp>
        <p:nvSpPr>
          <p:cNvPr id="13" name="文本框 12"/>
          <p:cNvSpPr txBox="1"/>
          <p:nvPr>
            <p:custDataLst>
              <p:tags r:id="rId7"/>
            </p:custDataLst>
          </p:nvPr>
        </p:nvSpPr>
        <p:spPr>
          <a:xfrm>
            <a:off x="8394700" y="5067678"/>
            <a:ext cx="2870200" cy="926465"/>
          </a:xfrm>
          <a:prstGeom prst="rect">
            <a:avLst/>
          </a:prstGeom>
          <a:noFill/>
        </p:spPr>
        <p:txBody>
          <a:bodyPr wrap="square" lIns="91440" tIns="0" rIns="91440" bIns="45720">
            <a:normAutofit/>
          </a:bodyPr>
          <a:lstStyle/>
          <a:p>
            <a:pPr lvl="0" algn="l">
              <a:lnSpc>
                <a:spcPct val="120000"/>
              </a:lnSpc>
              <a:buClrTx/>
              <a:buSzTx/>
              <a:buFontTx/>
            </a:pPr>
            <a:r>
              <a:rPr lang="zh-CN" altLang="en-US" sz="1600">
                <a:sym typeface="+mn-ea"/>
              </a:rPr>
              <a:t>未来工作展望与可改进的部分</a:t>
            </a:r>
            <a:endParaRPr lang="zh-CN" altLang="en-US" sz="1600" spc="150">
              <a:solidFill>
                <a:schemeClr val="tx1">
                  <a:lumMod val="65000"/>
                  <a:lumOff val="35000"/>
                </a:schemeClr>
              </a:solidFill>
              <a:uFillTx/>
              <a:latin typeface="Arial" panose="020B0604020202020204" pitchFamily="34" charset="0"/>
              <a:ea typeface="微软雅黑" panose="020B0503020204020204" charset="-122"/>
              <a:sym typeface="Arial" panose="020B0604020202020204" pitchFamily="34" charset="0"/>
            </a:endParaRPr>
          </a:p>
        </p:txBody>
      </p:sp>
      <p:sp>
        <p:nvSpPr>
          <p:cNvPr id="15" name="矩形 14"/>
          <p:cNvSpPr/>
          <p:nvPr>
            <p:custDataLst>
              <p:tags r:id="rId8"/>
            </p:custDataLst>
          </p:nvPr>
        </p:nvSpPr>
        <p:spPr>
          <a:xfrm>
            <a:off x="7484110" y="4738909"/>
            <a:ext cx="640080" cy="584835"/>
          </a:xfrm>
          <a:prstGeom prst="rect">
            <a:avLst/>
          </a:prstGeom>
        </p:spPr>
        <p:txBody>
          <a:bodyPr wrap="square" anchor="ctr" anchorCtr="0">
            <a:normAutofit/>
          </a:bodyPr>
          <a:lstStyle/>
          <a:p>
            <a:pPr lvl="0" algn="ctr">
              <a:buClrTx/>
              <a:buSzTx/>
              <a:buFontTx/>
            </a:pPr>
            <a:r>
              <a:rPr lang="en-US" altLang="zh-CN" sz="3200" b="1" dirty="0">
                <a:solidFill>
                  <a:schemeClr val="accent1"/>
                </a:solidFill>
                <a:latin typeface="Arial" panose="020B0604020202020204" pitchFamily="34" charset="0"/>
                <a:ea typeface="微软雅黑" panose="020B0503020204020204" charset="-122"/>
                <a:sym typeface="Arial" panose="020B0604020202020204" pitchFamily="34" charset="0"/>
              </a:rPr>
              <a:t>04</a:t>
            </a:r>
            <a:endParaRPr lang="en-US" altLang="zh-CN" sz="3200" b="1" dirty="0">
              <a:solidFill>
                <a:schemeClr val="accent1"/>
              </a:solidFill>
              <a:latin typeface="Arial" panose="020B0604020202020204" pitchFamily="34" charset="0"/>
              <a:ea typeface="微软雅黑" panose="020B0503020204020204" charset="-122"/>
              <a:sym typeface="Arial" panose="020B0604020202020204" pitchFamily="34" charset="0"/>
            </a:endParaRPr>
          </a:p>
        </p:txBody>
      </p:sp>
      <p:sp>
        <p:nvSpPr>
          <p:cNvPr id="25" name="矩形 24"/>
          <p:cNvSpPr/>
          <p:nvPr>
            <p:custDataLst>
              <p:tags r:id="rId9"/>
            </p:custDataLst>
          </p:nvPr>
        </p:nvSpPr>
        <p:spPr>
          <a:xfrm>
            <a:off x="2961481" y="1761748"/>
            <a:ext cx="3556000" cy="10096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25000" lnSpcReduction="20000"/>
          </a:bodyPr>
          <a:lstStyle/>
          <a:p>
            <a:pPr algn="ctr">
              <a:lnSpc>
                <a:spcPct val="120000"/>
              </a:lnSpc>
            </a:pPr>
            <a:endParaRPr lang="zh-CN" altLang="en-US">
              <a:solidFill>
                <a:schemeClr val="lt1"/>
              </a:solidFill>
              <a:latin typeface="Arial" panose="020B0604020202020204" pitchFamily="34" charset="0"/>
              <a:ea typeface="微软雅黑" panose="020B0503020204020204" charset="-122"/>
              <a:sym typeface="Arial" panose="020B0604020202020204" pitchFamily="34" charset="0"/>
            </a:endParaRPr>
          </a:p>
        </p:txBody>
      </p:sp>
      <p:sp>
        <p:nvSpPr>
          <p:cNvPr id="26" name="文本框 25"/>
          <p:cNvSpPr txBox="1"/>
          <p:nvPr>
            <p:custDataLst>
              <p:tags r:id="rId10"/>
            </p:custDataLst>
          </p:nvPr>
        </p:nvSpPr>
        <p:spPr>
          <a:xfrm>
            <a:off x="4863941" y="1251208"/>
            <a:ext cx="1366520" cy="400050"/>
          </a:xfrm>
          <a:prstGeom prst="rect">
            <a:avLst/>
          </a:prstGeom>
          <a:noFill/>
        </p:spPr>
        <p:txBody>
          <a:bodyPr wrap="square" rtlCol="0">
            <a:normAutofit fontScale="92500" lnSpcReduction="10000"/>
          </a:bodyPr>
          <a:lstStyle/>
          <a:p>
            <a:pPr>
              <a:lnSpc>
                <a:spcPct val="120000"/>
              </a:lnSpc>
            </a:pPr>
            <a:r>
              <a:rPr lang="en-US" altLang="zh-CN" sz="2000">
                <a:solidFill>
                  <a:schemeClr val="tx1">
                    <a:lumMod val="85000"/>
                    <a:lumOff val="15000"/>
                  </a:schemeClr>
                </a:solidFill>
                <a:latin typeface="Arial" panose="020B0604020202020204" pitchFamily="34" charset="0"/>
                <a:ea typeface="微软雅黑" panose="020B0503020204020204" charset="-122"/>
                <a:sym typeface="Arial" panose="020B0604020202020204" pitchFamily="34" charset="0"/>
              </a:rPr>
              <a:t>/ Contents</a:t>
            </a:r>
            <a:endParaRPr lang="en-US" altLang="zh-CN" sz="2000">
              <a:solidFill>
                <a:schemeClr val="tx1">
                  <a:lumMod val="85000"/>
                  <a:lumOff val="15000"/>
                </a:schemeClr>
              </a:solidFill>
              <a:latin typeface="Arial" panose="020B0604020202020204" pitchFamily="34" charset="0"/>
              <a:ea typeface="微软雅黑" panose="020B0503020204020204" charset="-122"/>
              <a:sym typeface="Arial" panose="020B0604020202020204" pitchFamily="34" charset="0"/>
            </a:endParaRPr>
          </a:p>
        </p:txBody>
      </p:sp>
      <p:sp>
        <p:nvSpPr>
          <p:cNvPr id="27" name="矩形 26"/>
          <p:cNvSpPr/>
          <p:nvPr>
            <p:custDataLst>
              <p:tags r:id="rId11"/>
            </p:custDataLst>
          </p:nvPr>
        </p:nvSpPr>
        <p:spPr>
          <a:xfrm>
            <a:off x="3249136" y="863858"/>
            <a:ext cx="1604010" cy="831215"/>
          </a:xfrm>
          <a:prstGeom prst="rect">
            <a:avLst/>
          </a:prstGeom>
        </p:spPr>
        <p:txBody>
          <a:bodyPr wrap="square" anchor="b" anchorCtr="0">
            <a:normAutofit fontScale="92500" lnSpcReduction="10000"/>
          </a:bodyPr>
          <a:lstStyle/>
          <a:p>
            <a:pPr algn="r" fontAlgn="auto">
              <a:lnSpc>
                <a:spcPct val="120000"/>
              </a:lnSpc>
            </a:pPr>
            <a:r>
              <a:rPr lang="zh-CN" altLang="en-US" sz="4800">
                <a:solidFill>
                  <a:schemeClr val="tx1">
                    <a:lumMod val="85000"/>
                    <a:lumOff val="15000"/>
                  </a:schemeClr>
                </a:solidFill>
                <a:uFillTx/>
                <a:latin typeface="Arial" panose="020B0604020202020204" pitchFamily="34" charset="0"/>
                <a:ea typeface="汉仪旗黑-85S" panose="00020600040101010101" pitchFamily="18" charset="-122"/>
                <a:sym typeface="Arial" panose="020B0604020202020204" pitchFamily="34" charset="0"/>
              </a:rPr>
              <a:t>目 录</a:t>
            </a:r>
            <a:endParaRPr lang="zh-CN" altLang="en-US" sz="4800">
              <a:solidFill>
                <a:schemeClr val="tx1">
                  <a:lumMod val="85000"/>
                  <a:lumOff val="15000"/>
                </a:schemeClr>
              </a:solidFill>
              <a:uFillTx/>
              <a:latin typeface="Arial" panose="020B0604020202020204" pitchFamily="34" charset="0"/>
              <a:ea typeface="汉仪旗黑-85S" panose="00020600040101010101" pitchFamily="18" charset="-122"/>
              <a:sym typeface="Arial" panose="020B0604020202020204" pitchFamily="34" charset="0"/>
            </a:endParaRPr>
          </a:p>
        </p:txBody>
      </p:sp>
      <p:sp>
        <p:nvSpPr>
          <p:cNvPr id="33" name="矩形 32"/>
          <p:cNvSpPr/>
          <p:nvPr>
            <p:custDataLst>
              <p:tags r:id="rId12"/>
            </p:custDataLst>
          </p:nvPr>
        </p:nvSpPr>
        <p:spPr>
          <a:xfrm>
            <a:off x="2959100" y="2561371"/>
            <a:ext cx="793115" cy="793115"/>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lnSpc>
                <a:spcPct val="120000"/>
              </a:lnSpc>
            </a:pPr>
            <a:endParaRPr lang="zh-CN" altLang="en-US">
              <a:solidFill>
                <a:schemeClr val="lt1"/>
              </a:solidFill>
              <a:latin typeface="Arial" panose="020B0604020202020204" pitchFamily="34" charset="0"/>
              <a:ea typeface="微软雅黑" panose="020B0503020204020204" charset="-122"/>
              <a:sym typeface="Arial" panose="020B0604020202020204" pitchFamily="34" charset="0"/>
            </a:endParaRPr>
          </a:p>
        </p:txBody>
      </p:sp>
      <p:sp>
        <p:nvSpPr>
          <p:cNvPr id="34" name="矩形 33"/>
          <p:cNvSpPr/>
          <p:nvPr>
            <p:custDataLst>
              <p:tags r:id="rId13"/>
            </p:custDataLst>
          </p:nvPr>
        </p:nvSpPr>
        <p:spPr>
          <a:xfrm>
            <a:off x="3946525" y="2544581"/>
            <a:ext cx="2870200" cy="417600"/>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0" numCol="1" spcCol="0" rtlCol="0" fromWordArt="0" anchor="ctr" anchorCtr="0" forceAA="0" compatLnSpc="1">
            <a:normAutofit/>
          </a:bodyPr>
          <a:lstStyle/>
          <a:p>
            <a:pPr lvl="0" algn="l">
              <a:lnSpc>
                <a:spcPct val="120000"/>
              </a:lnSpc>
              <a:buClrTx/>
              <a:buSzTx/>
              <a:buFontTx/>
            </a:pPr>
            <a:r>
              <a:rPr lang="zh-CN" altLang="en-US" sz="2000" b="1" spc="300">
                <a:solidFill>
                  <a:schemeClr val="tx1">
                    <a:lumMod val="85000"/>
                    <a:lumOff val="15000"/>
                  </a:schemeClr>
                </a:solidFill>
                <a:uFillTx/>
                <a:latin typeface="Arial" panose="020B0604020202020204" pitchFamily="34" charset="0"/>
                <a:ea typeface="微软雅黑" panose="020B0503020204020204" charset="-122"/>
                <a:cs typeface="Arial" panose="020B0604020202020204" pitchFamily="34" charset="0"/>
                <a:sym typeface="Arial" panose="020B0604020202020204" pitchFamily="34" charset="0"/>
              </a:rPr>
              <a:t>论文背景</a:t>
            </a:r>
            <a:r>
              <a:rPr lang="zh-CN" altLang="en-US" sz="2000" b="1" spc="300">
                <a:solidFill>
                  <a:schemeClr val="tx1">
                    <a:lumMod val="85000"/>
                    <a:lumOff val="15000"/>
                  </a:schemeClr>
                </a:solidFill>
                <a:uFillTx/>
                <a:latin typeface="Arial" panose="020B0604020202020204" pitchFamily="34" charset="0"/>
                <a:ea typeface="微软雅黑" panose="020B0503020204020204" charset="-122"/>
                <a:cs typeface="Arial" panose="020B0604020202020204" pitchFamily="34" charset="0"/>
                <a:sym typeface="Arial" panose="020B0604020202020204" pitchFamily="34" charset="0"/>
              </a:rPr>
              <a:t>介绍</a:t>
            </a:r>
            <a:endParaRPr lang="zh-CN" altLang="en-US" sz="2000" b="1" spc="300">
              <a:solidFill>
                <a:schemeClr val="tx1">
                  <a:lumMod val="85000"/>
                  <a:lumOff val="15000"/>
                </a:schemeClr>
              </a:solidFill>
              <a:uFillTx/>
              <a:latin typeface="Arial" panose="020B0604020202020204" pitchFamily="34" charset="0"/>
              <a:ea typeface="微软雅黑" panose="020B0503020204020204" charset="-122"/>
              <a:cs typeface="Arial" panose="020B0604020202020204" pitchFamily="34" charset="0"/>
              <a:sym typeface="Arial" panose="020B0604020202020204" pitchFamily="34" charset="0"/>
            </a:endParaRPr>
          </a:p>
        </p:txBody>
      </p:sp>
      <p:sp>
        <p:nvSpPr>
          <p:cNvPr id="35" name="文本框 34"/>
          <p:cNvSpPr txBox="1"/>
          <p:nvPr>
            <p:custDataLst>
              <p:tags r:id="rId14"/>
            </p:custDataLst>
          </p:nvPr>
        </p:nvSpPr>
        <p:spPr>
          <a:xfrm>
            <a:off x="3946525" y="3005871"/>
            <a:ext cx="2870200" cy="926465"/>
          </a:xfrm>
          <a:prstGeom prst="rect">
            <a:avLst/>
          </a:prstGeom>
          <a:noFill/>
        </p:spPr>
        <p:txBody>
          <a:bodyPr wrap="square" lIns="91440" tIns="0" rIns="91440" bIns="45720">
            <a:normAutofit lnSpcReduction="20000"/>
          </a:bodyPr>
          <a:lstStyle/>
          <a:p>
            <a:pPr lvl="0" algn="l">
              <a:lnSpc>
                <a:spcPct val="120000"/>
              </a:lnSpc>
              <a:buClrTx/>
              <a:buSzTx/>
              <a:buFontTx/>
            </a:pPr>
            <a:r>
              <a:rPr lang="zh-CN" altLang="en-US" sz="1600">
                <a:sym typeface="+mn-ea"/>
              </a:rPr>
              <a:t>题目、作者、期刊、年份、研究团队、前人与本文工作</a:t>
            </a:r>
            <a:endParaRPr lang="zh-CN" altLang="en-US" sz="1600"/>
          </a:p>
          <a:p>
            <a:pPr lvl="0" algn="l">
              <a:lnSpc>
                <a:spcPct val="120000"/>
              </a:lnSpc>
              <a:buClrTx/>
              <a:buSzTx/>
              <a:buFontTx/>
            </a:pPr>
            <a:endParaRPr lang="zh-CN" altLang="en-US" sz="1600" spc="150">
              <a:solidFill>
                <a:schemeClr val="tx1">
                  <a:lumMod val="65000"/>
                  <a:lumOff val="35000"/>
                </a:schemeClr>
              </a:solidFill>
              <a:uFillTx/>
              <a:latin typeface="Arial" panose="020B0604020202020204" pitchFamily="34" charset="0"/>
              <a:ea typeface="微软雅黑" panose="020B0503020204020204" charset="-122"/>
              <a:sym typeface="Arial" panose="020B0604020202020204" pitchFamily="34" charset="0"/>
            </a:endParaRPr>
          </a:p>
        </p:txBody>
      </p:sp>
      <p:sp>
        <p:nvSpPr>
          <p:cNvPr id="36" name="矩形 35"/>
          <p:cNvSpPr/>
          <p:nvPr>
            <p:custDataLst>
              <p:tags r:id="rId15"/>
            </p:custDataLst>
          </p:nvPr>
        </p:nvSpPr>
        <p:spPr>
          <a:xfrm>
            <a:off x="3035935" y="2676941"/>
            <a:ext cx="640080" cy="584835"/>
          </a:xfrm>
          <a:prstGeom prst="rect">
            <a:avLst/>
          </a:prstGeom>
        </p:spPr>
        <p:txBody>
          <a:bodyPr wrap="square" anchor="ctr" anchorCtr="0">
            <a:normAutofit/>
          </a:bodyPr>
          <a:lstStyle/>
          <a:p>
            <a:pPr lvl="0" algn="ctr">
              <a:buClrTx/>
              <a:buSzTx/>
              <a:buFontTx/>
            </a:pPr>
            <a:r>
              <a:rPr lang="en-US" altLang="zh-CN" sz="3200" b="1" dirty="0">
                <a:solidFill>
                  <a:schemeClr val="accent1"/>
                </a:solidFill>
                <a:latin typeface="Arial" panose="020B0604020202020204" pitchFamily="34" charset="0"/>
                <a:ea typeface="微软雅黑" panose="020B0503020204020204" charset="-122"/>
                <a:sym typeface="Arial" panose="020B0604020202020204" pitchFamily="34" charset="0"/>
              </a:rPr>
              <a:t>01</a:t>
            </a:r>
            <a:endParaRPr lang="en-US" altLang="zh-CN" sz="3200" b="1" dirty="0">
              <a:solidFill>
                <a:schemeClr val="accent1"/>
              </a:solidFill>
              <a:latin typeface="Arial" panose="020B0604020202020204" pitchFamily="34" charset="0"/>
              <a:ea typeface="微软雅黑" panose="020B0503020204020204" charset="-122"/>
              <a:sym typeface="Arial" panose="020B0604020202020204" pitchFamily="34" charset="0"/>
            </a:endParaRPr>
          </a:p>
        </p:txBody>
      </p:sp>
      <p:sp>
        <p:nvSpPr>
          <p:cNvPr id="37" name="矩形 36"/>
          <p:cNvSpPr/>
          <p:nvPr>
            <p:custDataLst>
              <p:tags r:id="rId16"/>
            </p:custDataLst>
          </p:nvPr>
        </p:nvSpPr>
        <p:spPr>
          <a:xfrm>
            <a:off x="7407275" y="2561371"/>
            <a:ext cx="793115" cy="793115"/>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lnSpc>
                <a:spcPct val="120000"/>
              </a:lnSpc>
            </a:pPr>
            <a:endParaRPr lang="zh-CN" altLang="en-US">
              <a:solidFill>
                <a:schemeClr val="lt1"/>
              </a:solidFill>
              <a:latin typeface="Arial" panose="020B0604020202020204" pitchFamily="34" charset="0"/>
              <a:ea typeface="微软雅黑" panose="020B0503020204020204" charset="-122"/>
              <a:sym typeface="Arial" panose="020B0604020202020204" pitchFamily="34" charset="0"/>
            </a:endParaRPr>
          </a:p>
        </p:txBody>
      </p:sp>
      <p:sp>
        <p:nvSpPr>
          <p:cNvPr id="38" name="矩形 37"/>
          <p:cNvSpPr/>
          <p:nvPr>
            <p:custDataLst>
              <p:tags r:id="rId17"/>
            </p:custDataLst>
          </p:nvPr>
        </p:nvSpPr>
        <p:spPr>
          <a:xfrm>
            <a:off x="8394700" y="2544581"/>
            <a:ext cx="2870200" cy="417600"/>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0" numCol="1" spcCol="0" rtlCol="0" fromWordArt="0" anchor="ctr" anchorCtr="0" forceAA="0" compatLnSpc="1">
            <a:normAutofit/>
          </a:bodyPr>
          <a:lstStyle/>
          <a:p>
            <a:pPr lvl="0" algn="l">
              <a:lnSpc>
                <a:spcPct val="120000"/>
              </a:lnSpc>
              <a:buClrTx/>
              <a:buSzTx/>
              <a:buFontTx/>
            </a:pPr>
            <a:r>
              <a:rPr lang="zh-CN" altLang="en-US" sz="2000" b="1" spc="300">
                <a:solidFill>
                  <a:schemeClr val="tx1">
                    <a:lumMod val="85000"/>
                    <a:lumOff val="15000"/>
                  </a:schemeClr>
                </a:solidFill>
                <a:uFillTx/>
                <a:latin typeface="Arial" panose="020B0604020202020204" pitchFamily="34" charset="0"/>
                <a:ea typeface="微软雅黑" panose="020B0503020204020204" charset="-122"/>
                <a:cs typeface="Arial" panose="020B0604020202020204" pitchFamily="34" charset="0"/>
                <a:sym typeface="Arial" panose="020B0604020202020204" pitchFamily="34" charset="0"/>
              </a:rPr>
              <a:t>实现方法</a:t>
            </a:r>
            <a:r>
              <a:rPr lang="zh-CN" altLang="en-US" sz="2000" b="1" spc="300">
                <a:solidFill>
                  <a:schemeClr val="tx1">
                    <a:lumMod val="85000"/>
                    <a:lumOff val="15000"/>
                  </a:schemeClr>
                </a:solidFill>
                <a:uFillTx/>
                <a:latin typeface="Arial" panose="020B0604020202020204" pitchFamily="34" charset="0"/>
                <a:ea typeface="微软雅黑" panose="020B0503020204020204" charset="-122"/>
                <a:cs typeface="Arial" panose="020B0604020202020204" pitchFamily="34" charset="0"/>
                <a:sym typeface="Arial" panose="020B0604020202020204" pitchFamily="34" charset="0"/>
              </a:rPr>
              <a:t>介绍</a:t>
            </a:r>
            <a:endParaRPr lang="zh-CN" altLang="en-US" sz="2000" b="1" spc="300">
              <a:solidFill>
                <a:schemeClr val="tx1">
                  <a:lumMod val="85000"/>
                  <a:lumOff val="15000"/>
                </a:schemeClr>
              </a:solidFill>
              <a:uFillTx/>
              <a:latin typeface="Arial" panose="020B0604020202020204" pitchFamily="34" charset="0"/>
              <a:ea typeface="微软雅黑" panose="020B0503020204020204" charset="-122"/>
              <a:cs typeface="Arial" panose="020B0604020202020204" pitchFamily="34" charset="0"/>
              <a:sym typeface="Arial" panose="020B0604020202020204" pitchFamily="34" charset="0"/>
            </a:endParaRPr>
          </a:p>
        </p:txBody>
      </p:sp>
      <p:sp>
        <p:nvSpPr>
          <p:cNvPr id="39" name="文本框 38"/>
          <p:cNvSpPr txBox="1"/>
          <p:nvPr>
            <p:custDataLst>
              <p:tags r:id="rId18"/>
            </p:custDataLst>
          </p:nvPr>
        </p:nvSpPr>
        <p:spPr>
          <a:xfrm>
            <a:off x="8394700" y="3005710"/>
            <a:ext cx="2870200" cy="926465"/>
          </a:xfrm>
          <a:prstGeom prst="rect">
            <a:avLst/>
          </a:prstGeom>
          <a:noFill/>
        </p:spPr>
        <p:txBody>
          <a:bodyPr wrap="square" lIns="91440" tIns="0" rIns="91440" bIns="45720">
            <a:normAutofit/>
          </a:bodyPr>
          <a:lstStyle/>
          <a:p>
            <a:pPr lvl="0" algn="l">
              <a:lnSpc>
                <a:spcPct val="120000"/>
              </a:lnSpc>
              <a:buClrTx/>
              <a:buSzTx/>
              <a:buFontTx/>
            </a:pPr>
            <a:r>
              <a:rPr lang="zh-CN" altLang="en-US" sz="1600">
                <a:sym typeface="+mn-ea"/>
              </a:rPr>
              <a:t>各部分的设计（神经网络的设计、训练）介绍</a:t>
            </a:r>
            <a:endParaRPr lang="zh-CN" altLang="en-US" sz="1600"/>
          </a:p>
          <a:p>
            <a:pPr lvl="0" algn="l">
              <a:lnSpc>
                <a:spcPct val="120000"/>
              </a:lnSpc>
              <a:buClrTx/>
              <a:buSzTx/>
              <a:buFontTx/>
            </a:pPr>
            <a:endParaRPr lang="zh-CN" altLang="en-US" sz="1600" spc="150">
              <a:solidFill>
                <a:schemeClr val="tx1">
                  <a:lumMod val="65000"/>
                  <a:lumOff val="35000"/>
                </a:schemeClr>
              </a:solidFill>
              <a:uFillTx/>
              <a:latin typeface="Arial" panose="020B0604020202020204" pitchFamily="34" charset="0"/>
              <a:ea typeface="微软雅黑" panose="020B0503020204020204" charset="-122"/>
              <a:sym typeface="Arial" panose="020B0604020202020204" pitchFamily="34" charset="0"/>
            </a:endParaRPr>
          </a:p>
        </p:txBody>
      </p:sp>
      <p:sp>
        <p:nvSpPr>
          <p:cNvPr id="40" name="矩形 39"/>
          <p:cNvSpPr/>
          <p:nvPr>
            <p:custDataLst>
              <p:tags r:id="rId19"/>
            </p:custDataLst>
          </p:nvPr>
        </p:nvSpPr>
        <p:spPr>
          <a:xfrm>
            <a:off x="7484110" y="2676941"/>
            <a:ext cx="640080" cy="584835"/>
          </a:xfrm>
          <a:prstGeom prst="rect">
            <a:avLst/>
          </a:prstGeom>
        </p:spPr>
        <p:txBody>
          <a:bodyPr wrap="square" anchor="ctr" anchorCtr="0">
            <a:normAutofit/>
          </a:bodyPr>
          <a:lstStyle/>
          <a:p>
            <a:pPr lvl="0" algn="ctr">
              <a:buClrTx/>
              <a:buSzTx/>
              <a:buFontTx/>
            </a:pPr>
            <a:r>
              <a:rPr lang="en-US" altLang="zh-CN" sz="3200" b="1" dirty="0">
                <a:solidFill>
                  <a:schemeClr val="accent1"/>
                </a:solidFill>
                <a:latin typeface="Arial" panose="020B0604020202020204" pitchFamily="34" charset="0"/>
                <a:ea typeface="微软雅黑" panose="020B0503020204020204" charset="-122"/>
                <a:sym typeface="Arial" panose="020B0604020202020204" pitchFamily="34" charset="0"/>
              </a:rPr>
              <a:t>02</a:t>
            </a:r>
            <a:endParaRPr lang="en-US" altLang="zh-CN" sz="3200" b="1" dirty="0">
              <a:solidFill>
                <a:schemeClr val="accent1"/>
              </a:solidFill>
              <a:latin typeface="Arial" panose="020B0604020202020204" pitchFamily="34" charset="0"/>
              <a:ea typeface="微软雅黑" panose="020B0503020204020204" charset="-122"/>
              <a:sym typeface="Arial" panose="020B0604020202020204" pitchFamily="34" charset="0"/>
            </a:endParaRPr>
          </a:p>
        </p:txBody>
      </p:sp>
    </p:spTree>
    <p:custDataLst>
      <p:tags r:id="rId20"/>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custDataLst>
              <p:tags r:id="rId1"/>
            </p:custDataLst>
          </p:nvPr>
        </p:nvSpPr>
        <p:spPr>
          <a:xfrm>
            <a:off x="2282825" y="2898775"/>
            <a:ext cx="1659890" cy="1106805"/>
          </a:xfrm>
          <a:prstGeom prst="rect">
            <a:avLst/>
          </a:prstGeom>
          <a:noFill/>
        </p:spPr>
        <p:txBody>
          <a:bodyPr wrap="square" rtlCol="0" anchor="ctr" anchorCtr="0">
            <a:normAutofit/>
          </a:bodyPr>
          <a:lstStyle/>
          <a:p>
            <a:pPr algn="ctr"/>
            <a:r>
              <a:rPr lang="en-US" altLang="zh-CN" sz="6600" b="1" spc="200">
                <a:solidFill>
                  <a:schemeClr val="accent1"/>
                </a:solidFill>
                <a:latin typeface="Arial" panose="020B0604020202020204" pitchFamily="34" charset="0"/>
                <a:ea typeface="微软雅黑" panose="020B0503020204020204" charset="-122"/>
                <a:cs typeface="Arial" panose="020B0604020202020204" pitchFamily="34" charset="0"/>
              </a:rPr>
              <a:t>04</a:t>
            </a:r>
            <a:endParaRPr lang="en-US" altLang="zh-CN" sz="6600" b="1" spc="200">
              <a:solidFill>
                <a:schemeClr val="accent1"/>
              </a:solidFill>
              <a:latin typeface="Arial" panose="020B0604020202020204" pitchFamily="34" charset="0"/>
              <a:ea typeface="微软雅黑" panose="020B0503020204020204" charset="-122"/>
              <a:cs typeface="Arial" panose="020B0604020202020204" pitchFamily="34" charset="0"/>
            </a:endParaRPr>
          </a:p>
        </p:txBody>
      </p:sp>
      <p:sp>
        <p:nvSpPr>
          <p:cNvPr id="7" name="文本框 6"/>
          <p:cNvSpPr txBox="1"/>
          <p:nvPr>
            <p:custDataLst>
              <p:tags r:id="rId2"/>
            </p:custDataLst>
          </p:nvPr>
        </p:nvSpPr>
        <p:spPr>
          <a:xfrm>
            <a:off x="2282825" y="2627630"/>
            <a:ext cx="1659890" cy="338455"/>
          </a:xfrm>
          <a:prstGeom prst="rect">
            <a:avLst/>
          </a:prstGeom>
          <a:noFill/>
        </p:spPr>
        <p:txBody>
          <a:bodyPr wrap="square" lIns="0" tIns="0" rIns="0" bIns="0" rtlCol="0" anchor="b" anchorCtr="0">
            <a:normAutofit/>
          </a:bodyPr>
          <a:lstStyle/>
          <a:p>
            <a:pPr algn="ctr"/>
            <a:r>
              <a:rPr lang="en-US" altLang="zh-CN" b="1" spc="200">
                <a:solidFill>
                  <a:schemeClr val="accent1"/>
                </a:solidFill>
                <a:latin typeface="Arial" panose="020B0604020202020204" pitchFamily="34" charset="0"/>
                <a:ea typeface="微软雅黑" panose="020B0503020204020204" charset="-122"/>
                <a:sym typeface="+mn-ea"/>
              </a:rPr>
              <a:t>PART </a:t>
            </a:r>
            <a:r>
              <a:rPr lang="en-US" altLang="zh-CN" b="1" spc="200">
                <a:solidFill>
                  <a:schemeClr val="accent1"/>
                </a:solidFill>
                <a:latin typeface="Arial" panose="020B0604020202020204" pitchFamily="34" charset="0"/>
                <a:ea typeface="微软雅黑" panose="020B0503020204020204" charset="-122"/>
                <a:sym typeface="+mn-ea"/>
              </a:rPr>
              <a:t>FOUR</a:t>
            </a:r>
            <a:endParaRPr lang="en-US" altLang="zh-CN" b="1" spc="200">
              <a:solidFill>
                <a:schemeClr val="accent1"/>
              </a:solidFill>
              <a:latin typeface="Arial" panose="020B0604020202020204" pitchFamily="34" charset="0"/>
              <a:ea typeface="微软雅黑" panose="020B0503020204020204" charset="-122"/>
              <a:sym typeface="+mn-ea"/>
            </a:endParaRPr>
          </a:p>
        </p:txBody>
      </p:sp>
      <p:cxnSp>
        <p:nvCxnSpPr>
          <p:cNvPr id="12" name="直接连接符 11"/>
          <p:cNvCxnSpPr/>
          <p:nvPr>
            <p:custDataLst>
              <p:tags r:id="rId3"/>
            </p:custDataLst>
          </p:nvPr>
        </p:nvCxnSpPr>
        <p:spPr>
          <a:xfrm>
            <a:off x="2428875" y="4004310"/>
            <a:ext cx="1367790" cy="0"/>
          </a:xfrm>
          <a:prstGeom prst="line">
            <a:avLst/>
          </a:prstGeom>
          <a:noFill/>
          <a:ln w="19050" cap="flat" cmpd="sng" algn="ctr">
            <a:solidFill>
              <a:schemeClr val="accent1"/>
            </a:solidFill>
            <a:prstDash val="solid"/>
            <a:miter lim="800000"/>
          </a:ln>
          <a:effectLst/>
        </p:spPr>
      </p:cxnSp>
      <p:sp>
        <p:nvSpPr>
          <p:cNvPr id="3" name="标题 2"/>
          <p:cNvSpPr>
            <a:spLocks noGrp="1"/>
          </p:cNvSpPr>
          <p:nvPr>
            <p:ph type="ctrTitle" idx="14"/>
            <p:custDataLst>
              <p:tags r:id="rId4"/>
            </p:custDataLst>
          </p:nvPr>
        </p:nvSpPr>
        <p:spPr/>
        <p:txBody>
          <a:bodyPr>
            <a:normAutofit/>
          </a:bodyPr>
          <a:lstStyle/>
          <a:p>
            <a:r>
              <a:rPr lang="zh-CN" altLang="en-US"/>
              <a:t>论文的</a:t>
            </a:r>
            <a:r>
              <a:rPr lang="zh-CN" altLang="en-US"/>
              <a:t>局限性</a:t>
            </a:r>
            <a:endParaRPr lang="zh-CN" altLang="en-US"/>
          </a:p>
        </p:txBody>
      </p:sp>
      <p:sp>
        <p:nvSpPr>
          <p:cNvPr id="2" name="副标题 1"/>
          <p:cNvSpPr>
            <a:spLocks noGrp="1"/>
          </p:cNvSpPr>
          <p:nvPr>
            <p:ph type="subTitle" idx="13"/>
            <p:custDataLst>
              <p:tags r:id="rId5"/>
            </p:custDataLst>
          </p:nvPr>
        </p:nvSpPr>
        <p:spPr/>
        <p:txBody>
          <a:bodyPr/>
          <a:lstStyle/>
          <a:p>
            <a:pPr lvl="0" algn="dist">
              <a:lnSpc>
                <a:spcPct val="120000"/>
              </a:lnSpc>
              <a:buClrTx/>
              <a:buSzTx/>
              <a:buFontTx/>
            </a:pPr>
            <a:r>
              <a:rPr lang="zh-CN" altLang="en-US">
                <a:sym typeface="+mn-ea"/>
              </a:rPr>
              <a:t>未来工作展望与可改进的部分</a:t>
            </a:r>
            <a:endParaRPr lang="zh-CN" altLang="en-US"/>
          </a:p>
        </p:txBody>
      </p:sp>
    </p:spTree>
    <p:custDataLst>
      <p:tags r:id="rId6"/>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1"/>
            </p:custDataLst>
          </p:nvPr>
        </p:nvSpPr>
        <p:spPr>
          <a:xfrm>
            <a:off x="292075" y="303809"/>
            <a:ext cx="11607851" cy="6250382"/>
          </a:xfrm>
          <a:prstGeom prst="rect">
            <a:avLst/>
          </a:prstGeom>
          <a:solidFill>
            <a:schemeClr val="dk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p>
            <a:pPr algn="ctr"/>
            <a:endParaRPr lang="zh-CN" altLang="en-US">
              <a:solidFill>
                <a:schemeClr val="lt1"/>
              </a:solidFill>
              <a:latin typeface="微软雅黑" panose="020B0503020204020204" charset="-122"/>
              <a:ea typeface="微软雅黑" panose="020B0503020204020204" charset="-122"/>
            </a:endParaRPr>
          </a:p>
        </p:txBody>
      </p:sp>
      <p:pic>
        <p:nvPicPr>
          <p:cNvPr id="2" name="图片 1"/>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720090" cy="588645"/>
          </a:xfrm>
          <a:prstGeom prst="rect">
            <a:avLst/>
          </a:prstGeom>
        </p:spPr>
      </p:pic>
      <p:pic>
        <p:nvPicPr>
          <p:cNvPr id="8" name="图片 7"/>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11471910" y="0"/>
            <a:ext cx="720090" cy="514985"/>
          </a:xfrm>
          <a:prstGeom prst="rect">
            <a:avLst/>
          </a:prstGeom>
        </p:spPr>
      </p:pic>
      <p:sp>
        <p:nvSpPr>
          <p:cNvPr id="3" name="文本框 2"/>
          <p:cNvSpPr txBox="1"/>
          <p:nvPr>
            <p:custDataLst>
              <p:tags r:id="rId8"/>
            </p:custDataLst>
          </p:nvPr>
        </p:nvSpPr>
        <p:spPr>
          <a:xfrm>
            <a:off x="8630920" y="1490345"/>
            <a:ext cx="3268980" cy="4584065"/>
          </a:xfrm>
          <a:prstGeom prst="rect">
            <a:avLst/>
          </a:prstGeom>
          <a:noFill/>
        </p:spPr>
        <p:txBody>
          <a:bodyPr wrap="square" rtlCol="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nSpc>
                <a:spcPct val="150000"/>
              </a:lnSpc>
              <a:spcAft>
                <a:spcPts val="1000"/>
              </a:spcAft>
              <a:buClr>
                <a:schemeClr val="tx1">
                  <a:lumMod val="65000"/>
                  <a:lumOff val="35000"/>
                </a:schemeClr>
              </a:buClr>
              <a:buNone/>
            </a:pPr>
            <a:r>
              <a:rPr lang="zh-CN" altLang="en-US" sz="1600" dirty="0">
                <a:solidFill>
                  <a:schemeClr val="dk1">
                    <a:lumMod val="65000"/>
                    <a:lumOff val="35000"/>
                  </a:schemeClr>
                </a:solidFill>
                <a:latin typeface="微软雅黑" panose="020B0503020204020204" charset="-122"/>
                <a:ea typeface="微软雅黑" panose="020B0503020204020204" charset="-122"/>
                <a:sym typeface="Arial" panose="020B0604020202020204" pitchFamily="34" charset="0"/>
              </a:rPr>
              <a:t>如图HomoGD和HeteroGD中图边缘的示意图。在(a)中，L→A和L→V占主导地位，因为同质语⾔特征贡献最⼤，⽽其他模态性能较差。在(b)中，L→A、L→V和V→A占主导地位，V→A出现是因为HeteroGD中，视觉模态通过多模态变换机制增强了其特征的可分性。，</a:t>
            </a:r>
            <a:r>
              <a:rPr lang="en-US" altLang="zh-CN" sz="1600" dirty="0">
                <a:solidFill>
                  <a:schemeClr val="dk1">
                    <a:lumMod val="65000"/>
                    <a:lumOff val="35000"/>
                  </a:schemeClr>
                </a:solidFill>
                <a:latin typeface="微软雅黑" panose="020B0503020204020204" charset="-122"/>
                <a:ea typeface="微软雅黑" panose="020B0503020204020204" charset="-122"/>
                <a:sym typeface="Arial" panose="020B0604020202020204" pitchFamily="34" charset="0"/>
              </a:rPr>
              <a:t>DMD</a:t>
            </a:r>
            <a:r>
              <a:rPr lang="zh-CN" altLang="en-US" sz="1600" dirty="0">
                <a:solidFill>
                  <a:schemeClr val="dk1">
                    <a:lumMod val="65000"/>
                    <a:lumOff val="35000"/>
                  </a:schemeClr>
                </a:solidFill>
                <a:latin typeface="微软雅黑" panose="020B0503020204020204" charset="-122"/>
                <a:ea typeface="微软雅黑" panose="020B0503020204020204" charset="-122"/>
                <a:sym typeface="Arial" panose="020B0604020202020204" pitchFamily="34" charset="0"/>
              </a:rPr>
              <a:t>将三种模态都作为分别的</a:t>
            </a:r>
            <a:r>
              <a:rPr lang="en-US" altLang="zh-CN" sz="1600" dirty="0">
                <a:solidFill>
                  <a:schemeClr val="dk1">
                    <a:lumMod val="65000"/>
                    <a:lumOff val="35000"/>
                  </a:schemeClr>
                </a:solidFill>
                <a:latin typeface="微软雅黑" panose="020B0503020204020204" charset="-122"/>
                <a:ea typeface="微软雅黑" panose="020B0503020204020204" charset="-122"/>
                <a:sym typeface="Arial" panose="020B0604020202020204" pitchFamily="34" charset="0"/>
              </a:rPr>
              <a:t> </a:t>
            </a:r>
            <a:r>
              <a:rPr lang="zh-CN" altLang="en-US" sz="1600" dirty="0">
                <a:solidFill>
                  <a:schemeClr val="dk1">
                    <a:lumMod val="65000"/>
                    <a:lumOff val="35000"/>
                  </a:schemeClr>
                </a:solidFill>
                <a:latin typeface="微软雅黑" panose="020B0503020204020204" charset="-122"/>
                <a:ea typeface="微软雅黑" panose="020B0503020204020204" charset="-122"/>
                <a:sym typeface="Arial" panose="020B0604020202020204" pitchFamily="34" charset="0"/>
              </a:rPr>
              <a:t>个体，其实三种模态是会互相影响，有交互作用的。</a:t>
            </a:r>
            <a:endParaRPr lang="zh-CN" altLang="en-US" sz="1600" dirty="0">
              <a:solidFill>
                <a:schemeClr val="dk1">
                  <a:lumMod val="65000"/>
                  <a:lumOff val="35000"/>
                </a:schemeClr>
              </a:solidFill>
              <a:latin typeface="微软雅黑" panose="020B0503020204020204" charset="-122"/>
              <a:ea typeface="微软雅黑" panose="020B0503020204020204" charset="-122"/>
              <a:sym typeface="Arial" panose="020B0604020202020204" pitchFamily="34" charset="0"/>
            </a:endParaRPr>
          </a:p>
        </p:txBody>
      </p:sp>
      <p:sp>
        <p:nvSpPr>
          <p:cNvPr id="4" name="文本框 3"/>
          <p:cNvSpPr txBox="1"/>
          <p:nvPr>
            <p:custDataLst>
              <p:tags r:id="rId9"/>
            </p:custDataLst>
          </p:nvPr>
        </p:nvSpPr>
        <p:spPr>
          <a:xfrm>
            <a:off x="1367790" y="306070"/>
            <a:ext cx="9456420" cy="760095"/>
          </a:xfrm>
          <a:prstGeom prst="rect">
            <a:avLst/>
          </a:prstGeom>
          <a:noFill/>
        </p:spPr>
        <p:txBody>
          <a:bodyPr wrap="square" rtlCol="0" anchor="b" anchorCtr="0">
            <a:normAutofit/>
          </a:bodyPr>
          <a:lstStyle/>
          <a:p>
            <a:pPr>
              <a:lnSpc>
                <a:spcPct val="110000"/>
              </a:lnSpc>
            </a:pPr>
            <a:r>
              <a:rPr lang="zh-CN" altLang="en-US" sz="3600" b="1" spc="300" dirty="0">
                <a:solidFill>
                  <a:schemeClr val="accent1"/>
                </a:solidFill>
                <a:uFillTx/>
                <a:latin typeface="汉仪旗黑-85S" panose="00020600040101010101" pitchFamily="18" charset="-122"/>
                <a:ea typeface="汉仪旗黑-85S" panose="00020600040101010101" pitchFamily="18" charset="-122"/>
                <a:sym typeface="Arial" panose="020B0604020202020204" pitchFamily="34" charset="0"/>
              </a:rPr>
              <a:t>DMD没有明确考虑内部模态之间的交互作⽤</a:t>
            </a:r>
            <a:endParaRPr lang="zh-CN" altLang="en-US" sz="3600" b="1" spc="300" dirty="0">
              <a:solidFill>
                <a:schemeClr val="accent1"/>
              </a:solidFill>
              <a:uFillTx/>
              <a:latin typeface="汉仪旗黑-85S" panose="00020600040101010101" pitchFamily="18" charset="-122"/>
              <a:ea typeface="汉仪旗黑-85S" panose="00020600040101010101" pitchFamily="18" charset="-122"/>
              <a:sym typeface="Arial" panose="020B0604020202020204" pitchFamily="34" charset="0"/>
            </a:endParaRPr>
          </a:p>
        </p:txBody>
      </p:sp>
      <p:pic>
        <p:nvPicPr>
          <p:cNvPr id="5" name="图片 4"/>
          <p:cNvPicPr>
            <a:picLocks noChangeAspect="1"/>
          </p:cNvPicPr>
          <p:nvPr>
            <p:custDataLst>
              <p:tags r:id="rId10"/>
            </p:custDataLst>
          </p:nvPr>
        </p:nvPicPr>
        <p:blipFill>
          <a:blip r:embed="rId11"/>
          <a:stretch>
            <a:fillRect/>
          </a:stretch>
        </p:blipFill>
        <p:spPr>
          <a:xfrm>
            <a:off x="562610" y="1010920"/>
            <a:ext cx="7856855" cy="5543550"/>
          </a:xfrm>
          <a:prstGeom prst="rect">
            <a:avLst/>
          </a:prstGeom>
        </p:spPr>
      </p:pic>
    </p:spTree>
    <p:custDataLst>
      <p:tags r:id="rId12"/>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9" name="图片 8"/>
          <p:cNvPicPr/>
          <p:nvPr userDrawn="1">
            <p:custDataLst>
              <p:tags r:id="rId1"/>
            </p:custDataLst>
          </p:nvPr>
        </p:nvPicPr>
        <p:blipFill>
          <a:blip r:embed="rId2" r:link="rId3" cstate="print">
            <a:extLst>
              <a:ext uri="{28A0092B-C50C-407E-A947-70E740481C1C}">
                <a14:useLocalDpi xmlns:a14="http://schemas.microsoft.com/office/drawing/2010/main" val="0"/>
              </a:ext>
            </a:extLst>
          </a:blip>
          <a:stretch>
            <a:fillRect/>
          </a:stretch>
        </p:blipFill>
        <p:spPr>
          <a:xfrm>
            <a:off x="0" y="0"/>
            <a:ext cx="720090" cy="588645"/>
          </a:xfrm>
          <a:prstGeom prst="rect">
            <a:avLst/>
          </a:prstGeom>
        </p:spPr>
      </p:pic>
      <p:pic>
        <p:nvPicPr>
          <p:cNvPr id="4" name="图片 3"/>
          <p:cNvPicPr/>
          <p:nvPr userDrawn="1">
            <p:custDataLst>
              <p:tags r:id="rId4"/>
            </p:custDataLst>
          </p:nvPr>
        </p:nvPicPr>
        <p:blipFill>
          <a:blip r:embed="rId5" r:link="rId6" cstate="print">
            <a:extLst>
              <a:ext uri="{28A0092B-C50C-407E-A947-70E740481C1C}">
                <a14:useLocalDpi xmlns:a14="http://schemas.microsoft.com/office/drawing/2010/main" val="0"/>
              </a:ext>
            </a:extLst>
          </a:blip>
          <a:stretch>
            <a:fillRect/>
          </a:stretch>
        </p:blipFill>
        <p:spPr>
          <a:xfrm>
            <a:off x="11471910" y="0"/>
            <a:ext cx="720090" cy="514985"/>
          </a:xfrm>
          <a:prstGeom prst="rect">
            <a:avLst/>
          </a:prstGeom>
        </p:spPr>
      </p:pic>
      <p:sp>
        <p:nvSpPr>
          <p:cNvPr id="22" name="文本框 2"/>
          <p:cNvSpPr txBox="1"/>
          <p:nvPr>
            <p:custDataLst>
              <p:tags r:id="rId7"/>
            </p:custDataLst>
          </p:nvPr>
        </p:nvSpPr>
        <p:spPr>
          <a:xfrm>
            <a:off x="608330" y="1423670"/>
            <a:ext cx="10970895" cy="1997710"/>
          </a:xfrm>
          <a:prstGeom prst="rect">
            <a:avLst/>
          </a:prstGeom>
          <a:noFill/>
          <a:ln>
            <a:noFill/>
          </a:ln>
        </p:spPr>
        <p:txBody>
          <a:bodyPr wrap="square" lIns="90170" tIns="46990" rIns="90170" bIns="46990" rtlCol="0">
            <a:normAutofit/>
          </a:bodyPr>
          <a:lstStyle>
            <a:defPPr>
              <a:defRPr lang="zh-CN"/>
            </a:defPPr>
            <a:lvl1pPr fontAlgn="auto">
              <a:lnSpc>
                <a:spcPct val="130000"/>
              </a:lnSpc>
              <a:spcAft>
                <a:spcPts val="1000"/>
              </a:spcAft>
              <a:defRPr sz="1600" spc="150"/>
            </a:lvl1pPr>
          </a:lstStyle>
          <a:p>
            <a:pPr algn="l"/>
            <a:r>
              <a:rPr lang="en-US" altLang="zh-CN" dirty="0" err="1">
                <a:solidFill>
                  <a:schemeClr val="dk1"/>
                </a:solidFill>
                <a:uFillTx/>
                <a:latin typeface="微软雅黑" panose="020B0503020204020204" charset="-122"/>
                <a:ea typeface="微软雅黑" panose="020B0503020204020204" charset="-122"/>
                <a:sym typeface="Arial" panose="020B0604020202020204" pitchFamily="34" charset="0"/>
              </a:rPr>
              <a:t>在本⽂中，我们提出了⼀种⽤于MER的解耦多模态蒸馏⽅法（DMD）。我们的⽅法受到了⼀个观察的启发，即不同模态的贡献差异显著。因此，通过在模态之间进⾏可靠且可泛化的知识蒸馏，可以实现稳健的MER。为了缓解模态异质性，DMD通过⾃回归的⽅式将模态特征解耦到模态⽆关/独有的空间中。对于每个解耦特征，我们引⼊了两个GD单元来促进⾃适应的跨模态蒸馏。定量和定性实验证实了DMD的有效性。</a:t>
            </a:r>
            <a:endParaRPr lang="en-US" altLang="zh-CN" dirty="0" err="1">
              <a:solidFill>
                <a:schemeClr val="dk1"/>
              </a:solidFill>
              <a:uFillTx/>
              <a:latin typeface="微软雅黑" panose="020B0503020204020204" charset="-122"/>
              <a:ea typeface="微软雅黑" panose="020B0503020204020204" charset="-122"/>
              <a:sym typeface="Arial" panose="020B0604020202020204" pitchFamily="34" charset="0"/>
            </a:endParaRPr>
          </a:p>
        </p:txBody>
      </p:sp>
      <p:sp>
        <p:nvSpPr>
          <p:cNvPr id="2" name="文本框 1"/>
          <p:cNvSpPr txBox="1"/>
          <p:nvPr>
            <p:custDataLst>
              <p:tags r:id="rId8"/>
            </p:custDataLst>
          </p:nvPr>
        </p:nvSpPr>
        <p:spPr>
          <a:xfrm>
            <a:off x="608400" y="608400"/>
            <a:ext cx="10970823" cy="706755"/>
          </a:xfrm>
          <a:prstGeom prst="rect">
            <a:avLst/>
          </a:prstGeom>
        </p:spPr>
        <p:txBody>
          <a:bodyPr vert="horz" wrap="square" lIns="90170" tIns="46990" rIns="90170" bIns="46990" rtlCol="0" anchor="ctr" anchorCtr="0">
            <a:normAutofit/>
          </a:bodyPr>
          <a:lstStyle>
            <a:lvl1pPr marR="0" fontAlgn="auto">
              <a:lnSpc>
                <a:spcPct val="100000"/>
              </a:lnSpc>
              <a:spcBef>
                <a:spcPct val="0"/>
              </a:spcBef>
              <a:buNone/>
              <a:defRPr kumimoji="0" lang="zh-CN" altLang="en-US" sz="3600" b="1" i="0" u="none" strike="noStrike" cap="none" spc="300" normalizeH="0" baseline="0" noProof="1" dirty="0">
                <a:solidFill>
                  <a:schemeClr val="tx1">
                    <a:lumMod val="85000"/>
                    <a:lumOff val="15000"/>
                  </a:schemeClr>
                </a:solidFill>
                <a:uFillTx/>
                <a:latin typeface="微软雅黑" panose="020B0503020204020204" charset="-122"/>
                <a:ea typeface="微软雅黑" panose="020B0503020204020204" charset="-122"/>
                <a:cs typeface="+mj-cs"/>
                <a:sym typeface="+mn-ea"/>
              </a:defRPr>
            </a:lvl1pPr>
          </a:lstStyle>
          <a:p>
            <a:r>
              <a:rPr dirty="0">
                <a:solidFill>
                  <a:schemeClr val="accent1"/>
                </a:solidFill>
                <a:uFillTx/>
                <a:latin typeface="汉仪旗黑-85S" panose="00020600040101010101" pitchFamily="18" charset="-122"/>
                <a:ea typeface="汉仪旗黑-85S" panose="00020600040101010101" pitchFamily="18" charset="-122"/>
                <a:sym typeface="Arial" panose="020B0604020202020204" pitchFamily="34" charset="0"/>
              </a:rPr>
              <a:t>总结：</a:t>
            </a:r>
            <a:endParaRPr dirty="0">
              <a:solidFill>
                <a:schemeClr val="accent1"/>
              </a:solidFill>
              <a:uFillTx/>
              <a:latin typeface="汉仪旗黑-85S" panose="00020600040101010101" pitchFamily="18" charset="-122"/>
              <a:ea typeface="汉仪旗黑-85S" panose="00020600040101010101" pitchFamily="18" charset="-122"/>
              <a:sym typeface="Arial" panose="020B0604020202020204" pitchFamily="34" charset="0"/>
            </a:endParaRPr>
          </a:p>
        </p:txBody>
      </p:sp>
      <p:pic>
        <p:nvPicPr>
          <p:cNvPr id="10" name="图片 9"/>
          <p:cNvPicPr>
            <a:picLocks noChangeAspect="1"/>
          </p:cNvPicPr>
          <p:nvPr>
            <p:custDataLst>
              <p:tags r:id="rId9"/>
            </p:custDataLst>
          </p:nvPr>
        </p:nvPicPr>
        <p:blipFill>
          <a:blip r:embed="rId10"/>
          <a:stretch>
            <a:fillRect/>
          </a:stretch>
        </p:blipFill>
        <p:spPr>
          <a:xfrm>
            <a:off x="2431415" y="2917190"/>
            <a:ext cx="7329805" cy="3489325"/>
          </a:xfrm>
          <a:prstGeom prst="rect">
            <a:avLst/>
          </a:prstGeom>
        </p:spPr>
      </p:pic>
    </p:spTree>
    <p:custDataLst>
      <p:tags r:id="rId11"/>
    </p:custData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6730982" y="2200592"/>
            <a:ext cx="1520190" cy="506730"/>
          </a:xfrm>
          <a:prstGeom prst="rect">
            <a:avLst/>
          </a:prstGeom>
          <a:solidFill>
            <a:schemeClr val="accent1"/>
          </a:solidFill>
        </p:spPr>
        <p:txBody>
          <a:bodyPr wrap="square" lIns="0" tIns="0" rIns="0" bIns="0" anchor="ctr" anchorCtr="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dist"/>
            <a:endParaRPr lang="en-US" altLang="zh-CN" sz="3200" b="1" dirty="0">
              <a:solidFill>
                <a:schemeClr val="lt1"/>
              </a:solidFill>
              <a:latin typeface="Arial" panose="020B0604020202020204" pitchFamily="34" charset="0"/>
              <a:ea typeface="微软雅黑" panose="020B0503020204020204" charset="-122"/>
              <a:cs typeface="+mn-ea"/>
              <a:sym typeface="+mn-lt"/>
            </a:endParaRPr>
          </a:p>
        </p:txBody>
      </p:sp>
      <p:sp>
        <p:nvSpPr>
          <p:cNvPr id="5" name="文本框 5"/>
          <p:cNvSpPr txBox="1"/>
          <p:nvPr>
            <p:custDataLst>
              <p:tags r:id="rId2"/>
            </p:custDataLst>
          </p:nvPr>
        </p:nvSpPr>
        <p:spPr>
          <a:xfrm>
            <a:off x="6852902" y="2244407"/>
            <a:ext cx="1276350" cy="419100"/>
          </a:xfrm>
          <a:prstGeom prst="rect">
            <a:avLst/>
          </a:prstGeom>
          <a:noFill/>
        </p:spPr>
        <p:txBody>
          <a:bodyPr wrap="square" lIns="0" tIns="0" rIns="0" bIns="0" rtlCol="0" anchor="ctr" anchorCtr="0">
            <a:normAutofit lnSpcReduction="1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dist">
              <a:lnSpc>
                <a:spcPct val="100000"/>
              </a:lnSpc>
            </a:pPr>
            <a:r>
              <a:rPr lang="en-US" altLang="zh-CN" sz="2800" b="1" spc="200">
                <a:solidFill>
                  <a:schemeClr val="lt1"/>
                </a:solidFill>
                <a:uFillTx/>
                <a:latin typeface="Arial" panose="020B0604020202020204" pitchFamily="34" charset="0"/>
                <a:ea typeface="微软雅黑" panose="020B0503020204020204" charset="-122"/>
                <a:cs typeface="Arial" panose="020B0604020202020204" pitchFamily="34" charset="0"/>
              </a:rPr>
              <a:t>2023</a:t>
            </a:r>
            <a:endParaRPr lang="en-US" altLang="zh-CN" sz="2800" b="1" spc="200">
              <a:solidFill>
                <a:schemeClr val="lt1"/>
              </a:solidFill>
              <a:uFillTx/>
              <a:latin typeface="Arial" panose="020B0604020202020204" pitchFamily="34" charset="0"/>
              <a:ea typeface="微软雅黑" panose="020B0503020204020204" charset="-122"/>
              <a:cs typeface="Arial" panose="020B0604020202020204" pitchFamily="34" charset="0"/>
            </a:endParaRPr>
          </a:p>
        </p:txBody>
      </p:sp>
      <p:sp>
        <p:nvSpPr>
          <p:cNvPr id="7" name="标题 6"/>
          <p:cNvSpPr>
            <a:spLocks noGrp="1"/>
          </p:cNvSpPr>
          <p:nvPr>
            <p:ph type="title" idx="13"/>
            <p:custDataLst>
              <p:tags r:id="rId3"/>
            </p:custDataLst>
          </p:nvPr>
        </p:nvSpPr>
        <p:spPr/>
        <p:txBody>
          <a:bodyPr/>
          <a:p>
            <a:r>
              <a:rPr lang="zh-CN" altLang="en-US">
                <a:solidFill>
                  <a:schemeClr val="accent1"/>
                </a:solidFill>
              </a:rPr>
              <a:t>谢谢聆听</a:t>
            </a:r>
            <a:endParaRPr lang="zh-CN" altLang="en-US">
              <a:solidFill>
                <a:schemeClr val="accent1"/>
              </a:solidFill>
            </a:endParaRPr>
          </a:p>
        </p:txBody>
      </p:sp>
    </p:spTree>
    <p:custDataLst>
      <p:tags r:id="rId4"/>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custDataLst>
              <p:tags r:id="rId1"/>
            </p:custDataLst>
          </p:nvPr>
        </p:nvSpPr>
        <p:spPr>
          <a:xfrm>
            <a:off x="2282825" y="2898775"/>
            <a:ext cx="1659890" cy="1106805"/>
          </a:xfrm>
          <a:prstGeom prst="rect">
            <a:avLst/>
          </a:prstGeom>
          <a:noFill/>
        </p:spPr>
        <p:txBody>
          <a:bodyPr wrap="square" rtlCol="0" anchor="ctr" anchorCtr="0">
            <a:normAutofit/>
          </a:bodyPr>
          <a:lstStyle/>
          <a:p>
            <a:pPr algn="ctr"/>
            <a:r>
              <a:rPr lang="en-US" altLang="zh-CN" sz="6600" b="1" spc="200">
                <a:solidFill>
                  <a:schemeClr val="accent1"/>
                </a:solidFill>
                <a:latin typeface="Arial" panose="020B0604020202020204" pitchFamily="34" charset="0"/>
                <a:ea typeface="微软雅黑" panose="020B0503020204020204" charset="-122"/>
                <a:cs typeface="Arial" panose="020B0604020202020204" pitchFamily="34" charset="0"/>
              </a:rPr>
              <a:t>01</a:t>
            </a:r>
            <a:endParaRPr lang="en-US" altLang="zh-CN" sz="6600" b="1" spc="200">
              <a:solidFill>
                <a:schemeClr val="accent1"/>
              </a:solidFill>
              <a:latin typeface="Arial" panose="020B0604020202020204" pitchFamily="34" charset="0"/>
              <a:ea typeface="微软雅黑" panose="020B0503020204020204" charset="-122"/>
              <a:cs typeface="Arial" panose="020B0604020202020204" pitchFamily="34" charset="0"/>
            </a:endParaRPr>
          </a:p>
        </p:txBody>
      </p:sp>
      <p:sp>
        <p:nvSpPr>
          <p:cNvPr id="7" name="文本框 6"/>
          <p:cNvSpPr txBox="1"/>
          <p:nvPr>
            <p:custDataLst>
              <p:tags r:id="rId2"/>
            </p:custDataLst>
          </p:nvPr>
        </p:nvSpPr>
        <p:spPr>
          <a:xfrm>
            <a:off x="2282825" y="2627630"/>
            <a:ext cx="1659890" cy="338455"/>
          </a:xfrm>
          <a:prstGeom prst="rect">
            <a:avLst/>
          </a:prstGeom>
          <a:noFill/>
        </p:spPr>
        <p:txBody>
          <a:bodyPr wrap="square" lIns="0" tIns="0" rIns="0" bIns="0" rtlCol="0" anchor="b" anchorCtr="0">
            <a:normAutofit/>
          </a:bodyPr>
          <a:lstStyle/>
          <a:p>
            <a:pPr algn="ctr"/>
            <a:r>
              <a:rPr lang="en-US" altLang="zh-CN" b="1" spc="200">
                <a:solidFill>
                  <a:schemeClr val="accent1"/>
                </a:solidFill>
                <a:latin typeface="Arial" panose="020B0604020202020204" pitchFamily="34" charset="0"/>
                <a:ea typeface="微软雅黑" panose="020B0503020204020204" charset="-122"/>
                <a:sym typeface="+mn-ea"/>
              </a:rPr>
              <a:t>PART ONE</a:t>
            </a:r>
            <a:endParaRPr lang="en-US" altLang="zh-CN" b="1" spc="200" dirty="0">
              <a:solidFill>
                <a:schemeClr val="accent1"/>
              </a:solidFill>
              <a:latin typeface="Arial" panose="020B0604020202020204" pitchFamily="34" charset="0"/>
              <a:ea typeface="微软雅黑" panose="020B0503020204020204" charset="-122"/>
              <a:sym typeface="+mn-ea"/>
            </a:endParaRPr>
          </a:p>
        </p:txBody>
      </p:sp>
      <p:cxnSp>
        <p:nvCxnSpPr>
          <p:cNvPr id="12" name="直接连接符 11"/>
          <p:cNvCxnSpPr/>
          <p:nvPr>
            <p:custDataLst>
              <p:tags r:id="rId3"/>
            </p:custDataLst>
          </p:nvPr>
        </p:nvCxnSpPr>
        <p:spPr>
          <a:xfrm>
            <a:off x="2428875" y="4004310"/>
            <a:ext cx="1367790" cy="0"/>
          </a:xfrm>
          <a:prstGeom prst="line">
            <a:avLst/>
          </a:prstGeom>
          <a:noFill/>
          <a:ln w="19050" cap="flat" cmpd="sng" algn="ctr">
            <a:solidFill>
              <a:schemeClr val="accent1"/>
            </a:solidFill>
            <a:prstDash val="solid"/>
            <a:miter lim="800000"/>
          </a:ln>
          <a:effectLst/>
        </p:spPr>
      </p:cxnSp>
      <p:sp>
        <p:nvSpPr>
          <p:cNvPr id="3" name="标题 2"/>
          <p:cNvSpPr>
            <a:spLocks noGrp="1"/>
          </p:cNvSpPr>
          <p:nvPr>
            <p:ph type="ctrTitle" idx="14"/>
            <p:custDataLst>
              <p:tags r:id="rId4"/>
            </p:custDataLst>
          </p:nvPr>
        </p:nvSpPr>
        <p:spPr/>
        <p:txBody>
          <a:bodyPr/>
          <a:lstStyle/>
          <a:p>
            <a:r>
              <a:rPr lang="zh-CN" altLang="en-US"/>
              <a:t>论文</a:t>
            </a:r>
            <a:r>
              <a:rPr lang="zh-CN" altLang="en-US"/>
              <a:t>背景介绍</a:t>
            </a:r>
            <a:endParaRPr lang="zh-CN" altLang="en-US"/>
          </a:p>
        </p:txBody>
      </p:sp>
      <p:sp>
        <p:nvSpPr>
          <p:cNvPr id="2" name="副标题 1"/>
          <p:cNvSpPr>
            <a:spLocks noGrp="1"/>
          </p:cNvSpPr>
          <p:nvPr>
            <p:ph type="subTitle" idx="13"/>
            <p:custDataLst>
              <p:tags r:id="rId5"/>
            </p:custDataLst>
          </p:nvPr>
        </p:nvSpPr>
        <p:spPr/>
        <p:txBody>
          <a:bodyPr>
            <a:normAutofit/>
          </a:bodyPr>
          <a:lstStyle/>
          <a:p>
            <a:r>
              <a:rPr lang="zh-CN" altLang="en-US"/>
              <a:t>题目、作者、期刊、年份、研究团队、前人与本文工作</a:t>
            </a:r>
            <a:endParaRPr lang="zh-CN" altLang="en-US"/>
          </a:p>
        </p:txBody>
      </p:sp>
    </p:spTree>
    <p:custDataLst>
      <p:tags r:id="rId6"/>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custDataLst>
              <p:tags r:id="rId1"/>
            </p:custDataLst>
          </p:nvPr>
        </p:nvSpPr>
        <p:spPr>
          <a:xfrm>
            <a:off x="0" y="0"/>
            <a:ext cx="12192000" cy="914400"/>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solidFill>
                <a:schemeClr val="lt1"/>
              </a:solidFill>
              <a:latin typeface="Arial" panose="020B0604020202020204" pitchFamily="34" charset="0"/>
              <a:ea typeface="微软雅黑" panose="020B0503020204020204" charset="-122"/>
            </a:endParaRPr>
          </a:p>
        </p:txBody>
      </p:sp>
      <p:pic>
        <p:nvPicPr>
          <p:cNvPr id="7" name="图片 6"/>
          <p:cNvPicPr/>
          <p:nvPr>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11471910" y="6269233"/>
            <a:ext cx="720090" cy="588767"/>
          </a:xfrm>
          <a:prstGeom prst="rect">
            <a:avLst/>
          </a:prstGeom>
        </p:spPr>
      </p:pic>
      <p:pic>
        <p:nvPicPr>
          <p:cNvPr id="8" name="图片 7"/>
          <p:cNvPicPr/>
          <p:nvPr>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0" y="6342814"/>
            <a:ext cx="720090" cy="515186"/>
          </a:xfrm>
          <a:prstGeom prst="rect">
            <a:avLst/>
          </a:prstGeom>
        </p:spPr>
      </p:pic>
      <p:sp>
        <p:nvSpPr>
          <p:cNvPr id="3" name="矩形 2"/>
          <p:cNvSpPr/>
          <p:nvPr>
            <p:custDataLst>
              <p:tags r:id="rId8"/>
            </p:custDataLst>
          </p:nvPr>
        </p:nvSpPr>
        <p:spPr>
          <a:xfrm>
            <a:off x="608399" y="1371600"/>
            <a:ext cx="10974649" cy="4572000"/>
          </a:xfrm>
          <a:prstGeom prst="rect">
            <a:avLst/>
          </a:prstGeom>
          <a:solidFill>
            <a:schemeClr val="bg2"/>
          </a:solidFill>
          <a:ln>
            <a:noFill/>
          </a:ln>
          <a:effectLst>
            <a:outerShdw blurRad="127000" dist="38100" dir="5400000" algn="t" rotWithShape="0">
              <a:schemeClr val="tx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pPr>
            <a:endParaRPr kumimoji="1" lang="zh-CN" altLang="en-US" sz="1600" b="1" i="0" u="none" strike="noStrike" kern="1200" cap="none" spc="0" normalizeH="0" baseline="0" noProof="0">
              <a:ln>
                <a:noFill/>
              </a:ln>
              <a:solidFill>
                <a:prstClr val="white"/>
              </a:solidFill>
              <a:effectLst/>
              <a:uLnTx/>
              <a:uFillTx/>
              <a:latin typeface="Arial" panose="020B0604020202020204" pitchFamily="34" charset="0"/>
              <a:ea typeface="微软雅黑" panose="020B0503020204020204" charset="-122"/>
              <a:cs typeface="+mn-cs"/>
            </a:endParaRPr>
          </a:p>
        </p:txBody>
      </p:sp>
      <p:sp>
        <p:nvSpPr>
          <p:cNvPr id="4" name="文本框 3"/>
          <p:cNvSpPr txBox="1"/>
          <p:nvPr>
            <p:custDataLst>
              <p:tags r:id="rId9"/>
            </p:custDataLst>
          </p:nvPr>
        </p:nvSpPr>
        <p:spPr>
          <a:xfrm>
            <a:off x="882719" y="2383085"/>
            <a:ext cx="10060249" cy="3960000"/>
          </a:xfrm>
          <a:prstGeom prst="rect">
            <a:avLst/>
          </a:prstGeom>
          <a:noFill/>
        </p:spPr>
        <p:txBody>
          <a:bodyPr wrap="square" rtlCol="0" anchor="ctr" anchorCtr="0">
            <a:normAutofit/>
          </a:bodyPr>
          <a:lstStyle/>
          <a:p>
            <a:pPr lvl="0" indent="0" algn="just">
              <a:lnSpc>
                <a:spcPct val="130000"/>
              </a:lnSpc>
              <a:spcAft>
                <a:spcPts val="800"/>
              </a:spcAft>
              <a:buClr>
                <a:srgbClr val="595959"/>
              </a:buClr>
              <a:buNone/>
            </a:pPr>
            <a:r>
              <a:rPr lang="zh-CN" altLang="en-US" spc="100">
                <a:solidFill>
                  <a:srgbClr val="2D5A9C"/>
                </a:solidFill>
                <a:latin typeface="Arial" panose="020B0604020202020204" pitchFamily="34" charset="0"/>
                <a:ea typeface="微软雅黑" panose="020B0503020204020204" charset="-122"/>
                <a:sym typeface="+mn-ea"/>
              </a:rPr>
              <a:t>论文题目：Decoupled Multimodal Distilling for Emotion Recognition</a:t>
            </a:r>
            <a:endParaRPr lang="zh-CN" altLang="en-US" spc="100">
              <a:solidFill>
                <a:srgbClr val="2D5A9C"/>
              </a:solidFill>
              <a:latin typeface="Arial" panose="020B0604020202020204" pitchFamily="34" charset="0"/>
              <a:ea typeface="微软雅黑" panose="020B0503020204020204" charset="-122"/>
              <a:sym typeface="+mn-ea"/>
            </a:endParaRPr>
          </a:p>
          <a:p>
            <a:pPr lvl="0" indent="0" algn="just">
              <a:lnSpc>
                <a:spcPct val="130000"/>
              </a:lnSpc>
              <a:spcAft>
                <a:spcPts val="800"/>
              </a:spcAft>
              <a:buClr>
                <a:srgbClr val="595959"/>
              </a:buClr>
              <a:buNone/>
            </a:pPr>
            <a:r>
              <a:rPr lang="zh-CN" altLang="en-US" spc="100">
                <a:solidFill>
                  <a:srgbClr val="2D5A9C"/>
                </a:solidFill>
                <a:latin typeface="Arial" panose="020B0604020202020204" pitchFamily="34" charset="0"/>
                <a:ea typeface="微软雅黑" panose="020B0503020204020204" charset="-122"/>
                <a:sym typeface="+mn-ea"/>
              </a:rPr>
              <a:t>作者列表：Yong Li, Yuanzhi Wang, Zhen Cui【南京理工大学计算机科学与工程学院】</a:t>
            </a:r>
            <a:endParaRPr lang="zh-CN" altLang="en-US" spc="100">
              <a:solidFill>
                <a:srgbClr val="2D5A9C"/>
              </a:solidFill>
              <a:latin typeface="Arial" panose="020B0604020202020204" pitchFamily="34" charset="0"/>
              <a:ea typeface="微软雅黑" panose="020B0503020204020204" charset="-122"/>
              <a:sym typeface="+mn-ea"/>
            </a:endParaRPr>
          </a:p>
          <a:p>
            <a:pPr lvl="0" indent="0" algn="just">
              <a:lnSpc>
                <a:spcPct val="130000"/>
              </a:lnSpc>
              <a:spcAft>
                <a:spcPts val="800"/>
              </a:spcAft>
              <a:buClr>
                <a:srgbClr val="595959"/>
              </a:buClr>
              <a:buNone/>
            </a:pPr>
            <a:r>
              <a:rPr lang="zh-CN" altLang="en-US" spc="100">
                <a:solidFill>
                  <a:srgbClr val="2D5A9C"/>
                </a:solidFill>
                <a:latin typeface="Arial" panose="020B0604020202020204" pitchFamily="34" charset="0"/>
                <a:ea typeface="微软雅黑" panose="020B0503020204020204" charset="-122"/>
                <a:sym typeface="+mn-ea"/>
              </a:rPr>
              <a:t>论文原文：https://arxiv.org/abs/2303.13802</a:t>
            </a:r>
            <a:endParaRPr lang="zh-CN" altLang="en-US" spc="100">
              <a:solidFill>
                <a:srgbClr val="2D5A9C"/>
              </a:solidFill>
              <a:latin typeface="Arial" panose="020B0604020202020204" pitchFamily="34" charset="0"/>
              <a:ea typeface="微软雅黑" panose="020B0503020204020204" charset="-122"/>
              <a:sym typeface="+mn-ea"/>
            </a:endParaRPr>
          </a:p>
          <a:p>
            <a:pPr lvl="0" indent="0" algn="just">
              <a:lnSpc>
                <a:spcPct val="130000"/>
              </a:lnSpc>
              <a:spcAft>
                <a:spcPts val="800"/>
              </a:spcAft>
              <a:buClr>
                <a:srgbClr val="595959"/>
              </a:buClr>
              <a:buNone/>
            </a:pPr>
            <a:r>
              <a:rPr lang="zh-CN" altLang="en-US" spc="100">
                <a:solidFill>
                  <a:srgbClr val="2D5A9C"/>
                </a:solidFill>
                <a:latin typeface="Arial" panose="020B0604020202020204" pitchFamily="34" charset="0"/>
                <a:ea typeface="微软雅黑" panose="020B0503020204020204" charset="-122"/>
                <a:sym typeface="+mn-ea"/>
              </a:rPr>
              <a:t>代码下载地址：https://github.com/mdswyz/dmd</a:t>
            </a:r>
            <a:endParaRPr lang="zh-CN" altLang="en-US" spc="100">
              <a:solidFill>
                <a:srgbClr val="2D5A9C"/>
              </a:solidFill>
              <a:latin typeface="Arial" panose="020B0604020202020204" pitchFamily="34" charset="0"/>
              <a:ea typeface="微软雅黑" panose="020B0503020204020204" charset="-122"/>
              <a:sym typeface="+mn-ea"/>
            </a:endParaRPr>
          </a:p>
          <a:p>
            <a:pPr lvl="0" indent="0" algn="just">
              <a:lnSpc>
                <a:spcPct val="130000"/>
              </a:lnSpc>
              <a:spcAft>
                <a:spcPts val="800"/>
              </a:spcAft>
              <a:buClr>
                <a:srgbClr val="595959"/>
              </a:buClr>
              <a:buNone/>
            </a:pPr>
            <a:r>
              <a:rPr lang="zh-CN" altLang="en-US" spc="100">
                <a:solidFill>
                  <a:srgbClr val="2D5A9C"/>
                </a:solidFill>
                <a:latin typeface="Arial" panose="020B0604020202020204" pitchFamily="34" charset="0"/>
                <a:ea typeface="微软雅黑" panose="020B0503020204020204" charset="-122"/>
                <a:sym typeface="+mn-ea"/>
              </a:rPr>
              <a:t>论文发表会议：</a:t>
            </a:r>
            <a:r>
              <a:rPr lang="en-US" altLang="zh-CN" spc="100">
                <a:solidFill>
                  <a:srgbClr val="2D5A9C"/>
                </a:solidFill>
                <a:latin typeface="Arial" panose="020B0604020202020204" pitchFamily="34" charset="0"/>
                <a:ea typeface="微软雅黑" panose="020B0503020204020204" charset="-122"/>
                <a:sym typeface="+mn-ea"/>
              </a:rPr>
              <a:t>CVPR 2023</a:t>
            </a:r>
            <a:endParaRPr lang="en-US" altLang="zh-CN" spc="100">
              <a:solidFill>
                <a:srgbClr val="2D5A9C"/>
              </a:solidFill>
              <a:latin typeface="Arial" panose="020B0604020202020204" pitchFamily="34" charset="0"/>
              <a:ea typeface="微软雅黑" panose="020B0503020204020204" charset="-122"/>
              <a:sym typeface="+mn-ea"/>
            </a:endParaRPr>
          </a:p>
        </p:txBody>
      </p:sp>
      <p:sp>
        <p:nvSpPr>
          <p:cNvPr id="5" name="Title 6"/>
          <p:cNvSpPr txBox="1"/>
          <p:nvPr>
            <p:custDataLst>
              <p:tags r:id="rId10"/>
            </p:custDataLst>
          </p:nvPr>
        </p:nvSpPr>
        <p:spPr>
          <a:xfrm>
            <a:off x="791914" y="1308700"/>
            <a:ext cx="10974649" cy="608400"/>
          </a:xfrm>
          <a:prstGeom prst="rect">
            <a:avLst/>
          </a:prstGeom>
          <a:noFill/>
          <a:ln w="3175">
            <a:noFill/>
            <a:prstDash val="dash"/>
          </a:ln>
        </p:spPr>
        <p:txBody>
          <a:bodyPr wrap="square" lIns="72000" tIns="36000" rIns="72000" bIns="36000" anchor="b"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lvl="0">
              <a:lnSpc>
                <a:spcPct val="100000"/>
              </a:lnSpc>
            </a:pPr>
            <a:r>
              <a:rPr altLang="zh-CN" sz="3200" b="1" spc="150">
                <a:ln w="3175">
                  <a:noFill/>
                  <a:prstDash val="dash"/>
                </a:ln>
                <a:solidFill>
                  <a:srgbClr val="2D5A9C"/>
                </a:solidFill>
                <a:latin typeface="Arial" panose="020B0604020202020204" pitchFamily="34" charset="0"/>
                <a:ea typeface="微软雅黑" panose="020B0503020204020204" charset="-122"/>
                <a:cs typeface="微软雅黑" panose="020B0503020204020204" charset="-122"/>
              </a:rPr>
              <a:t>Abstract</a:t>
            </a:r>
            <a:endParaRPr altLang="zh-CN" sz="3200" b="1" spc="150">
              <a:ln w="3175">
                <a:noFill/>
                <a:prstDash val="dash"/>
              </a:ln>
              <a:solidFill>
                <a:srgbClr val="2D5A9C"/>
              </a:solidFill>
              <a:latin typeface="Arial" panose="020B0604020202020204" pitchFamily="34" charset="0"/>
              <a:ea typeface="微软雅黑" panose="020B0503020204020204" charset="-122"/>
              <a:cs typeface="微软雅黑" panose="020B0503020204020204" charset="-122"/>
            </a:endParaRPr>
          </a:p>
        </p:txBody>
      </p:sp>
      <p:pic>
        <p:nvPicPr>
          <p:cNvPr id="9" name="图片 8"/>
          <p:cNvPicPr>
            <a:picLocks noChangeAspect="1"/>
          </p:cNvPicPr>
          <p:nvPr>
            <p:custDataLst>
              <p:tags r:id="rId11"/>
            </p:custDataLst>
          </p:nvPr>
        </p:nvPicPr>
        <p:blipFill>
          <a:blip r:embed="rId12"/>
          <a:stretch>
            <a:fillRect/>
          </a:stretch>
        </p:blipFill>
        <p:spPr>
          <a:xfrm>
            <a:off x="3118485" y="558800"/>
            <a:ext cx="8353425" cy="2514600"/>
          </a:xfrm>
          <a:prstGeom prst="rect">
            <a:avLst/>
          </a:prstGeom>
        </p:spPr>
      </p:pic>
    </p:spTree>
    <p:custDataLst>
      <p:tags r:id="rId13"/>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a:spLocks noChangeAspect="1"/>
          </p:cNvSpPr>
          <p:nvPr>
            <p:custDataLst>
              <p:tags r:id="rId1"/>
            </p:custDataLst>
          </p:nvPr>
        </p:nvSpPr>
        <p:spPr>
          <a:xfrm>
            <a:off x="0" y="1302353"/>
            <a:ext cx="12192000" cy="425329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p:cNvGrpSpPr/>
          <p:nvPr>
            <p:custDataLst>
              <p:tags r:id="rId2"/>
            </p:custDataLst>
          </p:nvPr>
        </p:nvGrpSpPr>
        <p:grpSpPr>
          <a:xfrm>
            <a:off x="1350010" y="1805831"/>
            <a:ext cx="9189085" cy="2905869"/>
            <a:chOff x="2365" y="3668"/>
            <a:chExt cx="14471" cy="3150"/>
          </a:xfrm>
        </p:grpSpPr>
        <p:sp>
          <p:nvSpPr>
            <p:cNvPr id="20" name="文本框 19"/>
            <p:cNvSpPr txBox="1"/>
            <p:nvPr>
              <p:custDataLst>
                <p:tags r:id="rId3"/>
              </p:custDataLst>
            </p:nvPr>
          </p:nvSpPr>
          <p:spPr>
            <a:xfrm>
              <a:off x="2365" y="3668"/>
              <a:ext cx="14470" cy="2350"/>
            </a:xfrm>
            <a:prstGeom prst="rect">
              <a:avLst/>
            </a:prstGeom>
            <a:noFill/>
          </p:spPr>
          <p:txBody>
            <a:bodyPr wrap="square" rtlCol="0">
              <a:normAutofit fontScale="70000"/>
            </a:bodyPr>
            <a:lstStyle/>
            <a:p>
              <a:pPr algn="ctr"/>
              <a:r>
                <a:rPr lang="zh-CN" altLang="en-US" sz="7200">
                  <a:solidFill>
                    <a:schemeClr val="accent1"/>
                  </a:solidFill>
                  <a:sym typeface="+mn-ea"/>
                </a:rPr>
                <a:t>关键词</a:t>
              </a:r>
              <a:endParaRPr lang="zh-CN" altLang="en-US" sz="7200">
                <a:solidFill>
                  <a:schemeClr val="accent1"/>
                </a:solidFill>
                <a:sym typeface="+mn-ea"/>
              </a:endParaRPr>
            </a:p>
            <a:p>
              <a:pPr algn="ctr"/>
              <a:r>
                <a:rPr lang="zh-CN" altLang="en-US" sz="7200">
                  <a:solidFill>
                    <a:schemeClr val="accent1"/>
                  </a:solidFill>
                  <a:sym typeface="+mn-ea"/>
                </a:rPr>
                <a:t>情感识别、解耦、多模态提取</a:t>
              </a:r>
              <a:endParaRPr lang="zh-CN" altLang="en-US" sz="6665" b="1" spc="300">
                <a:solidFill>
                  <a:schemeClr val="tx1">
                    <a:lumMod val="85000"/>
                    <a:lumOff val="15000"/>
                  </a:schemeClr>
                </a:solidFill>
                <a:uFillTx/>
                <a:latin typeface="Arial" panose="020B0604020202020204" pitchFamily="34" charset="0"/>
                <a:ea typeface="微软雅黑" panose="020B0503020204020204" charset="-122"/>
              </a:endParaRPr>
            </a:p>
          </p:txBody>
        </p:sp>
        <p:sp>
          <p:nvSpPr>
            <p:cNvPr id="23" name="文本框 22"/>
            <p:cNvSpPr txBox="1"/>
            <p:nvPr>
              <p:custDataLst>
                <p:tags r:id="rId4"/>
              </p:custDataLst>
            </p:nvPr>
          </p:nvSpPr>
          <p:spPr>
            <a:xfrm>
              <a:off x="2366" y="5947"/>
              <a:ext cx="14470" cy="871"/>
            </a:xfrm>
            <a:prstGeom prst="rect">
              <a:avLst/>
            </a:prstGeom>
            <a:noFill/>
          </p:spPr>
          <p:txBody>
            <a:bodyPr wrap="square" rtlCol="0">
              <a:normAutofit/>
            </a:bodyPr>
            <a:lstStyle/>
            <a:p>
              <a:pPr algn="ctr">
                <a:lnSpc>
                  <a:spcPct val="150000"/>
                </a:lnSpc>
                <a:spcAft>
                  <a:spcPts val="1000"/>
                </a:spcAft>
              </a:pPr>
              <a:r>
                <a:rPr lang="zh-CN" altLang="en-US" sz="2000">
                  <a:solidFill>
                    <a:schemeClr val="tx1">
                      <a:lumMod val="75000"/>
                      <a:lumOff val="25000"/>
                    </a:schemeClr>
                  </a:solidFill>
                  <a:uFillTx/>
                  <a:latin typeface="Arial" panose="020B0604020202020204" pitchFamily="34" charset="0"/>
                  <a:ea typeface="微软雅黑" panose="020B0503020204020204" charset="-122"/>
                  <a:sym typeface="+mn-ea"/>
                </a:rPr>
                <a:t>Decoupled Multimodal Distilling for Emotion Recognition</a:t>
              </a:r>
              <a:endParaRPr lang="zh-CN" altLang="en-US" sz="2000">
                <a:solidFill>
                  <a:schemeClr val="tx1">
                    <a:lumMod val="75000"/>
                    <a:lumOff val="25000"/>
                  </a:schemeClr>
                </a:solidFill>
                <a:uFillTx/>
                <a:latin typeface="Arial" panose="020B0604020202020204" pitchFamily="34" charset="0"/>
                <a:ea typeface="微软雅黑" panose="020B0503020204020204" charset="-122"/>
                <a:sym typeface="+mn-ea"/>
              </a:endParaRPr>
            </a:p>
          </p:txBody>
        </p:sp>
      </p:grpSp>
      <p:pic>
        <p:nvPicPr>
          <p:cNvPr id="6" name="图片 5"/>
          <p:cNvPicPr/>
          <p:nvPr>
            <p:custDataLst>
              <p:tags r:id="rId5"/>
            </p:custDataLst>
          </p:nvPr>
        </p:nvPicPr>
        <p:blipFill>
          <a:blip r:embed="rId6" r:link="rId7">
            <a:extLst>
              <a:ext uri="{28A0092B-C50C-407E-A947-70E740481C1C}">
                <a14:useLocalDpi xmlns:a14="http://schemas.microsoft.com/office/drawing/2010/main" val="0"/>
              </a:ext>
            </a:extLst>
          </a:blip>
          <a:stretch>
            <a:fillRect/>
          </a:stretch>
        </p:blipFill>
        <p:spPr>
          <a:xfrm>
            <a:off x="10571797" y="5533275"/>
            <a:ext cx="1620202" cy="1324725"/>
          </a:xfrm>
          <a:prstGeom prst="rect">
            <a:avLst/>
          </a:prstGeom>
        </p:spPr>
      </p:pic>
      <p:pic>
        <p:nvPicPr>
          <p:cNvPr id="8" name="图片 7"/>
          <p:cNvPicPr/>
          <p:nvPr>
            <p:custDataLst>
              <p:tags r:id="rId8"/>
            </p:custDataLst>
          </p:nvPr>
        </p:nvPicPr>
        <p:blipFill>
          <a:blip r:embed="rId9" r:link="rId10">
            <a:extLst>
              <a:ext uri="{28A0092B-C50C-407E-A947-70E740481C1C}">
                <a14:useLocalDpi xmlns:a14="http://schemas.microsoft.com/office/drawing/2010/main" val="0"/>
              </a:ext>
            </a:extLst>
          </a:blip>
          <a:stretch>
            <a:fillRect/>
          </a:stretch>
        </p:blipFill>
        <p:spPr>
          <a:xfrm>
            <a:off x="0" y="5698831"/>
            <a:ext cx="1620202" cy="1159169"/>
          </a:xfrm>
          <a:prstGeom prst="rect">
            <a:avLst/>
          </a:prstGeom>
        </p:spPr>
      </p:pic>
    </p:spTree>
    <p:custDataLst>
      <p:tags r:id="rId1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矩形 7"/>
          <p:cNvSpPr/>
          <p:nvPr>
            <p:custDataLst>
              <p:tags r:id="rId1"/>
            </p:custDataLst>
          </p:nvPr>
        </p:nvSpPr>
        <p:spPr>
          <a:xfrm>
            <a:off x="0" y="0"/>
            <a:ext cx="12192000" cy="1017905"/>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p>
            <a:pPr algn="ctr"/>
            <a:endParaRPr lang="zh-CN" altLang="en-US">
              <a:solidFill>
                <a:schemeClr val="lt1"/>
              </a:solidFill>
              <a:latin typeface="Arial" panose="020B0604020202020204" pitchFamily="34" charset="0"/>
              <a:ea typeface="微软雅黑" panose="020B0503020204020204" charset="-122"/>
            </a:endParaRPr>
          </a:p>
        </p:txBody>
      </p:sp>
      <p:sp>
        <p:nvSpPr>
          <p:cNvPr id="5" name="矩形 4"/>
          <p:cNvSpPr/>
          <p:nvPr>
            <p:custDataLst>
              <p:tags r:id="rId2"/>
            </p:custDataLst>
          </p:nvPr>
        </p:nvSpPr>
        <p:spPr>
          <a:xfrm>
            <a:off x="157480" y="861695"/>
            <a:ext cx="11862435" cy="5780405"/>
          </a:xfrm>
          <a:prstGeom prst="rect">
            <a:avLst/>
          </a:prstGeom>
          <a:solidFill>
            <a:schemeClr val="bg2"/>
          </a:solidFill>
          <a:ln>
            <a:noFill/>
          </a:ln>
          <a:effectLst>
            <a:outerShdw blurRad="127000" dist="38100" dir="5400000" algn="t" rotWithShape="0">
              <a:schemeClr val="tx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pPr>
            <a:endParaRPr kumimoji="1" lang="zh-CN" altLang="en-US" sz="1600" b="1" i="0" u="none" strike="noStrike" kern="1200" cap="none" spc="0" normalizeH="0" baseline="0" noProof="0">
              <a:ln>
                <a:noFill/>
              </a:ln>
              <a:solidFill>
                <a:prstClr val="white"/>
              </a:solidFill>
              <a:effectLst/>
              <a:uLnTx/>
              <a:uFillTx/>
              <a:latin typeface="Arial" panose="020B0604020202020204" pitchFamily="34" charset="0"/>
              <a:ea typeface="微软雅黑" panose="020B0503020204020204" charset="-122"/>
              <a:cs typeface="+mn-cs"/>
            </a:endParaRPr>
          </a:p>
        </p:txBody>
      </p:sp>
      <p:pic>
        <p:nvPicPr>
          <p:cNvPr id="7" name="图片 6"/>
          <p:cNvPicPr/>
          <p:nvPr userDrawn="1">
            <p:custDataLst>
              <p:tags r:id="rId3"/>
            </p:custDataLst>
          </p:nvPr>
        </p:nvPicPr>
        <p:blipFill>
          <a:blip r:embed="rId4" r:link="rId5" cstate="print">
            <a:extLst>
              <a:ext uri="{28A0092B-C50C-407E-A947-70E740481C1C}">
                <a14:useLocalDpi xmlns:a14="http://schemas.microsoft.com/office/drawing/2010/main" val="0"/>
              </a:ext>
            </a:extLst>
          </a:blip>
          <a:stretch>
            <a:fillRect/>
          </a:stretch>
        </p:blipFill>
        <p:spPr>
          <a:xfrm>
            <a:off x="0" y="0"/>
            <a:ext cx="720090" cy="588645"/>
          </a:xfrm>
          <a:prstGeom prst="rect">
            <a:avLst/>
          </a:prstGeom>
        </p:spPr>
      </p:pic>
      <p:pic>
        <p:nvPicPr>
          <p:cNvPr id="6" name="图片 5"/>
          <p:cNvPicPr/>
          <p:nvPr userDrawn="1">
            <p:custDataLst>
              <p:tags r:id="rId6"/>
            </p:custDataLst>
          </p:nvPr>
        </p:nvPicPr>
        <p:blipFill>
          <a:blip r:embed="rId7" r:link="rId8" cstate="print">
            <a:extLst>
              <a:ext uri="{28A0092B-C50C-407E-A947-70E740481C1C}">
                <a14:useLocalDpi xmlns:a14="http://schemas.microsoft.com/office/drawing/2010/main" val="0"/>
              </a:ext>
            </a:extLst>
          </a:blip>
          <a:stretch>
            <a:fillRect/>
          </a:stretch>
        </p:blipFill>
        <p:spPr>
          <a:xfrm>
            <a:off x="11471910" y="0"/>
            <a:ext cx="720090" cy="514985"/>
          </a:xfrm>
          <a:prstGeom prst="rect">
            <a:avLst/>
          </a:prstGeom>
        </p:spPr>
      </p:pic>
      <p:sp>
        <p:nvSpPr>
          <p:cNvPr id="2" name="内容占位符 1"/>
          <p:cNvSpPr txBox="1"/>
          <p:nvPr>
            <p:custDataLst>
              <p:tags r:id="rId9"/>
            </p:custDataLst>
          </p:nvPr>
        </p:nvSpPr>
        <p:spPr>
          <a:xfrm>
            <a:off x="501650" y="1110615"/>
            <a:ext cx="10970260" cy="5032375"/>
          </a:xfrm>
          <a:prstGeom prst="rect">
            <a:avLst/>
          </a:prstGeom>
        </p:spPr>
        <p:txBody>
          <a:bodyPr wrap="square">
            <a:normAutofit lnSpcReduction="20000"/>
          </a:bodyPr>
          <a:lst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微软雅黑" panose="020B0503020204020204" charset="-122"/>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微软雅黑" panose="020B0503020204020204" charset="-122"/>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微软雅黑" panose="020B0503020204020204" charset="-122"/>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微软雅黑" panose="020B0503020204020204" charset="-122"/>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微软雅黑" panose="020B0503020204020204" charset="-122"/>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1000"/>
              </a:spcBef>
              <a:buNone/>
            </a:pPr>
            <a:r>
              <a:rPr lang="zh-CN" altLang="en-US" sz="2400" spc="0" dirty="0">
                <a:solidFill>
                  <a:schemeClr val="dk1">
                    <a:lumMod val="65000"/>
                    <a:lumOff val="35000"/>
                  </a:schemeClr>
                </a:solidFill>
                <a:latin typeface="微软雅黑" panose="020B0503020204020204" charset="-122"/>
                <a:ea typeface="微软雅黑" panose="020B0503020204020204" charset="-122"/>
                <a:sym typeface="Arial" panose="020B0604020202020204" pitchFamily="34" charset="0"/>
              </a:rPr>
              <a:t>一、关于多模态情感识别（</a:t>
            </a:r>
            <a:r>
              <a:rPr lang="en-US" altLang="zh-CN" sz="2400" spc="0" dirty="0">
                <a:solidFill>
                  <a:schemeClr val="dk1">
                    <a:lumMod val="65000"/>
                    <a:lumOff val="35000"/>
                  </a:schemeClr>
                </a:solidFill>
                <a:latin typeface="微软雅黑" panose="020B0503020204020204" charset="-122"/>
                <a:ea typeface="微软雅黑" panose="020B0503020204020204" charset="-122"/>
                <a:sym typeface="Arial" panose="020B0604020202020204" pitchFamily="34" charset="0"/>
              </a:rPr>
              <a:t>MER</a:t>
            </a:r>
            <a:r>
              <a:rPr lang="zh-CN" altLang="en-US" sz="2400" spc="0" dirty="0">
                <a:solidFill>
                  <a:schemeClr val="dk1">
                    <a:lumMod val="65000"/>
                    <a:lumOff val="35000"/>
                  </a:schemeClr>
                </a:solidFill>
                <a:latin typeface="微软雅黑" panose="020B0503020204020204" charset="-122"/>
                <a:ea typeface="微软雅黑" panose="020B0503020204020204" charset="-122"/>
                <a:sym typeface="Arial" panose="020B0604020202020204" pitchFamily="34" charset="0"/>
              </a:rPr>
              <a:t>），前人</a:t>
            </a:r>
            <a:r>
              <a:rPr lang="zh-CN" altLang="en-US" sz="2400" spc="0" dirty="0">
                <a:solidFill>
                  <a:schemeClr val="dk1">
                    <a:lumMod val="65000"/>
                    <a:lumOff val="35000"/>
                  </a:schemeClr>
                </a:solidFill>
                <a:latin typeface="微软雅黑" panose="020B0503020204020204" charset="-122"/>
                <a:ea typeface="微软雅黑" panose="020B0503020204020204" charset="-122"/>
                <a:sym typeface="Arial" panose="020B0604020202020204" pitchFamily="34" charset="0"/>
              </a:rPr>
              <a:t>工作如下：</a:t>
            </a:r>
            <a:endParaRPr lang="zh-CN" altLang="en-US" sz="2400" spc="0" dirty="0">
              <a:solidFill>
                <a:schemeClr val="dk1">
                  <a:lumMod val="65000"/>
                  <a:lumOff val="35000"/>
                </a:schemeClr>
              </a:solidFill>
              <a:latin typeface="微软雅黑" panose="020B0503020204020204" charset="-122"/>
              <a:ea typeface="微软雅黑" panose="020B0503020204020204" charset="-122"/>
              <a:sym typeface="Arial" panose="020B0604020202020204" pitchFamily="34" charset="0"/>
            </a:endParaRPr>
          </a:p>
          <a:p>
            <a:pPr marL="0" indent="0">
              <a:spcBef>
                <a:spcPts val="1000"/>
              </a:spcBef>
              <a:buNone/>
            </a:pPr>
            <a:endParaRPr lang="zh-CN" altLang="en-US" sz="2400" spc="0" dirty="0">
              <a:solidFill>
                <a:schemeClr val="dk1">
                  <a:lumMod val="65000"/>
                  <a:lumOff val="35000"/>
                </a:schemeClr>
              </a:solidFill>
              <a:latin typeface="微软雅黑" panose="020B0503020204020204" charset="-122"/>
              <a:ea typeface="微软雅黑" panose="020B0503020204020204" charset="-122"/>
              <a:sym typeface="Arial" panose="020B0604020202020204" pitchFamily="34" charset="0"/>
            </a:endParaRPr>
          </a:p>
          <a:p>
            <a:pPr marL="0" indent="0">
              <a:spcBef>
                <a:spcPts val="1000"/>
              </a:spcBef>
              <a:buNone/>
            </a:pPr>
            <a:endParaRPr lang="zh-CN" altLang="en-US" sz="2400" spc="0" dirty="0">
              <a:solidFill>
                <a:schemeClr val="dk1">
                  <a:lumMod val="65000"/>
                  <a:lumOff val="35000"/>
                </a:schemeClr>
              </a:solidFill>
              <a:latin typeface="微软雅黑" panose="020B0503020204020204" charset="-122"/>
              <a:ea typeface="微软雅黑" panose="020B0503020204020204" charset="-122"/>
              <a:sym typeface="Arial" panose="020B0604020202020204" pitchFamily="34" charset="0"/>
            </a:endParaRPr>
          </a:p>
          <a:p>
            <a:pPr marL="0" indent="0">
              <a:spcBef>
                <a:spcPts val="1000"/>
              </a:spcBef>
              <a:buNone/>
            </a:pPr>
            <a:endParaRPr lang="zh-CN" altLang="en-US" sz="2000" spc="0" dirty="0">
              <a:solidFill>
                <a:schemeClr val="dk1">
                  <a:lumMod val="65000"/>
                  <a:lumOff val="35000"/>
                </a:schemeClr>
              </a:solidFill>
              <a:latin typeface="微软雅黑" panose="020B0503020204020204" charset="-122"/>
              <a:ea typeface="微软雅黑" panose="020B0503020204020204" charset="-122"/>
              <a:sym typeface="Arial" panose="020B0604020202020204" pitchFamily="34" charset="0"/>
            </a:endParaRPr>
          </a:p>
          <a:p>
            <a:pPr marL="0" indent="0">
              <a:spcBef>
                <a:spcPts val="1000"/>
              </a:spcBef>
              <a:buNone/>
            </a:pPr>
            <a:endParaRPr lang="zh-CN" altLang="en-US" sz="2000" spc="0" dirty="0">
              <a:solidFill>
                <a:schemeClr val="dk1">
                  <a:lumMod val="65000"/>
                  <a:lumOff val="35000"/>
                </a:schemeClr>
              </a:solidFill>
              <a:latin typeface="微软雅黑" panose="020B0503020204020204" charset="-122"/>
              <a:ea typeface="微软雅黑" panose="020B0503020204020204" charset="-122"/>
              <a:sym typeface="Arial" panose="020B0604020202020204" pitchFamily="34" charset="0"/>
            </a:endParaRPr>
          </a:p>
          <a:p>
            <a:pPr marL="0" indent="0" algn="ctr">
              <a:spcBef>
                <a:spcPts val="1000"/>
              </a:spcBef>
              <a:buNone/>
            </a:pPr>
            <a:r>
              <a:rPr lang="zh-CN" altLang="en-US" sz="2000" spc="0" dirty="0">
                <a:solidFill>
                  <a:schemeClr val="dk1">
                    <a:lumMod val="65000"/>
                    <a:lumOff val="35000"/>
                  </a:schemeClr>
                </a:solidFill>
                <a:latin typeface="微软雅黑" panose="020B0503020204020204" charset="-122"/>
                <a:ea typeface="微软雅黑" panose="020B0503020204020204" charset="-122"/>
                <a:sym typeface="Arial" panose="020B0604020202020204" pitchFamily="34" charset="0"/>
              </a:rPr>
              <a:t>但是，</a:t>
            </a:r>
            <a:r>
              <a:rPr lang="zh-CN" altLang="en-US" sz="2000" spc="100">
                <a:solidFill>
                  <a:schemeClr val="tx1">
                    <a:lumMod val="65000"/>
                    <a:lumOff val="35000"/>
                  </a:schemeClr>
                </a:solidFill>
                <a:latin typeface="Arial" panose="020B0604020202020204" pitchFamily="34" charset="0"/>
                <a:sym typeface="+mn-ea"/>
              </a:rPr>
              <a:t>固有的多模态异质性仍然有很大问题，不同模态的贡献差异很大。</a:t>
            </a:r>
            <a:endParaRPr lang="zh-CN" altLang="en-US" sz="2000" spc="100">
              <a:solidFill>
                <a:schemeClr val="tx1">
                  <a:lumMod val="65000"/>
                  <a:lumOff val="35000"/>
                </a:schemeClr>
              </a:solidFill>
              <a:latin typeface="Arial" panose="020B0604020202020204" pitchFamily="34" charset="0"/>
              <a:sym typeface="+mn-ea"/>
            </a:endParaRPr>
          </a:p>
          <a:p>
            <a:pPr marL="0" indent="0" algn="ctr">
              <a:spcBef>
                <a:spcPts val="1000"/>
              </a:spcBef>
              <a:buNone/>
            </a:pPr>
            <a:r>
              <a:rPr lang="zh-CN" altLang="en-US" sz="2000" spc="0" dirty="0">
                <a:solidFill>
                  <a:schemeClr val="dk1">
                    <a:lumMod val="65000"/>
                    <a:lumOff val="35000"/>
                  </a:schemeClr>
                </a:solidFill>
                <a:latin typeface="微软雅黑" panose="020B0503020204020204" charset="-122"/>
                <a:ea typeface="微软雅黑" panose="020B0503020204020204" charset="-122"/>
                <a:sym typeface="Arial" panose="020B0604020202020204" pitchFamily="34" charset="0"/>
              </a:rPr>
              <a:t>如右上图片所示，使用单模态时，</a:t>
            </a:r>
            <a:r>
              <a:rPr lang="zh-CN" altLang="en-US" sz="2000" spc="0" dirty="0">
                <a:solidFill>
                  <a:schemeClr val="dk1">
                    <a:lumMod val="65000"/>
                    <a:lumOff val="35000"/>
                  </a:schemeClr>
                </a:solidFill>
                <a:latin typeface="微软雅黑" panose="020B0503020204020204" charset="-122"/>
                <a:ea typeface="微软雅黑" panose="020B0503020204020204" charset="-122"/>
                <a:sym typeface="Arial" panose="020B0604020202020204" pitchFamily="34" charset="0"/>
              </a:rPr>
              <a:t>不同模态有显著的情绪识别差异。</a:t>
            </a:r>
            <a:endParaRPr lang="zh-CN" altLang="en-US" sz="2000" spc="0" dirty="0">
              <a:solidFill>
                <a:schemeClr val="dk1">
                  <a:lumMod val="65000"/>
                  <a:lumOff val="35000"/>
                </a:schemeClr>
              </a:solidFill>
              <a:latin typeface="微软雅黑" panose="020B0503020204020204" charset="-122"/>
              <a:ea typeface="微软雅黑" panose="020B0503020204020204" charset="-122"/>
              <a:sym typeface="Arial" panose="020B0604020202020204" pitchFamily="34" charset="0"/>
            </a:endParaRPr>
          </a:p>
        </p:txBody>
      </p:sp>
      <p:sp>
        <p:nvSpPr>
          <p:cNvPr id="3" name="文本框 2"/>
          <p:cNvSpPr txBox="1"/>
          <p:nvPr>
            <p:custDataLst>
              <p:tags r:id="rId10"/>
            </p:custDataLst>
          </p:nvPr>
        </p:nvSpPr>
        <p:spPr>
          <a:xfrm>
            <a:off x="612210" y="155645"/>
            <a:ext cx="10970823" cy="706755"/>
          </a:xfrm>
          <a:prstGeom prst="rect">
            <a:avLst/>
          </a:prstGeom>
        </p:spPr>
        <p:txBody>
          <a:bodyPr vert="horz" wrap="square" lIns="90170" tIns="46990" rIns="90170" bIns="46990" rtlCol="0" anchor="ctr" anchorCtr="0">
            <a:normAutofit/>
          </a:bodyPr>
          <a:lstStyle>
            <a:lvl1pPr marR="0" fontAlgn="auto">
              <a:lnSpc>
                <a:spcPct val="100000"/>
              </a:lnSpc>
              <a:spcBef>
                <a:spcPct val="0"/>
              </a:spcBef>
              <a:buNone/>
              <a:defRPr kumimoji="0" lang="zh-CN" altLang="en-US" sz="3600" b="1" i="0" u="none" strike="noStrike" cap="none" spc="300" normalizeH="0" baseline="0" noProof="1" dirty="0">
                <a:solidFill>
                  <a:schemeClr val="tx1">
                    <a:lumMod val="85000"/>
                    <a:lumOff val="15000"/>
                  </a:schemeClr>
                </a:solidFill>
                <a:uFillTx/>
                <a:latin typeface="微软雅黑" panose="020B0503020204020204" charset="-122"/>
                <a:ea typeface="微软雅黑" panose="020B0503020204020204" charset="-122"/>
                <a:cs typeface="+mj-cs"/>
                <a:sym typeface="+mn-ea"/>
              </a:defRPr>
            </a:lvl1pPr>
          </a:lstStyle>
          <a:p>
            <a:pPr algn="l">
              <a:buClrTx/>
              <a:buSzTx/>
              <a:buFontTx/>
            </a:pPr>
            <a:r>
              <a:rPr dirty="0">
                <a:solidFill>
                  <a:schemeClr val="accent1"/>
                </a:solidFill>
                <a:uFillTx/>
                <a:latin typeface="汉仪旗黑-85S" panose="00020600040101010101" pitchFamily="18" charset="-122"/>
                <a:ea typeface="汉仪旗黑-85S" panose="00020600040101010101" pitchFamily="18" charset="-122"/>
                <a:sym typeface="Arial" panose="020B0604020202020204" pitchFamily="34" charset="0"/>
              </a:rPr>
              <a:t>前人工作</a:t>
            </a:r>
            <a:endParaRPr dirty="0">
              <a:solidFill>
                <a:schemeClr val="accent1"/>
              </a:solidFill>
              <a:uFillTx/>
              <a:latin typeface="汉仪旗黑-85S" panose="00020600040101010101" pitchFamily="18" charset="-122"/>
              <a:ea typeface="汉仪旗黑-85S" panose="00020600040101010101" pitchFamily="18" charset="-122"/>
              <a:sym typeface="Arial" panose="020B0604020202020204" pitchFamily="34" charset="0"/>
            </a:endParaRPr>
          </a:p>
        </p:txBody>
      </p:sp>
      <p:pic>
        <p:nvPicPr>
          <p:cNvPr id="4" name="C9F754DE-2CAD-44b6-B708-469DEB6407EB-2" descr="C:/Users/i/AppData/Local/Temp/wpp.sQmfJkwpp"/>
          <p:cNvPicPr>
            <a:picLocks noChangeAspect="1"/>
          </p:cNvPicPr>
          <p:nvPr/>
        </p:nvPicPr>
        <p:blipFill>
          <a:blip r:embed="rId11"/>
          <a:stretch>
            <a:fillRect/>
          </a:stretch>
        </p:blipFill>
        <p:spPr>
          <a:xfrm>
            <a:off x="688340" y="1445260"/>
            <a:ext cx="7576820" cy="2685415"/>
          </a:xfrm>
          <a:prstGeom prst="rect">
            <a:avLst/>
          </a:prstGeom>
        </p:spPr>
      </p:pic>
      <p:pic>
        <p:nvPicPr>
          <p:cNvPr id="10" name="图片 9"/>
          <p:cNvPicPr>
            <a:picLocks noChangeAspect="1"/>
          </p:cNvPicPr>
          <p:nvPr>
            <p:custDataLst>
              <p:tags r:id="rId12"/>
            </p:custDataLst>
          </p:nvPr>
        </p:nvPicPr>
        <p:blipFill>
          <a:blip r:embed="rId13"/>
          <a:stretch>
            <a:fillRect/>
          </a:stretch>
        </p:blipFill>
        <p:spPr>
          <a:xfrm>
            <a:off x="8265160" y="862330"/>
            <a:ext cx="3206750" cy="3134995"/>
          </a:xfrm>
          <a:prstGeom prst="rect">
            <a:avLst/>
          </a:prstGeom>
        </p:spPr>
      </p:pic>
      <p:sp>
        <p:nvSpPr>
          <p:cNvPr id="11" name="文本框 10"/>
          <p:cNvSpPr txBox="1"/>
          <p:nvPr>
            <p:custDataLst>
              <p:tags r:id="rId14"/>
            </p:custDataLst>
          </p:nvPr>
        </p:nvSpPr>
        <p:spPr>
          <a:xfrm>
            <a:off x="501650" y="5507990"/>
            <a:ext cx="4593590" cy="706755"/>
          </a:xfrm>
          <a:prstGeom prst="rect">
            <a:avLst/>
          </a:prstGeom>
        </p:spPr>
        <p:txBody>
          <a:bodyPr vert="horz" wrap="square" lIns="90170" tIns="46990" rIns="90170" bIns="46990" rtlCol="0" anchor="ctr" anchorCtr="0">
            <a:noAutofit/>
          </a:bodyPr>
          <a:lstStyle>
            <a:lvl1pPr marR="0" fontAlgn="auto">
              <a:lnSpc>
                <a:spcPct val="100000"/>
              </a:lnSpc>
              <a:spcBef>
                <a:spcPct val="0"/>
              </a:spcBef>
              <a:buNone/>
              <a:defRPr kumimoji="0" lang="zh-CN" altLang="en-US" sz="3600" b="1" i="0" u="none" strike="noStrike" cap="none" spc="300" normalizeH="0" baseline="0" noProof="1" dirty="0">
                <a:solidFill>
                  <a:schemeClr val="tx1">
                    <a:lumMod val="85000"/>
                    <a:lumOff val="15000"/>
                  </a:schemeClr>
                </a:solidFill>
                <a:uFillTx/>
                <a:latin typeface="微软雅黑" panose="020B0503020204020204" charset="-122"/>
                <a:ea typeface="微软雅黑" panose="020B0503020204020204" charset="-122"/>
                <a:cs typeface="+mj-cs"/>
                <a:sym typeface="+mn-ea"/>
              </a:defRPr>
            </a:lvl1pPr>
          </a:lstStyle>
          <a:p>
            <a:r>
              <a:rPr sz="4800" dirty="0">
                <a:solidFill>
                  <a:schemeClr val="accent1"/>
                </a:solidFill>
                <a:uFillTx/>
                <a:latin typeface="汉仪旗黑-85S" panose="00020600040101010101" pitchFamily="18" charset="-122"/>
                <a:ea typeface="汉仪旗黑-85S" panose="00020600040101010101" pitchFamily="18" charset="-122"/>
                <a:sym typeface="Arial" panose="020B0604020202020204" pitchFamily="34" charset="0"/>
              </a:rPr>
              <a:t>本文提出</a:t>
            </a:r>
            <a:r>
              <a:rPr lang="en-US" altLang="zh-CN" sz="4800" dirty="0">
                <a:solidFill>
                  <a:schemeClr val="accent1"/>
                </a:solidFill>
                <a:uFillTx/>
                <a:latin typeface="汉仪旗黑-85S" panose="00020600040101010101" pitchFamily="18" charset="-122"/>
                <a:ea typeface="汉仪旗黑-85S" panose="00020600040101010101" pitchFamily="18" charset="-122"/>
                <a:sym typeface="Arial" panose="020B0604020202020204" pitchFamily="34" charset="0"/>
              </a:rPr>
              <a:t>  </a:t>
            </a:r>
            <a:r>
              <a:rPr lang="en-US" altLang="zh-CN" sz="4800" dirty="0">
                <a:solidFill>
                  <a:schemeClr val="accent1"/>
                </a:solidFill>
                <a:uFillTx/>
                <a:latin typeface="汉仪旗黑-85S" panose="00020600040101010101" pitchFamily="18" charset="-122"/>
                <a:ea typeface="汉仪旗黑-85S" panose="00020600040101010101" pitchFamily="18" charset="-122"/>
                <a:sym typeface="Arial" panose="020B0604020202020204" pitchFamily="34" charset="0"/>
              </a:rPr>
              <a:t>→ </a:t>
            </a:r>
            <a:endParaRPr lang="en-US" altLang="zh-CN" sz="4800" dirty="0">
              <a:solidFill>
                <a:schemeClr val="accent1"/>
              </a:solidFill>
              <a:uFillTx/>
              <a:latin typeface="汉仪旗黑-85S" panose="00020600040101010101" pitchFamily="18" charset="-122"/>
              <a:ea typeface="汉仪旗黑-85S" panose="00020600040101010101" pitchFamily="18" charset="-122"/>
              <a:sym typeface="Arial" panose="020B0604020202020204" pitchFamily="34" charset="0"/>
            </a:endParaRPr>
          </a:p>
        </p:txBody>
      </p:sp>
      <p:sp>
        <p:nvSpPr>
          <p:cNvPr id="12" name="文本框 11"/>
          <p:cNvSpPr txBox="1"/>
          <p:nvPr>
            <p:custDataLst>
              <p:tags r:id="rId15"/>
            </p:custDataLst>
          </p:nvPr>
        </p:nvSpPr>
        <p:spPr>
          <a:xfrm>
            <a:off x="4839970" y="5355590"/>
            <a:ext cx="7352030" cy="1286510"/>
          </a:xfrm>
          <a:prstGeom prst="rect">
            <a:avLst/>
          </a:prstGeom>
        </p:spPr>
        <p:txBody>
          <a:bodyPr vert="horz" wrap="square" lIns="90170" tIns="46990" rIns="90170" bIns="46990" rtlCol="0" anchor="ctr" anchorCtr="0">
            <a:noAutofit/>
          </a:bodyPr>
          <a:lstStyle>
            <a:lvl1pPr marR="0" fontAlgn="auto">
              <a:lnSpc>
                <a:spcPct val="100000"/>
              </a:lnSpc>
              <a:spcBef>
                <a:spcPct val="0"/>
              </a:spcBef>
              <a:buNone/>
              <a:defRPr kumimoji="0" lang="zh-CN" altLang="en-US" sz="3600" b="1" i="0" u="none" strike="noStrike" cap="none" spc="300" normalizeH="0" baseline="0" noProof="1" dirty="0">
                <a:solidFill>
                  <a:schemeClr val="tx1">
                    <a:lumMod val="85000"/>
                    <a:lumOff val="15000"/>
                  </a:schemeClr>
                </a:solidFill>
                <a:uFillTx/>
                <a:latin typeface="微软雅黑" panose="020B0503020204020204" charset="-122"/>
                <a:ea typeface="微软雅黑" panose="020B0503020204020204" charset="-122"/>
                <a:cs typeface="+mj-cs"/>
                <a:sym typeface="+mn-ea"/>
              </a:defRPr>
            </a:lvl1pPr>
          </a:lstStyle>
          <a:p>
            <a:pPr algn="ctr"/>
            <a:r>
              <a:rPr dirty="0">
                <a:solidFill>
                  <a:schemeClr val="accent1"/>
                </a:solidFill>
                <a:uFillTx/>
                <a:latin typeface="汉仪旗黑-85S" panose="00020600040101010101" pitchFamily="18" charset="-122"/>
                <a:ea typeface="汉仪旗黑-85S" panose="00020600040101010101" pitchFamily="18" charset="-122"/>
                <a:sym typeface="Arial" panose="020B0604020202020204" pitchFamily="34" charset="0"/>
              </a:rPr>
              <a:t>通过特征解耦来探索多模态表示的特征和共性</a:t>
            </a:r>
            <a:r>
              <a:rPr lang="en-US" altLang="zh-CN" sz="4800" dirty="0">
                <a:solidFill>
                  <a:schemeClr val="accent1"/>
                </a:solidFill>
                <a:uFillTx/>
                <a:latin typeface="汉仪旗黑-85S" panose="00020600040101010101" pitchFamily="18" charset="-122"/>
                <a:ea typeface="汉仪旗黑-85S" panose="00020600040101010101" pitchFamily="18" charset="-122"/>
                <a:sym typeface="Arial" panose="020B0604020202020204" pitchFamily="34" charset="0"/>
              </a:rPr>
              <a:t> </a:t>
            </a:r>
            <a:endParaRPr lang="en-US" altLang="zh-CN" sz="4800" dirty="0">
              <a:solidFill>
                <a:schemeClr val="accent1"/>
              </a:solidFill>
              <a:uFillTx/>
              <a:latin typeface="汉仪旗黑-85S" panose="00020600040101010101" pitchFamily="18" charset="-122"/>
              <a:ea typeface="汉仪旗黑-85S" panose="00020600040101010101" pitchFamily="18" charset="-122"/>
              <a:sym typeface="Arial" panose="020B0604020202020204" pitchFamily="34" charset="0"/>
            </a:endParaRPr>
          </a:p>
        </p:txBody>
      </p:sp>
    </p:spTree>
    <p:custDataLst>
      <p:tags r:id="rId16"/>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矩形 7"/>
          <p:cNvSpPr/>
          <p:nvPr>
            <p:custDataLst>
              <p:tags r:id="rId1"/>
            </p:custDataLst>
          </p:nvPr>
        </p:nvSpPr>
        <p:spPr>
          <a:xfrm>
            <a:off x="0" y="0"/>
            <a:ext cx="12192000" cy="1017905"/>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p>
            <a:pPr algn="ctr"/>
            <a:endParaRPr lang="zh-CN" altLang="en-US">
              <a:solidFill>
                <a:schemeClr val="lt1"/>
              </a:solidFill>
              <a:latin typeface="Arial" panose="020B0604020202020204" pitchFamily="34" charset="0"/>
              <a:ea typeface="微软雅黑" panose="020B0503020204020204" charset="-122"/>
            </a:endParaRPr>
          </a:p>
        </p:txBody>
      </p:sp>
      <p:sp>
        <p:nvSpPr>
          <p:cNvPr id="5" name="矩形 4"/>
          <p:cNvSpPr/>
          <p:nvPr>
            <p:custDataLst>
              <p:tags r:id="rId2"/>
            </p:custDataLst>
          </p:nvPr>
        </p:nvSpPr>
        <p:spPr>
          <a:xfrm>
            <a:off x="501650" y="1110615"/>
            <a:ext cx="11146155" cy="5393055"/>
          </a:xfrm>
          <a:prstGeom prst="rect">
            <a:avLst/>
          </a:prstGeom>
          <a:solidFill>
            <a:schemeClr val="bg2"/>
          </a:solidFill>
          <a:ln>
            <a:noFill/>
          </a:ln>
          <a:effectLst>
            <a:outerShdw blurRad="127000" dist="38100" dir="5400000" algn="t" rotWithShape="0">
              <a:schemeClr val="tx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pPr>
            <a:endParaRPr kumimoji="1" lang="zh-CN" altLang="en-US" sz="1600" b="1" i="0" u="none" strike="noStrike" kern="1200" cap="none" spc="0" normalizeH="0" baseline="0" noProof="0">
              <a:ln>
                <a:noFill/>
              </a:ln>
              <a:solidFill>
                <a:prstClr val="white"/>
              </a:solidFill>
              <a:effectLst/>
              <a:uLnTx/>
              <a:uFillTx/>
              <a:latin typeface="Arial" panose="020B0604020202020204" pitchFamily="34" charset="0"/>
              <a:ea typeface="微软雅黑" panose="020B0503020204020204" charset="-122"/>
              <a:cs typeface="+mn-cs"/>
            </a:endParaRPr>
          </a:p>
        </p:txBody>
      </p:sp>
      <p:pic>
        <p:nvPicPr>
          <p:cNvPr id="7" name="图片 6"/>
          <p:cNvPicPr/>
          <p:nvPr userDrawn="1">
            <p:custDataLst>
              <p:tags r:id="rId3"/>
            </p:custDataLst>
          </p:nvPr>
        </p:nvPicPr>
        <p:blipFill>
          <a:blip r:embed="rId4" r:link="rId5" cstate="print">
            <a:extLst>
              <a:ext uri="{28A0092B-C50C-407E-A947-70E740481C1C}">
                <a14:useLocalDpi xmlns:a14="http://schemas.microsoft.com/office/drawing/2010/main" val="0"/>
              </a:ext>
            </a:extLst>
          </a:blip>
          <a:stretch>
            <a:fillRect/>
          </a:stretch>
        </p:blipFill>
        <p:spPr>
          <a:xfrm>
            <a:off x="0" y="0"/>
            <a:ext cx="720090" cy="588645"/>
          </a:xfrm>
          <a:prstGeom prst="rect">
            <a:avLst/>
          </a:prstGeom>
        </p:spPr>
      </p:pic>
      <p:pic>
        <p:nvPicPr>
          <p:cNvPr id="6" name="图片 5"/>
          <p:cNvPicPr/>
          <p:nvPr userDrawn="1">
            <p:custDataLst>
              <p:tags r:id="rId6"/>
            </p:custDataLst>
          </p:nvPr>
        </p:nvPicPr>
        <p:blipFill>
          <a:blip r:embed="rId7" r:link="rId8" cstate="print">
            <a:extLst>
              <a:ext uri="{28A0092B-C50C-407E-A947-70E740481C1C}">
                <a14:useLocalDpi xmlns:a14="http://schemas.microsoft.com/office/drawing/2010/main" val="0"/>
              </a:ext>
            </a:extLst>
          </a:blip>
          <a:stretch>
            <a:fillRect/>
          </a:stretch>
        </p:blipFill>
        <p:spPr>
          <a:xfrm>
            <a:off x="11471910" y="0"/>
            <a:ext cx="720090" cy="514985"/>
          </a:xfrm>
          <a:prstGeom prst="rect">
            <a:avLst/>
          </a:prstGeom>
        </p:spPr>
      </p:pic>
      <p:sp>
        <p:nvSpPr>
          <p:cNvPr id="2" name="内容占位符 1"/>
          <p:cNvSpPr txBox="1"/>
          <p:nvPr>
            <p:custDataLst>
              <p:tags r:id="rId9"/>
            </p:custDataLst>
          </p:nvPr>
        </p:nvSpPr>
        <p:spPr>
          <a:xfrm>
            <a:off x="501650" y="1110615"/>
            <a:ext cx="10970260" cy="5032375"/>
          </a:xfrm>
          <a:prstGeom prst="rect">
            <a:avLst/>
          </a:prstGeom>
        </p:spPr>
        <p:txBody>
          <a:bodyPr wrap="square">
            <a:normAutofit lnSpcReduction="20000"/>
          </a:bodyPr>
          <a:lst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微软雅黑" panose="020B0503020204020204" charset="-122"/>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微软雅黑" panose="020B0503020204020204" charset="-122"/>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微软雅黑" panose="020B0503020204020204" charset="-122"/>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微软雅黑" panose="020B0503020204020204" charset="-122"/>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微软雅黑" panose="020B0503020204020204" charset="-122"/>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1000"/>
              </a:spcBef>
              <a:buNone/>
            </a:pPr>
            <a:r>
              <a:rPr lang="zh-CN" altLang="en-US" sz="2400" spc="0" dirty="0">
                <a:solidFill>
                  <a:schemeClr val="dk1">
                    <a:lumMod val="65000"/>
                    <a:lumOff val="35000"/>
                  </a:schemeClr>
                </a:solidFill>
                <a:latin typeface="微软雅黑" panose="020B0503020204020204" charset="-122"/>
                <a:ea typeface="微软雅黑" panose="020B0503020204020204" charset="-122"/>
                <a:sym typeface="Arial" panose="020B0604020202020204" pitchFamily="34" charset="0"/>
              </a:rPr>
              <a:t>二、关于</a:t>
            </a:r>
            <a:r>
              <a:rPr sz="2400" spc="0" dirty="0">
                <a:solidFill>
                  <a:schemeClr val="dk1">
                    <a:lumMod val="65000"/>
                    <a:lumOff val="35000"/>
                  </a:schemeClr>
                </a:solidFill>
                <a:latin typeface="微软雅黑" panose="020B0503020204020204" charset="-122"/>
                <a:ea typeface="微软雅黑" panose="020B0503020204020204" charset="-122"/>
                <a:sym typeface="Arial" panose="020B0604020202020204" pitchFamily="34" charset="0"/>
              </a:rPr>
              <a:t>知识蒸馏(Knowledge distillation, KD)</a:t>
            </a:r>
            <a:endParaRPr sz="2400" spc="0" dirty="0">
              <a:solidFill>
                <a:schemeClr val="dk1">
                  <a:lumMod val="65000"/>
                  <a:lumOff val="35000"/>
                </a:schemeClr>
              </a:solidFill>
              <a:latin typeface="微软雅黑" panose="020B0503020204020204" charset="-122"/>
              <a:ea typeface="微软雅黑" panose="020B0503020204020204" charset="-122"/>
              <a:sym typeface="Arial" panose="020B0604020202020204" pitchFamily="34" charset="0"/>
            </a:endParaRPr>
          </a:p>
          <a:p>
            <a:pPr marL="0" indent="457200">
              <a:spcBef>
                <a:spcPts val="1000"/>
              </a:spcBef>
              <a:buNone/>
            </a:pPr>
            <a:r>
              <a:rPr lang="zh-CN" altLang="en-US" sz="2000" spc="0" dirty="0">
                <a:solidFill>
                  <a:schemeClr val="dk1">
                    <a:lumMod val="65000"/>
                    <a:lumOff val="35000"/>
                  </a:schemeClr>
                </a:solidFill>
                <a:latin typeface="微软雅黑" panose="020B0503020204020204" charset="-122"/>
                <a:ea typeface="微软雅黑" panose="020B0503020204020204" charset="-122"/>
                <a:sym typeface="Arial" panose="020B0604020202020204" pitchFamily="34" charset="0"/>
              </a:rPr>
              <a:t>概念最早在文献</a:t>
            </a:r>
            <a:r>
              <a:rPr lang="zh-CN" altLang="en-US" sz="2000" i="1" spc="0" dirty="0">
                <a:solidFill>
                  <a:schemeClr val="dk1">
                    <a:lumMod val="65000"/>
                    <a:lumOff val="35000"/>
                  </a:schemeClr>
                </a:solidFill>
                <a:latin typeface="微软雅黑" panose="020B0503020204020204" charset="-122"/>
                <a:ea typeface="微软雅黑" panose="020B0503020204020204" charset="-122"/>
                <a:sym typeface="Arial" panose="020B0604020202020204" pitchFamily="34" charset="0"/>
              </a:rPr>
              <a:t>Geoffrey Hinton, Oriol Vinyals, and Jeff Dean. Distilling the</a:t>
            </a:r>
            <a:r>
              <a:rPr lang="en-US" altLang="zh-CN" sz="2000" i="1" spc="0" dirty="0">
                <a:solidFill>
                  <a:schemeClr val="dk1">
                    <a:lumMod val="65000"/>
                    <a:lumOff val="35000"/>
                  </a:schemeClr>
                </a:solidFill>
                <a:latin typeface="微软雅黑" panose="020B0503020204020204" charset="-122"/>
                <a:ea typeface="微软雅黑" panose="020B0503020204020204" charset="-122"/>
                <a:sym typeface="Arial" panose="020B0604020202020204" pitchFamily="34" charset="0"/>
              </a:rPr>
              <a:t> </a:t>
            </a:r>
            <a:r>
              <a:rPr lang="zh-CN" altLang="en-US" sz="2000" i="1" spc="0" dirty="0">
                <a:solidFill>
                  <a:schemeClr val="dk1">
                    <a:lumMod val="65000"/>
                    <a:lumOff val="35000"/>
                  </a:schemeClr>
                </a:solidFill>
                <a:latin typeface="微软雅黑" panose="020B0503020204020204" charset="-122"/>
                <a:ea typeface="微软雅黑" panose="020B0503020204020204" charset="-122"/>
                <a:sym typeface="Arial" panose="020B0604020202020204" pitchFamily="34" charset="0"/>
              </a:rPr>
              <a:t>knowledge in a neural network. In NIPS workshop, 2015.</a:t>
            </a:r>
            <a:r>
              <a:rPr lang="zh-CN" altLang="en-US" sz="2000" spc="0" dirty="0">
                <a:solidFill>
                  <a:schemeClr val="dk1">
                    <a:lumMod val="65000"/>
                    <a:lumOff val="35000"/>
                  </a:schemeClr>
                </a:solidFill>
                <a:latin typeface="微软雅黑" panose="020B0503020204020204" charset="-122"/>
                <a:ea typeface="微软雅黑" panose="020B0503020204020204" charset="-122"/>
                <a:sym typeface="Arial" panose="020B0604020202020204" pitchFamily="34" charset="0"/>
              </a:rPr>
              <a:t>中提出，通过最小化教师和学生预测逻辑之间的KL-Divergence来转移知识。</a:t>
            </a:r>
            <a:endParaRPr lang="zh-CN" altLang="en-US" sz="2000" spc="0" dirty="0">
              <a:solidFill>
                <a:schemeClr val="dk1">
                  <a:lumMod val="65000"/>
                  <a:lumOff val="35000"/>
                </a:schemeClr>
              </a:solidFill>
              <a:latin typeface="微软雅黑" panose="020B0503020204020204" charset="-122"/>
              <a:ea typeface="微软雅黑" panose="020B0503020204020204" charset="-122"/>
              <a:sym typeface="Arial" panose="020B0604020202020204" pitchFamily="34" charset="0"/>
            </a:endParaRPr>
          </a:p>
          <a:p>
            <a:pPr marL="0" indent="457200" algn="ctr">
              <a:spcBef>
                <a:spcPts val="1000"/>
              </a:spcBef>
              <a:buNone/>
            </a:pPr>
            <a:r>
              <a:rPr lang="zh-CN" altLang="en-US" sz="2000" spc="0" dirty="0">
                <a:solidFill>
                  <a:schemeClr val="dk1">
                    <a:lumMod val="65000"/>
                    <a:lumOff val="35000"/>
                  </a:schemeClr>
                </a:solidFill>
                <a:latin typeface="微软雅黑" panose="020B0503020204020204" charset="-122"/>
                <a:ea typeface="微软雅黑" panose="020B0503020204020204" charset="-122"/>
                <a:sym typeface="Arial" panose="020B0604020202020204" pitchFamily="34" charset="0"/>
              </a:rPr>
              <a:t>知识蒸馏种类如下图</a:t>
            </a:r>
            <a:r>
              <a:rPr lang="zh-CN" altLang="en-US" sz="2000" spc="0" dirty="0">
                <a:solidFill>
                  <a:schemeClr val="dk1">
                    <a:lumMod val="65000"/>
                    <a:lumOff val="35000"/>
                  </a:schemeClr>
                </a:solidFill>
                <a:latin typeface="微软雅黑" panose="020B0503020204020204" charset="-122"/>
                <a:ea typeface="微软雅黑" panose="020B0503020204020204" charset="-122"/>
                <a:sym typeface="Arial" panose="020B0604020202020204" pitchFamily="34" charset="0"/>
              </a:rPr>
              <a:t>所示</a:t>
            </a:r>
            <a:endParaRPr lang="zh-CN" altLang="en-US" sz="2000" spc="0" dirty="0">
              <a:solidFill>
                <a:schemeClr val="dk1">
                  <a:lumMod val="65000"/>
                  <a:lumOff val="35000"/>
                </a:schemeClr>
              </a:solidFill>
              <a:latin typeface="微软雅黑" panose="020B0503020204020204" charset="-122"/>
              <a:ea typeface="微软雅黑" panose="020B0503020204020204" charset="-122"/>
              <a:sym typeface="Arial" panose="020B0604020202020204" pitchFamily="34" charset="0"/>
            </a:endParaRPr>
          </a:p>
          <a:p>
            <a:pPr marL="0" indent="457200">
              <a:spcBef>
                <a:spcPts val="1000"/>
              </a:spcBef>
              <a:buNone/>
            </a:pPr>
            <a:endParaRPr lang="zh-CN" altLang="en-US" sz="2000" spc="0" dirty="0">
              <a:solidFill>
                <a:schemeClr val="dk1">
                  <a:lumMod val="65000"/>
                  <a:lumOff val="35000"/>
                </a:schemeClr>
              </a:solidFill>
              <a:latin typeface="微软雅黑" panose="020B0503020204020204" charset="-122"/>
              <a:ea typeface="微软雅黑" panose="020B0503020204020204" charset="-122"/>
              <a:sym typeface="Arial" panose="020B0604020202020204" pitchFamily="34" charset="0"/>
            </a:endParaRPr>
          </a:p>
          <a:p>
            <a:pPr marL="0" indent="457200">
              <a:spcBef>
                <a:spcPts val="1000"/>
              </a:spcBef>
              <a:buNone/>
            </a:pPr>
            <a:endParaRPr lang="zh-CN" altLang="en-US" sz="2000" spc="0" dirty="0">
              <a:solidFill>
                <a:schemeClr val="dk1">
                  <a:lumMod val="65000"/>
                  <a:lumOff val="35000"/>
                </a:schemeClr>
              </a:solidFill>
              <a:latin typeface="微软雅黑" panose="020B0503020204020204" charset="-122"/>
              <a:ea typeface="微软雅黑" panose="020B0503020204020204" charset="-122"/>
              <a:sym typeface="Arial" panose="020B0604020202020204" pitchFamily="34" charset="0"/>
            </a:endParaRPr>
          </a:p>
          <a:p>
            <a:pPr marL="0" indent="457200">
              <a:spcBef>
                <a:spcPts val="1000"/>
              </a:spcBef>
              <a:buNone/>
            </a:pPr>
            <a:endParaRPr lang="zh-CN" altLang="en-US" sz="2000" spc="0" dirty="0">
              <a:solidFill>
                <a:schemeClr val="dk1">
                  <a:lumMod val="65000"/>
                  <a:lumOff val="35000"/>
                </a:schemeClr>
              </a:solidFill>
              <a:latin typeface="微软雅黑" panose="020B0503020204020204" charset="-122"/>
              <a:ea typeface="微软雅黑" panose="020B0503020204020204" charset="-122"/>
              <a:sym typeface="Arial" panose="020B0604020202020204" pitchFamily="34" charset="0"/>
            </a:endParaRPr>
          </a:p>
          <a:p>
            <a:pPr marL="0" indent="457200">
              <a:spcBef>
                <a:spcPts val="1000"/>
              </a:spcBef>
              <a:buNone/>
            </a:pPr>
            <a:endParaRPr lang="zh-CN" altLang="en-US" sz="2000" spc="0" dirty="0">
              <a:solidFill>
                <a:schemeClr val="dk1">
                  <a:lumMod val="65000"/>
                  <a:lumOff val="35000"/>
                </a:schemeClr>
              </a:solidFill>
              <a:latin typeface="微软雅黑" panose="020B0503020204020204" charset="-122"/>
              <a:ea typeface="微软雅黑" panose="020B0503020204020204" charset="-122"/>
              <a:sym typeface="Arial" panose="020B0604020202020204" pitchFamily="34" charset="0"/>
            </a:endParaRPr>
          </a:p>
          <a:p>
            <a:pPr marL="0" indent="457200">
              <a:spcBef>
                <a:spcPts val="1000"/>
              </a:spcBef>
              <a:buNone/>
            </a:pPr>
            <a:endParaRPr lang="zh-CN" altLang="en-US" sz="2000" spc="0" dirty="0">
              <a:solidFill>
                <a:schemeClr val="dk1">
                  <a:lumMod val="65000"/>
                  <a:lumOff val="35000"/>
                </a:schemeClr>
              </a:solidFill>
              <a:latin typeface="微软雅黑" panose="020B0503020204020204" charset="-122"/>
              <a:ea typeface="微软雅黑" panose="020B0503020204020204" charset="-122"/>
              <a:sym typeface="Arial" panose="020B0604020202020204" pitchFamily="34" charset="0"/>
            </a:endParaRPr>
          </a:p>
          <a:p>
            <a:pPr marL="0" indent="457200">
              <a:spcBef>
                <a:spcPts val="1000"/>
              </a:spcBef>
              <a:buNone/>
            </a:pPr>
            <a:endParaRPr lang="zh-CN" altLang="en-US" sz="2000" spc="0" dirty="0">
              <a:solidFill>
                <a:schemeClr val="dk1">
                  <a:lumMod val="65000"/>
                  <a:lumOff val="35000"/>
                </a:schemeClr>
              </a:solidFill>
              <a:latin typeface="微软雅黑" panose="020B0503020204020204" charset="-122"/>
              <a:ea typeface="微软雅黑" panose="020B0503020204020204" charset="-122"/>
              <a:sym typeface="Arial" panose="020B0604020202020204" pitchFamily="34" charset="0"/>
            </a:endParaRPr>
          </a:p>
        </p:txBody>
      </p:sp>
      <p:sp>
        <p:nvSpPr>
          <p:cNvPr id="3" name="文本框 2"/>
          <p:cNvSpPr txBox="1"/>
          <p:nvPr>
            <p:custDataLst>
              <p:tags r:id="rId10"/>
            </p:custDataLst>
          </p:nvPr>
        </p:nvSpPr>
        <p:spPr>
          <a:xfrm>
            <a:off x="612210" y="155645"/>
            <a:ext cx="10970823" cy="706755"/>
          </a:xfrm>
          <a:prstGeom prst="rect">
            <a:avLst/>
          </a:prstGeom>
        </p:spPr>
        <p:txBody>
          <a:bodyPr vert="horz" wrap="square" lIns="90170" tIns="46990" rIns="90170" bIns="46990" rtlCol="0" anchor="ctr" anchorCtr="0">
            <a:normAutofit/>
          </a:bodyPr>
          <a:lstStyle>
            <a:lvl1pPr marR="0" fontAlgn="auto">
              <a:lnSpc>
                <a:spcPct val="100000"/>
              </a:lnSpc>
              <a:spcBef>
                <a:spcPct val="0"/>
              </a:spcBef>
              <a:buNone/>
              <a:defRPr kumimoji="0" lang="zh-CN" altLang="en-US" sz="3600" b="1" i="0" u="none" strike="noStrike" cap="none" spc="300" normalizeH="0" baseline="0" noProof="1" dirty="0">
                <a:solidFill>
                  <a:schemeClr val="tx1">
                    <a:lumMod val="85000"/>
                    <a:lumOff val="15000"/>
                  </a:schemeClr>
                </a:solidFill>
                <a:uFillTx/>
                <a:latin typeface="微软雅黑" panose="020B0503020204020204" charset="-122"/>
                <a:ea typeface="微软雅黑" panose="020B0503020204020204" charset="-122"/>
                <a:cs typeface="+mj-cs"/>
                <a:sym typeface="+mn-ea"/>
              </a:defRPr>
            </a:lvl1pPr>
          </a:lstStyle>
          <a:p>
            <a:pPr algn="l">
              <a:buClrTx/>
              <a:buSzTx/>
              <a:buFontTx/>
            </a:pPr>
            <a:r>
              <a:rPr dirty="0">
                <a:solidFill>
                  <a:schemeClr val="accent1"/>
                </a:solidFill>
                <a:uFillTx/>
                <a:latin typeface="汉仪旗黑-85S" panose="00020600040101010101" pitchFamily="18" charset="-122"/>
                <a:ea typeface="汉仪旗黑-85S" panose="00020600040101010101" pitchFamily="18" charset="-122"/>
                <a:sym typeface="Arial" panose="020B0604020202020204" pitchFamily="34" charset="0"/>
              </a:rPr>
              <a:t>前人工作</a:t>
            </a:r>
            <a:endParaRPr dirty="0">
              <a:solidFill>
                <a:schemeClr val="accent1"/>
              </a:solidFill>
              <a:uFillTx/>
              <a:latin typeface="汉仪旗黑-85S" panose="00020600040101010101" pitchFamily="18" charset="-122"/>
              <a:ea typeface="汉仪旗黑-85S" panose="00020600040101010101" pitchFamily="18" charset="-122"/>
              <a:sym typeface="Arial" panose="020B0604020202020204" pitchFamily="34" charset="0"/>
            </a:endParaRPr>
          </a:p>
        </p:txBody>
      </p:sp>
      <p:pic>
        <p:nvPicPr>
          <p:cNvPr id="100" name="图片 99"/>
          <p:cNvPicPr/>
          <p:nvPr>
            <p:custDataLst>
              <p:tags r:id="rId11"/>
            </p:custDataLst>
          </p:nvPr>
        </p:nvPicPr>
        <p:blipFill>
          <a:blip r:embed="rId12"/>
          <a:stretch>
            <a:fillRect/>
          </a:stretch>
        </p:blipFill>
        <p:spPr>
          <a:xfrm>
            <a:off x="635" y="3514725"/>
            <a:ext cx="12103100" cy="3141345"/>
          </a:xfrm>
          <a:prstGeom prst="rect">
            <a:avLst/>
          </a:prstGeom>
          <a:noFill/>
          <a:ln w="9525">
            <a:noFill/>
          </a:ln>
        </p:spPr>
      </p:pic>
    </p:spTree>
    <p:custDataLst>
      <p:tags r:id="rId13"/>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custDataLst>
              <p:tags r:id="rId1"/>
            </p:custDataLst>
          </p:nvPr>
        </p:nvSpPr>
        <p:spPr>
          <a:xfrm>
            <a:off x="0" y="0"/>
            <a:ext cx="12192000" cy="914400"/>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solidFill>
                <a:schemeClr val="lt1"/>
              </a:solidFill>
              <a:latin typeface="Arial" panose="020B0604020202020204" pitchFamily="34" charset="0"/>
              <a:ea typeface="微软雅黑" panose="020B0503020204020204" charset="-122"/>
            </a:endParaRPr>
          </a:p>
        </p:txBody>
      </p:sp>
      <p:pic>
        <p:nvPicPr>
          <p:cNvPr id="7" name="图片 6"/>
          <p:cNvPicPr/>
          <p:nvPr>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11471910" y="6269233"/>
            <a:ext cx="720090" cy="588767"/>
          </a:xfrm>
          <a:prstGeom prst="rect">
            <a:avLst/>
          </a:prstGeom>
        </p:spPr>
      </p:pic>
      <p:pic>
        <p:nvPicPr>
          <p:cNvPr id="8" name="图片 7"/>
          <p:cNvPicPr/>
          <p:nvPr>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0" y="6342814"/>
            <a:ext cx="720090" cy="515186"/>
          </a:xfrm>
          <a:prstGeom prst="rect">
            <a:avLst/>
          </a:prstGeom>
        </p:spPr>
      </p:pic>
      <p:sp>
        <p:nvSpPr>
          <p:cNvPr id="4" name="文本框 3"/>
          <p:cNvSpPr txBox="1"/>
          <p:nvPr>
            <p:custDataLst>
              <p:tags r:id="rId8"/>
            </p:custDataLst>
          </p:nvPr>
        </p:nvSpPr>
        <p:spPr>
          <a:xfrm>
            <a:off x="294005" y="913765"/>
            <a:ext cx="6462395" cy="2900680"/>
          </a:xfrm>
          <a:prstGeom prst="rect">
            <a:avLst/>
          </a:prstGeom>
          <a:noFill/>
        </p:spPr>
        <p:txBody>
          <a:bodyPr wrap="square" rtlCol="0" anchor="ctr" anchorCtr="0">
            <a:noAutofit/>
          </a:bodyPr>
          <a:lstStyle/>
          <a:p>
            <a:pPr lvl="0" indent="0" algn="just">
              <a:lnSpc>
                <a:spcPct val="130000"/>
              </a:lnSpc>
              <a:spcAft>
                <a:spcPts val="800"/>
              </a:spcAft>
              <a:buClr>
                <a:srgbClr val="595959"/>
              </a:buClr>
              <a:buNone/>
            </a:pPr>
            <a:r>
              <a:rPr lang="zh-CN" altLang="en-US" sz="1700" spc="100">
                <a:solidFill>
                  <a:srgbClr val="0070C0"/>
                </a:solidFill>
                <a:latin typeface="Arial" panose="020B0604020202020204" pitchFamily="34" charset="0"/>
                <a:ea typeface="微软雅黑" panose="020B0503020204020204" charset="-122"/>
                <a:sym typeface="+mn-ea"/>
              </a:rPr>
              <a:t>人类多模态情感识别(MER)</a:t>
            </a:r>
            <a:r>
              <a:rPr lang="zh-CN" altLang="en-US" sz="1700" spc="100">
                <a:solidFill>
                  <a:schemeClr val="tx1">
                    <a:lumMod val="65000"/>
                    <a:lumOff val="35000"/>
                  </a:schemeClr>
                </a:solidFill>
                <a:latin typeface="Arial" panose="020B0604020202020204" pitchFamily="34" charset="0"/>
                <a:ea typeface="微软雅黑" panose="020B0503020204020204" charset="-122"/>
                <a:sym typeface="+mn-ea"/>
              </a:rPr>
              <a:t>旨在通过</a:t>
            </a:r>
            <a:r>
              <a:rPr lang="zh-CN" altLang="en-US" sz="1700" spc="100">
                <a:solidFill>
                  <a:srgbClr val="0070C0"/>
                </a:solidFill>
                <a:latin typeface="Arial" panose="020B0604020202020204" pitchFamily="34" charset="0"/>
                <a:ea typeface="微软雅黑" panose="020B0503020204020204" charset="-122"/>
                <a:sym typeface="+mn-ea"/>
              </a:rPr>
              <a:t>语言、视觉和听觉</a:t>
            </a:r>
            <a:r>
              <a:rPr lang="zh-CN" altLang="en-US" sz="1700" spc="100">
                <a:solidFill>
                  <a:schemeClr val="tx1">
                    <a:lumMod val="65000"/>
                    <a:lumOff val="35000"/>
                  </a:schemeClr>
                </a:solidFill>
                <a:latin typeface="Arial" panose="020B0604020202020204" pitchFamily="34" charset="0"/>
                <a:ea typeface="微软雅黑" panose="020B0503020204020204" charset="-122"/>
                <a:sym typeface="+mn-ea"/>
              </a:rPr>
              <a:t>模式感知人类情感。本文提出一种解耦的</a:t>
            </a:r>
            <a:r>
              <a:rPr lang="zh-CN" altLang="en-US" sz="1700" spc="100">
                <a:solidFill>
                  <a:srgbClr val="0070C0"/>
                </a:solidFill>
                <a:latin typeface="Arial" panose="020B0604020202020204" pitchFamily="34" charset="0"/>
                <a:ea typeface="微软雅黑" panose="020B0503020204020204" charset="-122"/>
                <a:sym typeface="+mn-ea"/>
              </a:rPr>
              <a:t>多模态蒸馏(DMD)</a:t>
            </a:r>
            <a:r>
              <a:rPr lang="zh-CN" altLang="en-US" sz="1700" spc="100">
                <a:solidFill>
                  <a:schemeClr val="tx1">
                    <a:lumMod val="65000"/>
                    <a:lumOff val="35000"/>
                  </a:schemeClr>
                </a:solidFill>
                <a:latin typeface="Arial" panose="020B0604020202020204" pitchFamily="34" charset="0"/>
                <a:ea typeface="微软雅黑" panose="020B0503020204020204" charset="-122"/>
                <a:sym typeface="+mn-ea"/>
              </a:rPr>
              <a:t>方法来缓解上述问题，该方法促进了</a:t>
            </a:r>
            <a:r>
              <a:rPr lang="zh-CN" altLang="en-US" sz="1700" spc="100">
                <a:solidFill>
                  <a:srgbClr val="0070C0"/>
                </a:solidFill>
                <a:latin typeface="Arial" panose="020B0604020202020204" pitchFamily="34" charset="0"/>
                <a:ea typeface="微软雅黑" panose="020B0503020204020204" charset="-122"/>
                <a:sym typeface="+mn-ea"/>
              </a:rPr>
              <a:t>灵活和自适应的跨模态知识蒸馏</a:t>
            </a:r>
            <a:r>
              <a:rPr lang="zh-CN" altLang="en-US" sz="1700" spc="100">
                <a:solidFill>
                  <a:schemeClr val="tx1">
                    <a:lumMod val="65000"/>
                    <a:lumOff val="35000"/>
                  </a:schemeClr>
                </a:solidFill>
                <a:latin typeface="Arial" panose="020B0604020202020204" pitchFamily="34" charset="0"/>
                <a:ea typeface="微软雅黑" panose="020B0503020204020204" charset="-122"/>
                <a:sym typeface="+mn-ea"/>
              </a:rPr>
              <a:t>，旨在</a:t>
            </a:r>
            <a:r>
              <a:rPr lang="zh-CN" altLang="en-US" sz="1700" spc="100">
                <a:solidFill>
                  <a:srgbClr val="0070C0"/>
                </a:solidFill>
                <a:latin typeface="Arial" panose="020B0604020202020204" pitchFamily="34" charset="0"/>
                <a:ea typeface="微软雅黑" panose="020B0503020204020204" charset="-122"/>
                <a:sym typeface="+mn-ea"/>
              </a:rPr>
              <a:t>增强每种模态的区别特征</a:t>
            </a:r>
            <a:r>
              <a:rPr lang="zh-CN" altLang="en-US" sz="1700" spc="100">
                <a:solidFill>
                  <a:schemeClr val="tx1">
                    <a:lumMod val="65000"/>
                    <a:lumOff val="35000"/>
                  </a:schemeClr>
                </a:solidFill>
                <a:latin typeface="Arial" panose="020B0604020202020204" pitchFamily="34" charset="0"/>
                <a:ea typeface="微软雅黑" panose="020B0503020204020204" charset="-122"/>
                <a:sym typeface="+mn-ea"/>
              </a:rPr>
              <a:t>。特别地，每个模态的表示以</a:t>
            </a:r>
            <a:r>
              <a:rPr lang="zh-CN" altLang="en-US" sz="1700" spc="100">
                <a:solidFill>
                  <a:srgbClr val="0070C0"/>
                </a:solidFill>
                <a:latin typeface="Arial" panose="020B0604020202020204" pitchFamily="34" charset="0"/>
                <a:ea typeface="微软雅黑" panose="020B0503020204020204" charset="-122"/>
                <a:sym typeface="+mn-ea"/>
              </a:rPr>
              <a:t>自回归</a:t>
            </a:r>
            <a:r>
              <a:rPr lang="zh-CN" altLang="en-US" sz="1700" spc="100">
                <a:solidFill>
                  <a:schemeClr val="tx1">
                    <a:lumMod val="65000"/>
                    <a:lumOff val="35000"/>
                  </a:schemeClr>
                </a:solidFill>
                <a:latin typeface="Arial" panose="020B0604020202020204" pitchFamily="34" charset="0"/>
                <a:ea typeface="微软雅黑" panose="020B0503020204020204" charset="-122"/>
                <a:sym typeface="+mn-ea"/>
              </a:rPr>
              <a:t>的方式解耦为</a:t>
            </a:r>
            <a:r>
              <a:rPr lang="zh-CN" altLang="en-US" sz="1700" spc="100">
                <a:solidFill>
                  <a:srgbClr val="0070C0"/>
                </a:solidFill>
                <a:latin typeface="Arial" panose="020B0604020202020204" pitchFamily="34" charset="0"/>
                <a:ea typeface="微软雅黑" panose="020B0503020204020204" charset="-122"/>
                <a:sym typeface="+mn-ea"/>
              </a:rPr>
              <a:t>模态无关</a:t>
            </a:r>
            <a:r>
              <a:rPr lang="zh-CN" altLang="en-US" sz="1700" spc="100">
                <a:solidFill>
                  <a:schemeClr val="tx1">
                    <a:lumMod val="65000"/>
                    <a:lumOff val="35000"/>
                  </a:schemeClr>
                </a:solidFill>
                <a:latin typeface="Arial" panose="020B0604020202020204" pitchFamily="34" charset="0"/>
                <a:ea typeface="微软雅黑" panose="020B0503020204020204" charset="-122"/>
                <a:sym typeface="+mn-ea"/>
              </a:rPr>
              <a:t>/</a:t>
            </a:r>
            <a:r>
              <a:rPr lang="zh-CN" altLang="en-US" sz="1700" spc="100">
                <a:solidFill>
                  <a:srgbClr val="0070C0"/>
                </a:solidFill>
                <a:latin typeface="Arial" panose="020B0604020202020204" pitchFamily="34" charset="0"/>
                <a:ea typeface="微软雅黑" panose="020B0503020204020204" charset="-122"/>
                <a:sym typeface="+mn-ea"/>
              </a:rPr>
              <a:t>排他空间</a:t>
            </a:r>
            <a:r>
              <a:rPr lang="zh-CN" altLang="en-US" sz="1700" spc="100">
                <a:solidFill>
                  <a:schemeClr val="tx1">
                    <a:lumMod val="65000"/>
                    <a:lumOff val="35000"/>
                  </a:schemeClr>
                </a:solidFill>
                <a:latin typeface="Arial" panose="020B0604020202020204" pitchFamily="34" charset="0"/>
                <a:ea typeface="微软雅黑" panose="020B0503020204020204" charset="-122"/>
                <a:sym typeface="+mn-ea"/>
              </a:rPr>
              <a:t>两部分。</a:t>
            </a:r>
            <a:endParaRPr lang="zh-CN" altLang="en-US" sz="1700" spc="100">
              <a:solidFill>
                <a:schemeClr val="tx1">
                  <a:lumMod val="65000"/>
                  <a:lumOff val="35000"/>
                </a:schemeClr>
              </a:solidFill>
              <a:latin typeface="Arial" panose="020B0604020202020204" pitchFamily="34" charset="0"/>
              <a:ea typeface="微软雅黑" panose="020B0503020204020204" charset="-122"/>
              <a:sym typeface="+mn-ea"/>
            </a:endParaRPr>
          </a:p>
          <a:p>
            <a:pPr lvl="0" indent="0" algn="just">
              <a:lnSpc>
                <a:spcPct val="130000"/>
              </a:lnSpc>
              <a:spcAft>
                <a:spcPts val="800"/>
              </a:spcAft>
              <a:buClr>
                <a:srgbClr val="595959"/>
              </a:buClr>
              <a:buNone/>
            </a:pPr>
            <a:r>
              <a:rPr lang="zh-CN" altLang="en-US" sz="1700" spc="100">
                <a:solidFill>
                  <a:schemeClr val="tx1">
                    <a:lumMod val="65000"/>
                    <a:lumOff val="35000"/>
                  </a:schemeClr>
                </a:solidFill>
                <a:latin typeface="Arial" panose="020B0604020202020204" pitchFamily="34" charset="0"/>
                <a:ea typeface="微软雅黑" panose="020B0503020204020204" charset="-122"/>
                <a:sym typeface="+mn-ea"/>
              </a:rPr>
              <a:t>DMD为每个解耦部分使用图形蒸馏单元(GD- unit)，以便每个GD可以以更专业和有效的方式执行。</a:t>
            </a:r>
            <a:endParaRPr lang="zh-CN" altLang="en-US" sz="1700" spc="100">
              <a:solidFill>
                <a:schemeClr val="tx1">
                  <a:lumMod val="65000"/>
                  <a:lumOff val="35000"/>
                </a:schemeClr>
              </a:solidFill>
              <a:latin typeface="Arial" panose="020B0604020202020204" pitchFamily="34" charset="0"/>
              <a:ea typeface="微软雅黑" panose="020B0503020204020204" charset="-122"/>
              <a:sym typeface="+mn-ea"/>
            </a:endParaRPr>
          </a:p>
          <a:p>
            <a:pPr lvl="0" indent="0" algn="just">
              <a:lnSpc>
                <a:spcPct val="130000"/>
              </a:lnSpc>
              <a:spcAft>
                <a:spcPts val="800"/>
              </a:spcAft>
              <a:buClr>
                <a:srgbClr val="595959"/>
              </a:buClr>
              <a:buNone/>
            </a:pPr>
            <a:endParaRPr lang="zh-CN" altLang="en-US" sz="1700" spc="100">
              <a:solidFill>
                <a:schemeClr val="tx1">
                  <a:lumMod val="65000"/>
                  <a:lumOff val="35000"/>
                </a:schemeClr>
              </a:solidFill>
              <a:latin typeface="Arial" panose="020B0604020202020204" pitchFamily="34" charset="0"/>
              <a:ea typeface="微软雅黑" panose="020B0503020204020204" charset="-122"/>
              <a:sym typeface="+mn-ea"/>
            </a:endParaRPr>
          </a:p>
        </p:txBody>
      </p:sp>
      <p:sp>
        <p:nvSpPr>
          <p:cNvPr id="5" name="Title 6"/>
          <p:cNvSpPr txBox="1"/>
          <p:nvPr>
            <p:custDataLst>
              <p:tags r:id="rId9"/>
            </p:custDataLst>
          </p:nvPr>
        </p:nvSpPr>
        <p:spPr>
          <a:xfrm>
            <a:off x="294005" y="0"/>
            <a:ext cx="10974705" cy="778510"/>
          </a:xfrm>
          <a:prstGeom prst="rect">
            <a:avLst/>
          </a:prstGeom>
          <a:noFill/>
          <a:ln w="3175">
            <a:noFill/>
            <a:prstDash val="dash"/>
          </a:ln>
        </p:spPr>
        <p:txBody>
          <a:bodyPr wrap="square" lIns="72000" tIns="36000" rIns="72000" bIns="36000" anchor="b"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lvl="0" algn="l" defTabSz="914400">
              <a:lnSpc>
                <a:spcPct val="100000"/>
              </a:lnSpc>
              <a:buClrTx/>
              <a:buSzTx/>
              <a:buFontTx/>
            </a:pPr>
            <a:r>
              <a:rPr lang="zh-CN" altLang="en-US" sz="3600" b="1" spc="300">
                <a:solidFill>
                  <a:schemeClr val="accent1"/>
                </a:solidFill>
                <a:uFillTx/>
                <a:latin typeface="汉仪旗黑-85S" panose="00020600040101010101" pitchFamily="18" charset="-122"/>
                <a:ea typeface="汉仪旗黑-85S" panose="00020600040101010101" pitchFamily="18" charset="-122"/>
                <a:cs typeface="+mj-cs"/>
              </a:rPr>
              <a:t>本文工作</a:t>
            </a:r>
            <a:endParaRPr lang="zh-CN" altLang="en-US" sz="3600" b="1" spc="300">
              <a:solidFill>
                <a:schemeClr val="accent1"/>
              </a:solidFill>
              <a:uFillTx/>
              <a:latin typeface="汉仪旗黑-85S" panose="00020600040101010101" pitchFamily="18" charset="-122"/>
              <a:ea typeface="汉仪旗黑-85S" panose="00020600040101010101" pitchFamily="18" charset="-122"/>
              <a:cs typeface="+mj-cs"/>
            </a:endParaRPr>
          </a:p>
        </p:txBody>
      </p:sp>
      <p:sp>
        <p:nvSpPr>
          <p:cNvPr id="9" name="文本框 8"/>
          <p:cNvSpPr txBox="1"/>
          <p:nvPr>
            <p:custDataLst>
              <p:tags r:id="rId10"/>
            </p:custDataLst>
          </p:nvPr>
        </p:nvSpPr>
        <p:spPr>
          <a:xfrm>
            <a:off x="7595870" y="385445"/>
            <a:ext cx="3397885" cy="706755"/>
          </a:xfrm>
          <a:prstGeom prst="rect">
            <a:avLst/>
          </a:prstGeom>
        </p:spPr>
        <p:txBody>
          <a:bodyPr vert="horz" wrap="square" lIns="90170" tIns="46990" rIns="90170" bIns="46990" rtlCol="0" anchor="ctr" anchorCtr="0">
            <a:noAutofit/>
          </a:bodyPr>
          <a:lstStyle>
            <a:lvl1pPr marR="0" fontAlgn="auto">
              <a:lnSpc>
                <a:spcPct val="100000"/>
              </a:lnSpc>
              <a:spcBef>
                <a:spcPct val="0"/>
              </a:spcBef>
              <a:buNone/>
              <a:defRPr kumimoji="0" lang="zh-CN" altLang="en-US" sz="3600" b="1" i="0" u="none" strike="noStrike" cap="none" spc="300" normalizeH="0" baseline="0" noProof="1" dirty="0">
                <a:solidFill>
                  <a:schemeClr val="tx1">
                    <a:lumMod val="85000"/>
                    <a:lumOff val="15000"/>
                  </a:schemeClr>
                </a:solidFill>
                <a:uFillTx/>
                <a:latin typeface="微软雅黑" panose="020B0503020204020204" charset="-122"/>
                <a:ea typeface="微软雅黑" panose="020B0503020204020204" charset="-122"/>
                <a:cs typeface="+mj-cs"/>
                <a:sym typeface="+mn-ea"/>
              </a:defRPr>
            </a:lvl1pPr>
          </a:lstStyle>
          <a:p>
            <a:pPr algn="l">
              <a:buClrTx/>
              <a:buSzTx/>
              <a:buFontTx/>
            </a:pPr>
            <a:r>
              <a:rPr sz="4800" dirty="0">
                <a:solidFill>
                  <a:srgbClr val="2D5A9C"/>
                </a:solidFill>
                <a:uFillTx/>
                <a:latin typeface="汉仪旗黑-85S" panose="00020600040101010101" pitchFamily="18" charset="-122"/>
                <a:ea typeface="汉仪旗黑-85S" panose="00020600040101010101" pitchFamily="18" charset="-122"/>
                <a:sym typeface="Arial" panose="020B0604020202020204" pitchFamily="34" charset="0"/>
              </a:rPr>
              <a:t>“多模态”</a:t>
            </a:r>
            <a:endParaRPr sz="4800" dirty="0">
              <a:solidFill>
                <a:srgbClr val="2D5A9C"/>
              </a:solidFill>
              <a:uFillTx/>
              <a:latin typeface="汉仪旗黑-85S" panose="00020600040101010101" pitchFamily="18" charset="-122"/>
              <a:ea typeface="汉仪旗黑-85S" panose="00020600040101010101" pitchFamily="18" charset="-122"/>
              <a:sym typeface="Arial" panose="020B0604020202020204" pitchFamily="34" charset="0"/>
            </a:endParaRPr>
          </a:p>
        </p:txBody>
      </p:sp>
      <p:pic>
        <p:nvPicPr>
          <p:cNvPr id="10" name="ECB019B1-382A-4266-B25C-5B523AA43C14-1" descr="C:/Users/i/AppData/Local/Temp/wpp.KHQiizwpp"/>
          <p:cNvPicPr>
            <a:picLocks noChangeAspect="1"/>
          </p:cNvPicPr>
          <p:nvPr/>
        </p:nvPicPr>
        <p:blipFill>
          <a:blip r:embed="rId11"/>
          <a:srcRect l="9718" t="8255" r="5566" b="6579"/>
          <a:stretch>
            <a:fillRect/>
          </a:stretch>
        </p:blipFill>
        <p:spPr>
          <a:xfrm>
            <a:off x="7038340" y="914083"/>
            <a:ext cx="4716145" cy="4369435"/>
          </a:xfrm>
          <a:prstGeom prst="rect">
            <a:avLst/>
          </a:prstGeom>
        </p:spPr>
      </p:pic>
      <p:pic>
        <p:nvPicPr>
          <p:cNvPr id="11" name="C9F754DE-2CAD-44b6-B708-469DEB6407EB-3" descr="C:/Users/i/AppData/Local/Temp/wpp.bBMonvwpp"/>
          <p:cNvPicPr>
            <a:picLocks noChangeAspect="1"/>
          </p:cNvPicPr>
          <p:nvPr>
            <p:custDataLst>
              <p:tags r:id="rId12"/>
            </p:custDataLst>
          </p:nvPr>
        </p:nvPicPr>
        <p:blipFill>
          <a:blip r:embed="rId13"/>
          <a:stretch>
            <a:fillRect/>
          </a:stretch>
        </p:blipFill>
        <p:spPr>
          <a:xfrm>
            <a:off x="0" y="3134995"/>
            <a:ext cx="7181215" cy="1786890"/>
          </a:xfrm>
          <a:prstGeom prst="rect">
            <a:avLst/>
          </a:prstGeom>
        </p:spPr>
      </p:pic>
      <p:pic>
        <p:nvPicPr>
          <p:cNvPr id="12" name="图片 11" descr="343435383139303b333633373437343b7bad5934"/>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rot="5400000">
            <a:off x="2307590" y="4638040"/>
            <a:ext cx="749935" cy="749935"/>
          </a:xfrm>
          <a:prstGeom prst="rect">
            <a:avLst/>
          </a:prstGeom>
        </p:spPr>
      </p:pic>
      <p:sp>
        <p:nvSpPr>
          <p:cNvPr id="14" name="文本框 13"/>
          <p:cNvSpPr txBox="1"/>
          <p:nvPr>
            <p:custDataLst>
              <p:tags r:id="rId16"/>
            </p:custDataLst>
          </p:nvPr>
        </p:nvSpPr>
        <p:spPr>
          <a:xfrm>
            <a:off x="3057525" y="4638040"/>
            <a:ext cx="3397885" cy="706755"/>
          </a:xfrm>
          <a:prstGeom prst="rect">
            <a:avLst/>
          </a:prstGeom>
        </p:spPr>
        <p:txBody>
          <a:bodyPr vert="horz" wrap="square" lIns="90170" tIns="46990" rIns="90170" bIns="46990" rtlCol="0" anchor="ctr" anchorCtr="0">
            <a:noAutofit/>
          </a:bodyPr>
          <a:lstStyle>
            <a:lvl1pPr marR="0" fontAlgn="auto">
              <a:lnSpc>
                <a:spcPct val="100000"/>
              </a:lnSpc>
              <a:spcBef>
                <a:spcPct val="0"/>
              </a:spcBef>
              <a:buNone/>
              <a:defRPr kumimoji="0" lang="zh-CN" altLang="en-US" sz="3600" b="1" i="0" u="none" strike="noStrike" cap="none" spc="300" normalizeH="0" baseline="0" noProof="1" dirty="0">
                <a:solidFill>
                  <a:schemeClr val="tx1">
                    <a:lumMod val="85000"/>
                    <a:lumOff val="15000"/>
                  </a:schemeClr>
                </a:solidFill>
                <a:uFillTx/>
                <a:latin typeface="微软雅黑" panose="020B0503020204020204" charset="-122"/>
                <a:ea typeface="微软雅黑" panose="020B0503020204020204" charset="-122"/>
                <a:cs typeface="+mj-cs"/>
                <a:sym typeface="+mn-ea"/>
              </a:defRPr>
            </a:lvl1pPr>
          </a:lstStyle>
          <a:p>
            <a:r>
              <a:rPr sz="4800" dirty="0">
                <a:solidFill>
                  <a:srgbClr val="2D5A9C"/>
                </a:solidFill>
                <a:uFillTx/>
                <a:latin typeface="汉仪旗黑-85S" panose="00020600040101010101" pitchFamily="18" charset="-122"/>
                <a:ea typeface="汉仪旗黑-85S" panose="00020600040101010101" pitchFamily="18" charset="-122"/>
                <a:sym typeface="Arial" panose="020B0604020202020204" pitchFamily="34" charset="0"/>
              </a:rPr>
              <a:t>实现</a:t>
            </a:r>
            <a:endParaRPr sz="4800" dirty="0">
              <a:solidFill>
                <a:srgbClr val="2D5A9C"/>
              </a:solidFill>
              <a:uFillTx/>
              <a:latin typeface="汉仪旗黑-85S" panose="00020600040101010101" pitchFamily="18" charset="-122"/>
              <a:ea typeface="汉仪旗黑-85S" panose="00020600040101010101" pitchFamily="18" charset="-122"/>
              <a:sym typeface="Arial" panose="020B0604020202020204" pitchFamily="34" charset="0"/>
            </a:endParaRPr>
          </a:p>
        </p:txBody>
      </p:sp>
      <p:sp>
        <p:nvSpPr>
          <p:cNvPr id="15" name="矩形 14"/>
          <p:cNvSpPr/>
          <p:nvPr>
            <p:custDataLst>
              <p:tags r:id="rId17"/>
            </p:custDataLst>
          </p:nvPr>
        </p:nvSpPr>
        <p:spPr>
          <a:xfrm>
            <a:off x="294005" y="5558790"/>
            <a:ext cx="5331460" cy="1048385"/>
          </a:xfrm>
          <a:prstGeom prst="rect">
            <a:avLst/>
          </a:prstGeom>
          <a:solidFill>
            <a:schemeClr val="lt2"/>
          </a:solidFill>
          <a:ln w="317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lnSpc>
                <a:spcPct val="120000"/>
              </a:lnSpc>
            </a:pPr>
            <a:r>
              <a:rPr kumimoji="1" lang="zh-CN" altLang="en-US" sz="4000" b="1">
                <a:solidFill>
                  <a:srgbClr val="2D5A9C"/>
                </a:solidFill>
                <a:latin typeface="华文细黑" panose="02010600040101010101" charset="-122"/>
                <a:ea typeface="华文细黑" panose="02010600040101010101" charset="-122"/>
                <a:sym typeface="Arial" panose="020B0604020202020204" pitchFamily="34" charset="0"/>
              </a:rPr>
              <a:t>自动学习蒸馏权重</a:t>
            </a:r>
            <a:endParaRPr kumimoji="1" lang="zh-CN" altLang="en-US" sz="4000" b="1">
              <a:solidFill>
                <a:srgbClr val="2D5A9C"/>
              </a:solidFill>
              <a:latin typeface="华文细黑" panose="02010600040101010101" charset="-122"/>
              <a:ea typeface="华文细黑" panose="02010600040101010101" charset="-122"/>
              <a:sym typeface="Arial" panose="020B0604020202020204" pitchFamily="34" charset="0"/>
            </a:endParaRPr>
          </a:p>
        </p:txBody>
      </p:sp>
      <p:pic>
        <p:nvPicPr>
          <p:cNvPr id="20" name="图片 19" descr="343435383139303b333633373437343b7bad5934"/>
          <p:cNvPicPr>
            <a:picLocks noChangeAspect="1"/>
          </p:cNvPicPr>
          <p:nvPr>
            <p:custDataLst>
              <p:tags r:id="rId18"/>
            </p:custDataLst>
          </p:nvPr>
        </p:nvPicPr>
        <p:blipFill>
          <a:blip r:embed="rId14">
            <a:extLst>
              <a:ext uri="{96DAC541-7B7A-43D3-8B79-37D633B846F1}">
                <asvg:svgBlip xmlns:asvg="http://schemas.microsoft.com/office/drawing/2016/SVG/main" r:embed="rId15"/>
              </a:ext>
            </a:extLst>
          </a:blip>
          <a:stretch>
            <a:fillRect/>
          </a:stretch>
        </p:blipFill>
        <p:spPr>
          <a:xfrm>
            <a:off x="5915660" y="5733415"/>
            <a:ext cx="609600" cy="609600"/>
          </a:xfrm>
          <a:prstGeom prst="rect">
            <a:avLst/>
          </a:prstGeom>
        </p:spPr>
      </p:pic>
      <p:sp>
        <p:nvSpPr>
          <p:cNvPr id="21" name="矩形 20"/>
          <p:cNvSpPr/>
          <p:nvPr>
            <p:custDataLst>
              <p:tags r:id="rId19"/>
            </p:custDataLst>
          </p:nvPr>
        </p:nvSpPr>
        <p:spPr>
          <a:xfrm>
            <a:off x="6756400" y="5558790"/>
            <a:ext cx="5281295" cy="1048385"/>
          </a:xfrm>
          <a:prstGeom prst="rect">
            <a:avLst/>
          </a:prstGeom>
          <a:solidFill>
            <a:schemeClr val="lt2"/>
          </a:solidFill>
          <a:ln w="317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90000"/>
          </a:bodyPr>
          <a:p>
            <a:pPr algn="ctr">
              <a:lnSpc>
                <a:spcPct val="120000"/>
              </a:lnSpc>
            </a:pPr>
            <a:r>
              <a:rPr kumimoji="1" lang="zh-CN" altLang="en-US" sz="4000" b="1">
                <a:solidFill>
                  <a:srgbClr val="2D5A9C"/>
                </a:solidFill>
                <a:latin typeface="华文细黑" panose="02010600040101010101" charset="-122"/>
                <a:ea typeface="华文细黑" panose="02010600040101010101" charset="-122"/>
                <a:sym typeface="Arial" panose="020B0604020202020204" pitchFamily="34" charset="0"/>
              </a:rPr>
              <a:t>多种跨模态知识转移模式</a:t>
            </a:r>
            <a:endParaRPr kumimoji="1" lang="zh-CN" altLang="en-US" sz="4000" b="1">
              <a:solidFill>
                <a:srgbClr val="2D5A9C"/>
              </a:solidFill>
              <a:latin typeface="华文细黑" panose="02010600040101010101" charset="-122"/>
              <a:ea typeface="华文细黑" panose="02010600040101010101" charset="-122"/>
              <a:sym typeface="Arial" panose="020B0604020202020204" pitchFamily="34" charset="0"/>
            </a:endParaRPr>
          </a:p>
        </p:txBody>
      </p:sp>
    </p:spTree>
    <p:custDataLst>
      <p:tags r:id="rId20"/>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custDataLst>
              <p:tags r:id="rId1"/>
            </p:custDataLst>
          </p:nvPr>
        </p:nvSpPr>
        <p:spPr>
          <a:xfrm>
            <a:off x="2282825" y="2898775"/>
            <a:ext cx="1659890" cy="1106805"/>
          </a:xfrm>
          <a:prstGeom prst="rect">
            <a:avLst/>
          </a:prstGeom>
          <a:noFill/>
        </p:spPr>
        <p:txBody>
          <a:bodyPr wrap="square" rtlCol="0" anchor="ctr" anchorCtr="0">
            <a:normAutofit/>
          </a:bodyPr>
          <a:lstStyle/>
          <a:p>
            <a:pPr algn="ctr"/>
            <a:r>
              <a:rPr lang="en-US" altLang="zh-CN" sz="6600" b="1" spc="200">
                <a:solidFill>
                  <a:schemeClr val="accent1"/>
                </a:solidFill>
                <a:latin typeface="Arial" panose="020B0604020202020204" pitchFamily="34" charset="0"/>
                <a:ea typeface="微软雅黑" panose="020B0503020204020204" charset="-122"/>
                <a:cs typeface="Arial" panose="020B0604020202020204" pitchFamily="34" charset="0"/>
              </a:rPr>
              <a:t>02</a:t>
            </a:r>
            <a:endParaRPr lang="en-US" altLang="zh-CN" sz="6600" b="1" spc="200">
              <a:solidFill>
                <a:schemeClr val="accent1"/>
              </a:solidFill>
              <a:latin typeface="Arial" panose="020B0604020202020204" pitchFamily="34" charset="0"/>
              <a:ea typeface="微软雅黑" panose="020B0503020204020204" charset="-122"/>
              <a:cs typeface="Arial" panose="020B0604020202020204" pitchFamily="34" charset="0"/>
            </a:endParaRPr>
          </a:p>
        </p:txBody>
      </p:sp>
      <p:sp>
        <p:nvSpPr>
          <p:cNvPr id="7" name="文本框 6"/>
          <p:cNvSpPr txBox="1"/>
          <p:nvPr>
            <p:custDataLst>
              <p:tags r:id="rId2"/>
            </p:custDataLst>
          </p:nvPr>
        </p:nvSpPr>
        <p:spPr>
          <a:xfrm>
            <a:off x="2282825" y="2627630"/>
            <a:ext cx="1659890" cy="338455"/>
          </a:xfrm>
          <a:prstGeom prst="rect">
            <a:avLst/>
          </a:prstGeom>
          <a:noFill/>
        </p:spPr>
        <p:txBody>
          <a:bodyPr wrap="square" lIns="0" tIns="0" rIns="0" bIns="0" rtlCol="0" anchor="b" anchorCtr="0">
            <a:normAutofit/>
          </a:bodyPr>
          <a:lstStyle/>
          <a:p>
            <a:pPr algn="ctr"/>
            <a:r>
              <a:rPr lang="en-US" altLang="zh-CN" b="1" spc="200">
                <a:solidFill>
                  <a:schemeClr val="accent1"/>
                </a:solidFill>
                <a:latin typeface="Arial" panose="020B0604020202020204" pitchFamily="34" charset="0"/>
                <a:ea typeface="微软雅黑" panose="020B0503020204020204" charset="-122"/>
                <a:sym typeface="+mn-ea"/>
              </a:rPr>
              <a:t>PART </a:t>
            </a:r>
            <a:r>
              <a:rPr lang="en-US" altLang="zh-CN" b="1" spc="200">
                <a:solidFill>
                  <a:schemeClr val="accent1"/>
                </a:solidFill>
                <a:latin typeface="Arial" panose="020B0604020202020204" pitchFamily="34" charset="0"/>
                <a:ea typeface="微软雅黑" panose="020B0503020204020204" charset="-122"/>
                <a:sym typeface="+mn-ea"/>
              </a:rPr>
              <a:t>TWO</a:t>
            </a:r>
            <a:endParaRPr lang="en-US" altLang="zh-CN" b="1" spc="200">
              <a:solidFill>
                <a:schemeClr val="accent1"/>
              </a:solidFill>
              <a:latin typeface="Arial" panose="020B0604020202020204" pitchFamily="34" charset="0"/>
              <a:ea typeface="微软雅黑" panose="020B0503020204020204" charset="-122"/>
              <a:sym typeface="+mn-ea"/>
            </a:endParaRPr>
          </a:p>
        </p:txBody>
      </p:sp>
      <p:cxnSp>
        <p:nvCxnSpPr>
          <p:cNvPr id="12" name="直接连接符 11"/>
          <p:cNvCxnSpPr/>
          <p:nvPr>
            <p:custDataLst>
              <p:tags r:id="rId3"/>
            </p:custDataLst>
          </p:nvPr>
        </p:nvCxnSpPr>
        <p:spPr>
          <a:xfrm>
            <a:off x="2428875" y="4004310"/>
            <a:ext cx="1367790" cy="0"/>
          </a:xfrm>
          <a:prstGeom prst="line">
            <a:avLst/>
          </a:prstGeom>
          <a:noFill/>
          <a:ln w="19050" cap="flat" cmpd="sng" algn="ctr">
            <a:solidFill>
              <a:schemeClr val="accent1"/>
            </a:solidFill>
            <a:prstDash val="solid"/>
            <a:miter lim="800000"/>
          </a:ln>
          <a:effectLst/>
        </p:spPr>
      </p:cxnSp>
      <p:sp>
        <p:nvSpPr>
          <p:cNvPr id="3" name="标题 2"/>
          <p:cNvSpPr>
            <a:spLocks noGrp="1"/>
          </p:cNvSpPr>
          <p:nvPr>
            <p:ph type="ctrTitle" idx="14"/>
            <p:custDataLst>
              <p:tags r:id="rId4"/>
            </p:custDataLst>
          </p:nvPr>
        </p:nvSpPr>
        <p:spPr/>
        <p:txBody>
          <a:bodyPr/>
          <a:lstStyle/>
          <a:p>
            <a:r>
              <a:rPr lang="zh-CN" altLang="en-US">
                <a:sym typeface="+mn-ea"/>
              </a:rPr>
              <a:t>实现方法介绍</a:t>
            </a:r>
            <a:endParaRPr lang="zh-CN" altLang="en-US"/>
          </a:p>
        </p:txBody>
      </p:sp>
      <p:sp>
        <p:nvSpPr>
          <p:cNvPr id="2" name="副标题 1"/>
          <p:cNvSpPr>
            <a:spLocks noGrp="1"/>
          </p:cNvSpPr>
          <p:nvPr>
            <p:ph type="subTitle" idx="13"/>
            <p:custDataLst>
              <p:tags r:id="rId5"/>
            </p:custDataLst>
          </p:nvPr>
        </p:nvSpPr>
        <p:spPr>
          <a:xfrm>
            <a:off x="4131945" y="3741420"/>
            <a:ext cx="5767705" cy="321945"/>
          </a:xfrm>
        </p:spPr>
        <p:txBody>
          <a:bodyPr>
            <a:normAutofit/>
          </a:bodyPr>
          <a:lstStyle/>
          <a:p>
            <a:r>
              <a:rPr lang="zh-CN" altLang="en-US">
                <a:sym typeface="+mn-ea"/>
              </a:rPr>
              <a:t>各部分的设计（神经网络的设计、训练）介绍</a:t>
            </a:r>
            <a:endParaRPr lang="zh-CN" altLang="en-US"/>
          </a:p>
        </p:txBody>
      </p:sp>
    </p:spTree>
    <p:custDataLst>
      <p:tags r:id="rId6"/>
    </p:custDataLst>
  </p:cSld>
  <p:clrMapOvr>
    <a:masterClrMapping/>
  </p:clrMapOvr>
</p:sld>
</file>

<file path=ppt/tags/tag1.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00.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01.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02.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03.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5*i*0"/>
  <p:tag name="KSO_WM_UNIT_BK_DARK_LIGHT" val="2"/>
  <p:tag name="KSO_WM_UNIT_LAYERLEVEL" val="1"/>
  <p:tag name="KSO_WM_TAG_VERSION" val="1.0"/>
  <p:tag name="KSO_WM_BEAUTIFY_FLAG" val="#wm#"/>
</p:tagLst>
</file>

<file path=ppt/tags/tag104.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05.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06.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07.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08.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09.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0.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11.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12.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6*i*0"/>
  <p:tag name="KSO_WM_UNIT_BK_DARK_LIGHT" val="2"/>
  <p:tag name="KSO_WM_UNIT_LAYERLEVEL" val="1"/>
  <p:tag name="KSO_WM_TAG_VERSION" val="1.0"/>
  <p:tag name="KSO_WM_BEAUTIFY_FLAG" val="#wm#"/>
</p:tagLst>
</file>

<file path=ppt/tags/tag113.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14.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15.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16.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17.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18.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19.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20.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21.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7*i*0"/>
  <p:tag name="KSO_WM_UNIT_BK_DARK_LIGHT" val="2"/>
  <p:tag name="KSO_WM_UNIT_LAYERLEVEL" val="1"/>
  <p:tag name="KSO_WM_TAG_VERSION" val="1.0"/>
  <p:tag name="KSO_WM_BEAUTIFY_FLAG" val="#wm#"/>
</p:tagLst>
</file>

<file path=ppt/tags/tag122.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23.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24.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25.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26.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27.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28.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29.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30.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31.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32.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8*i*0"/>
  <p:tag name="KSO_WM_UNIT_BK_DARK_LIGHT" val="2"/>
  <p:tag name="KSO_WM_UNIT_LAYERLEVEL" val="1"/>
  <p:tag name="KSO_WM_TAG_VERSION" val="1.0"/>
  <p:tag name="KSO_WM_BEAUTIFY_FLAG" val="#wm#"/>
</p:tagLst>
</file>

<file path=ppt/tags/tag133.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34.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35.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36.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37.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38.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39.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4537"/>
</p:tagLst>
</file>

<file path=ppt/tags/tag1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4537"/>
</p:tagLst>
</file>

<file path=ppt/tags/tag1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45.xml><?xml version="1.0" encoding="utf-8"?>
<p:tagLst xmlns:p="http://schemas.openxmlformats.org/presentationml/2006/main">
  <p:tag name="KSO_WM_TEMPLATE_THUMBS_INDEX" val="1、4、7、8、9、10、11、16、19、20、22、23、26、31、34、37"/>
  <p:tag name="KSO_WM_TEMPLATE_SUBCATEGORY" val="0"/>
  <p:tag name="KSO_WM_TEMPLATE_MASTER_TYPE" val="1"/>
  <p:tag name="KSO_WM_TEMPLATE_COLOR_TYPE" val="1"/>
  <p:tag name="KSO_WM_TEMPLATE_MASTER_THUMB_INDEX" val="12"/>
  <p:tag name="KSO_WM_TAG_VERSION" val="1.0"/>
  <p:tag name="KSO_WM_BEAUTIFY_FLAG" val="#wm#"/>
  <p:tag name="KSO_WM_TEMPLATE_CATEGORY" val="custom"/>
  <p:tag name="KSO_WM_TEMPLATE_INDEX" val="20204537"/>
</p:tagLst>
</file>

<file path=ppt/tags/tag1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custom20204537_1*i*1"/>
  <p:tag name="KSO_WM_TEMPLATE_CATEGORY" val="custom"/>
  <p:tag name="KSO_WM_TEMPLATE_INDEX" val="20204537"/>
  <p:tag name="KSO_WM_UNIT_LAYERLEVEL" val="1"/>
  <p:tag name="KSO_WM_TAG_VERSION" val="1.0"/>
  <p:tag name="KSO_WM_BEAUTIFY_FLAG" val="#wm#"/>
  <p:tag name="KSO_WM_UNIT_LINE_FORE_SCHEMECOLOR_INDEX_BRIGHTNESS" val="0"/>
  <p:tag name="KSO_WM_UNIT_LINE_FORE_SCHEMECOLOR_INDEX" val="5"/>
  <p:tag name="KSO_WM_UNIT_LINE_FILL_TYPE" val="2"/>
</p:tagLst>
</file>

<file path=ppt/tags/tag1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custom20204537_1*i*2"/>
  <p:tag name="KSO_WM_TEMPLATE_CATEGORY" val="custom"/>
  <p:tag name="KSO_WM_TEMPLATE_INDEX" val="20204537"/>
  <p:tag name="KSO_WM_UNIT_LAYERLEVEL" val="1"/>
  <p:tag name="KSO_WM_TAG_VERSION" val="1.0"/>
  <p:tag name="KSO_WM_BEAUTIFY_FLAG" val="#wm#"/>
  <p:tag name="KSO_WM_UNIT_TEXT_FILL_FORE_SCHEMECOLOR_INDEX_BRIGHTNESS" val="0"/>
  <p:tag name="KSO_WM_UNIT_TEXT_FILL_FORE_SCHEMECOLOR_INDEX" val="5"/>
  <p:tag name="KSO_WM_UNIT_TEXT_FILL_TYPE" val="1"/>
</p:tagLst>
</file>

<file path=ppt/tags/tag148.xml><?xml version="1.0" encoding="utf-8"?>
<p:tagLst xmlns:p="http://schemas.openxmlformats.org/presentationml/2006/main">
  <p:tag name="KSO_WM_UNIT_ISCONTENTSTITLE" val="0"/>
  <p:tag name="KSO_WM_UNIT_NOCLEAR" val="0"/>
  <p:tag name="KSO_WM_UNIT_HIGHLIGHT" val="0"/>
  <p:tag name="KSO_WM_UNIT_COMPATIBLE" val="0"/>
  <p:tag name="KSO_WM_UNIT_DIAGRAM_ISNUMVISUAL" val="0"/>
  <p:tag name="KSO_WM_UNIT_DIAGRAM_ISREFERUNIT" val="0"/>
  <p:tag name="KSO_WM_UNIT_ID" val="custom20204537_1*b*2"/>
  <p:tag name="KSO_WM_TEMPLATE_CATEGORY" val="custom"/>
  <p:tag name="KSO_WM_TEMPLATE_INDEX" val="20204537"/>
  <p:tag name="KSO_WM_UNIT_LAYERLEVEL" val="1"/>
  <p:tag name="KSO_WM_TAG_VERSION" val="1.0"/>
  <p:tag name="KSO_WM_BEAUTIFY_FLAG" val="#wm#"/>
  <p:tag name="KSO_WM_UNIT_ISNUMDGMTITLE" val="0"/>
  <p:tag name="KSO_WM_UNIT_VALUE" val="8"/>
  <p:tag name="KSO_WM_UNIT_TYPE" val="b"/>
  <p:tag name="KSO_WM_UNIT_INDEX" val="2"/>
  <p:tag name="KSO_WM_UNIT_PRESET_TEXT" val="汇报人姓名"/>
  <p:tag name="KSO_WM_UNIT_TEXT_FILL_FORE_SCHEMECOLOR_INDEX_BRIGHTNESS" val="0"/>
  <p:tag name="KSO_WM_UNIT_TEXT_FILL_FORE_SCHEMECOLOR_INDEX" val="13"/>
  <p:tag name="KSO_WM_UNIT_TEXT_FILL_TYPE" val="1"/>
</p:tagLst>
</file>

<file path=ppt/tags/tag149.xml><?xml version="1.0" encoding="utf-8"?>
<p:tagLst xmlns:p="http://schemas.openxmlformats.org/presentationml/2006/main">
  <p:tag name="KSO_WM_UNIT_ISCONTENTSTITLE" val="0"/>
  <p:tag name="KSO_WM_UNIT_NOCLEAR" val="0"/>
  <p:tag name="KSO_WM_UNIT_VALUE" val="10"/>
  <p:tag name="KSO_WM_UNIT_HIGHLIGHT" val="0"/>
  <p:tag name="KSO_WM_UNIT_COMPATIBLE" val="0"/>
  <p:tag name="KSO_WM_UNIT_DIAGRAM_ISNUMVISUAL" val="0"/>
  <p:tag name="KSO_WM_UNIT_DIAGRAM_ISREFERUNIT" val="0"/>
  <p:tag name="KSO_WM_UNIT_TYPE" val="a"/>
  <p:tag name="KSO_WM_UNIT_INDEX" val="1"/>
  <p:tag name="KSO_WM_UNIT_ID" val="custom20204537_1*a*1"/>
  <p:tag name="KSO_WM_TEMPLATE_CATEGORY" val="custom"/>
  <p:tag name="KSO_WM_TEMPLATE_INDEX" val="20204537"/>
  <p:tag name="KSO_WM_UNIT_LAYERLEVEL" val="1"/>
  <p:tag name="KSO_WM_TAG_VERSION" val="1.0"/>
  <p:tag name="KSO_WM_BEAUTIFY_FLAG" val="#wm#"/>
  <p:tag name="KSO_WM_UNIT_PRESET_TEXT" val="工作汇报总结"/>
  <p:tag name="KSO_WM_UNIT_ISNUMDGMTITLE" val="0"/>
  <p:tag name="KSO_WM_UNIT_TEXT_FILL_FORE_SCHEMECOLOR_INDEX_BRIGHTNESS" val="0"/>
  <p:tag name="KSO_WM_UNIT_TEXT_FILL_FORE_SCHEMECOLOR_INDEX" val="13"/>
  <p:tag name="KSO_WM_UNIT_TEXT_FILL_TYPE" val="1"/>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0.xml><?xml version="1.0" encoding="utf-8"?>
<p:tagLst xmlns:p="http://schemas.openxmlformats.org/presentationml/2006/main">
  <p:tag name="KSO_WM_UNIT_ISCONTENTSTITLE" val="0"/>
  <p:tag name="KSO_WM_UNIT_NOCLEAR" val="0"/>
  <p:tag name="KSO_WM_UNIT_HIGHLIGHT" val="0"/>
  <p:tag name="KSO_WM_UNIT_COMPATIBLE" val="0"/>
  <p:tag name="KSO_WM_UNIT_DIAGRAM_ISNUMVISUAL" val="0"/>
  <p:tag name="KSO_WM_UNIT_DIAGRAM_ISREFERUNIT" val="0"/>
  <p:tag name="KSO_WM_UNIT_TYPE" val="b"/>
  <p:tag name="KSO_WM_UNIT_INDEX" val="1"/>
  <p:tag name="KSO_WM_UNIT_ID" val="custom20204537_1*b*1"/>
  <p:tag name="KSO_WM_TEMPLATE_CATEGORY" val="custom"/>
  <p:tag name="KSO_WM_TEMPLATE_INDEX" val="20204537"/>
  <p:tag name="KSO_WM_UNIT_LAYERLEVEL" val="1"/>
  <p:tag name="KSO_WM_TAG_VERSION" val="1.0"/>
  <p:tag name="KSO_WM_BEAUTIFY_FLAG" val="#wm#"/>
  <p:tag name="KSO_WM_UNIT_PRESET_TEXT" val="单击此处添加副标题内容"/>
  <p:tag name="KSO_WM_UNIT_ISNUMDGMTITLE" val="0"/>
  <p:tag name="KSO_WM_UNIT_TEXT_FILL_FORE_SCHEMECOLOR_INDEX_BRIGHTNESS" val="0"/>
  <p:tag name="KSO_WM_UNIT_TEXT_FILL_FORE_SCHEMECOLOR_INDEX" val="13"/>
  <p:tag name="KSO_WM_UNIT_TEXT_FILL_TYPE" val="1"/>
</p:tagLst>
</file>

<file path=ppt/tags/tag151.xml><?xml version="1.0" encoding="utf-8"?>
<p:tagLst xmlns:p="http://schemas.openxmlformats.org/presentationml/2006/main">
  <p:tag name="KSO_WM_BEAUTIFY_FLAG" val="#wm#"/>
  <p:tag name="KSO_WM_TEMPLATE_SUBCATEGORY" val="0"/>
  <p:tag name="KSO_WM_SLIDE_ITEM_CNT" val="0"/>
  <p:tag name="KSO_WM_SLIDE_INDEX" val="1"/>
  <p:tag name="KSO_WM_TAG_VERSION" val="1.0"/>
  <p:tag name="KSO_WM_SLIDE_LAYOUT" val="a_b"/>
  <p:tag name="KSO_WM_SLIDE_LAYOUT_CNT" val="1_3"/>
  <p:tag name="KSO_WM_SLIDE_TYPE" val="title"/>
  <p:tag name="KSO_WM_SLIDE_SUBTYPE" val="pureTxt"/>
  <p:tag name="KSO_WM_TEMPLATE_MASTER_TYPE" val="1"/>
  <p:tag name="KSO_WM_TEMPLATE_COLOR_TYPE" val="1"/>
  <p:tag name="KSO_WM_TEMPLATE_CATEGORY" val="custom"/>
  <p:tag name="KSO_WM_TEMPLATE_INDEX" val="20204537"/>
  <p:tag name="KSO_WM_SLIDE_ID" val="custom20204537_1"/>
  <p:tag name="KSO_WM_TEMPLATE_MASTER_THUMB_INDEX" val="12"/>
  <p:tag name="KSO_WM_TEMPLATE_THUMBS_INDEX" val="1、4、7、8、9、10、11、16、19、20、22、23、26、31、34、37"/>
</p:tagLst>
</file>

<file path=ppt/tags/tag152.xml><?xml version="1.0" encoding="utf-8"?>
<p:tagLst xmlns:p="http://schemas.openxmlformats.org/presentationml/2006/main">
  <p:tag name="KSO_WM_UNIT_LINE_FORE_SCHEMECOLOR_INDEX" val="5"/>
  <p:tag name="KSO_WM_UNIT_LINE_FILL_TYPE" val="2"/>
  <p:tag name="KSO_WM_UNIT_TEXT_FILL_FORE_SCHEMECOLOR_INDEX" val="2"/>
  <p:tag name="KSO_WM_UNIT_TEXT_FILL_TYPE" val="1"/>
  <p:tag name="KSO_WM_UNIT_USESOURCEFORMAT_APPLY" val="1"/>
  <p:tag name="KSO_WM_UNIT_HIGHLIGHT" val="0"/>
  <p:tag name="KSO_WM_UNIT_COMPATIBLE" val="0"/>
  <p:tag name="KSO_WM_UNIT_DIAGRAM_ISNUMVISUAL" val="0"/>
  <p:tag name="KSO_WM_UNIT_DIAGRAM_ISREFERUNIT" val="0"/>
  <p:tag name="KSO_WM_DIAGRAM_GROUP_CODE" val="l1-1"/>
  <p:tag name="KSO_WM_UNIT_TYPE" val="l_h_i"/>
  <p:tag name="KSO_WM_UNIT_INDEX" val="1_3_1"/>
  <p:tag name="KSO_WM_UNIT_ID" val="custom20204537_4*l_h_i*1_3_1"/>
  <p:tag name="KSO_WM_TEMPLATE_CATEGORY" val="custom"/>
  <p:tag name="KSO_WM_TEMPLATE_INDEX" val="20204537"/>
  <p:tag name="KSO_WM_UNIT_LAYERLEVEL" val="1_1_1"/>
  <p:tag name="KSO_WM_TAG_VERSION" val="1.0"/>
  <p:tag name="KSO_WM_BEAUTIFY_FLAG" val="#wm#"/>
</p:tagLst>
</file>

<file path=ppt/tags/tag153.xml><?xml version="1.0" encoding="utf-8"?>
<p:tagLst xmlns:p="http://schemas.openxmlformats.org/presentationml/2006/main">
  <p:tag name="KSO_WM_UNIT_TEXT_FILL_FORE_SCHEMECOLOR_INDEX" val="13"/>
  <p:tag name="KSO_WM_UNIT_TEXT_FILL_TYPE" val="1"/>
  <p:tag name="KSO_WM_UNIT_USESOURCEFORMAT_APPLY" val="1"/>
  <p:tag name="KSO_WM_UNIT_ISCONTENTSTITLE" val="0"/>
  <p:tag name="KSO_WM_UNIT_NOCLEAR" val="0"/>
  <p:tag name="KSO_WM_UNIT_HIGHLIGHT" val="0"/>
  <p:tag name="KSO_WM_UNIT_COMPATIBLE" val="0"/>
  <p:tag name="KSO_WM_UNIT_DIAGRAM_ISNUMVISUAL" val="0"/>
  <p:tag name="KSO_WM_UNIT_DIAGRAM_ISREFERUNIT" val="0"/>
  <p:tag name="KSO_WM_DIAGRAM_GROUP_CODE" val="l1-1"/>
  <p:tag name="KSO_WM_UNIT_TYPE" val="l_h_a"/>
  <p:tag name="KSO_WM_UNIT_INDEX" val="1_3_1"/>
  <p:tag name="KSO_WM_UNIT_ID" val="custom20204537_4*l_h_a*1_3_1"/>
  <p:tag name="KSO_WM_TEMPLATE_CATEGORY" val="custom"/>
  <p:tag name="KSO_WM_TEMPLATE_INDEX" val="20204537"/>
  <p:tag name="KSO_WM_UNIT_LAYERLEVEL" val="1_1_1"/>
  <p:tag name="KSO_WM_TAG_VERSION" val="1.0"/>
  <p:tag name="KSO_WM_BEAUTIFY_FLAG" val="#wm#"/>
  <p:tag name="KSO_WM_UNIT_PRESET_TEXT" val="单击此处添加标题"/>
  <p:tag name="KSO_WM_UNIT_ISNUMDGMTITLE" val="0"/>
</p:tagLst>
</file>

<file path=ppt/tags/tag154.xml><?xml version="1.0" encoding="utf-8"?>
<p:tagLst xmlns:p="http://schemas.openxmlformats.org/presentationml/2006/main">
  <p:tag name="KSO_WM_UNIT_TEXT_FILL_FORE_SCHEMECOLOR_INDEX" val="13"/>
  <p:tag name="KSO_WM_UNIT_TEXT_FILL_TYPE" val="1"/>
  <p:tag name="KSO_WM_UNIT_USESOURCEFORMAT_APPLY" val="1"/>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3_1"/>
  <p:tag name="KSO_WM_UNIT_ID" val="custom20204537_4*l_h_f*1_3_1"/>
  <p:tag name="KSO_WM_TEMPLATE_CATEGORY" val="custom"/>
  <p:tag name="KSO_WM_TEMPLATE_INDEX" val="20204537"/>
  <p:tag name="KSO_WM_UNIT_LAYERLEVEL" val="1_1_1"/>
  <p:tag name="KSO_WM_TAG_VERSION" val="1.0"/>
  <p:tag name="KSO_WM_BEAUTIFY_FLAG" val="#wm#"/>
  <p:tag name="KSO_WM_UNIT_PRESET_TEXT" val="单击此处输入你的正文，文字是您思想的提炼，请尽量言简意赅的阐述观点"/>
  <p:tag name="KSO_WM_UNIT_SUBTYPE" val="a"/>
</p:tagLst>
</file>

<file path=ppt/tags/tag155.xml><?xml version="1.0" encoding="utf-8"?>
<p:tagLst xmlns:p="http://schemas.openxmlformats.org/presentationml/2006/main">
  <p:tag name="KSO_WM_UNIT_TEXT_FILL_FORE_SCHEMECOLOR_INDEX" val="5"/>
  <p:tag name="KSO_WM_UNIT_TEXT_FILL_TYPE" val="1"/>
  <p:tag name="KSO_WM_UNIT_USESOURCEFORMAT_APPLY" val="1"/>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3_2"/>
  <p:tag name="KSO_WM_UNIT_ID" val="custom20204537_4*l_h_i*1_3_2"/>
  <p:tag name="KSO_WM_TEMPLATE_CATEGORY" val="custom"/>
  <p:tag name="KSO_WM_TEMPLATE_INDEX" val="20204537"/>
  <p:tag name="KSO_WM_UNIT_LAYERLEVEL" val="1_1_1"/>
  <p:tag name="KSO_WM_TAG_VERSION" val="1.0"/>
  <p:tag name="KSO_WM_BEAUTIFY_FLAG" val="#wm#"/>
</p:tagLst>
</file>

<file path=ppt/tags/tag156.xml><?xml version="1.0" encoding="utf-8"?>
<p:tagLst xmlns:p="http://schemas.openxmlformats.org/presentationml/2006/main">
  <p:tag name="KSO_WM_UNIT_LINE_FORE_SCHEMECOLOR_INDEX" val="5"/>
  <p:tag name="KSO_WM_UNIT_LINE_FILL_TYPE" val="2"/>
  <p:tag name="KSO_WM_UNIT_TEXT_FILL_FORE_SCHEMECOLOR_INDEX" val="2"/>
  <p:tag name="KSO_WM_UNIT_TEXT_FILL_TYPE" val="1"/>
  <p:tag name="KSO_WM_UNIT_USESOURCEFORMAT_APPLY" val="1"/>
  <p:tag name="KSO_WM_UNIT_HIGHLIGHT" val="0"/>
  <p:tag name="KSO_WM_UNIT_COMPATIBLE" val="0"/>
  <p:tag name="KSO_WM_UNIT_DIAGRAM_ISNUMVISUAL" val="0"/>
  <p:tag name="KSO_WM_UNIT_DIAGRAM_ISREFERUNIT" val="0"/>
  <p:tag name="KSO_WM_DIAGRAM_GROUP_CODE" val="l1-1"/>
  <p:tag name="KSO_WM_UNIT_TYPE" val="l_h_i"/>
  <p:tag name="KSO_WM_UNIT_INDEX" val="1_4_1"/>
  <p:tag name="KSO_WM_UNIT_ID" val="custom20204537_4*l_h_i*1_4_1"/>
  <p:tag name="KSO_WM_TEMPLATE_CATEGORY" val="custom"/>
  <p:tag name="KSO_WM_TEMPLATE_INDEX" val="20204537"/>
  <p:tag name="KSO_WM_UNIT_LAYERLEVEL" val="1_1_1"/>
  <p:tag name="KSO_WM_TAG_VERSION" val="1.0"/>
  <p:tag name="KSO_WM_BEAUTIFY_FLAG" val="#wm#"/>
</p:tagLst>
</file>

<file path=ppt/tags/tag157.xml><?xml version="1.0" encoding="utf-8"?>
<p:tagLst xmlns:p="http://schemas.openxmlformats.org/presentationml/2006/main">
  <p:tag name="KSO_WM_UNIT_TEXT_FILL_FORE_SCHEMECOLOR_INDEX" val="13"/>
  <p:tag name="KSO_WM_UNIT_TEXT_FILL_TYPE" val="1"/>
  <p:tag name="KSO_WM_UNIT_USESOURCEFORMAT_APPLY" val="1"/>
  <p:tag name="KSO_WM_UNIT_ISCONTENTSTITLE" val="0"/>
  <p:tag name="KSO_WM_UNIT_NOCLEAR" val="0"/>
  <p:tag name="KSO_WM_UNIT_HIGHLIGHT" val="0"/>
  <p:tag name="KSO_WM_UNIT_COMPATIBLE" val="0"/>
  <p:tag name="KSO_WM_UNIT_DIAGRAM_ISNUMVISUAL" val="0"/>
  <p:tag name="KSO_WM_UNIT_DIAGRAM_ISREFERUNIT" val="0"/>
  <p:tag name="KSO_WM_DIAGRAM_GROUP_CODE" val="l1-1"/>
  <p:tag name="KSO_WM_UNIT_TYPE" val="l_h_a"/>
  <p:tag name="KSO_WM_UNIT_INDEX" val="1_4_1"/>
  <p:tag name="KSO_WM_UNIT_ID" val="custom20204537_4*l_h_a*1_4_1"/>
  <p:tag name="KSO_WM_TEMPLATE_CATEGORY" val="custom"/>
  <p:tag name="KSO_WM_TEMPLATE_INDEX" val="20204537"/>
  <p:tag name="KSO_WM_UNIT_LAYERLEVEL" val="1_1_1"/>
  <p:tag name="KSO_WM_TAG_VERSION" val="1.0"/>
  <p:tag name="KSO_WM_BEAUTIFY_FLAG" val="#wm#"/>
  <p:tag name="KSO_WM_UNIT_PRESET_TEXT" val="单击此处添加标题"/>
  <p:tag name="KSO_WM_UNIT_ISNUMDGMTITLE" val="0"/>
</p:tagLst>
</file>

<file path=ppt/tags/tag158.xml><?xml version="1.0" encoding="utf-8"?>
<p:tagLst xmlns:p="http://schemas.openxmlformats.org/presentationml/2006/main">
  <p:tag name="KSO_WM_UNIT_TEXT_FILL_FORE_SCHEMECOLOR_INDEX" val="13"/>
  <p:tag name="KSO_WM_UNIT_TEXT_FILL_TYPE" val="1"/>
  <p:tag name="KSO_WM_UNIT_USESOURCEFORMAT_APPLY" val="1"/>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4_1"/>
  <p:tag name="KSO_WM_UNIT_ID" val="custom20204537_4*l_h_f*1_4_1"/>
  <p:tag name="KSO_WM_TEMPLATE_CATEGORY" val="custom"/>
  <p:tag name="KSO_WM_TEMPLATE_INDEX" val="20204537"/>
  <p:tag name="KSO_WM_UNIT_LAYERLEVEL" val="1_1_1"/>
  <p:tag name="KSO_WM_TAG_VERSION" val="1.0"/>
  <p:tag name="KSO_WM_BEAUTIFY_FLAG" val="#wm#"/>
  <p:tag name="KSO_WM_UNIT_PRESET_TEXT" val="单击此处输入你的正文，文字是您思想的提炼，请尽量言简意赅的阐述观点"/>
  <p:tag name="KSO_WM_UNIT_SUBTYPE" val="a"/>
</p:tagLst>
</file>

<file path=ppt/tags/tag159.xml><?xml version="1.0" encoding="utf-8"?>
<p:tagLst xmlns:p="http://schemas.openxmlformats.org/presentationml/2006/main">
  <p:tag name="KSO_WM_UNIT_TEXT_FILL_FORE_SCHEMECOLOR_INDEX" val="5"/>
  <p:tag name="KSO_WM_UNIT_TEXT_FILL_TYPE" val="1"/>
  <p:tag name="KSO_WM_UNIT_USESOURCEFORMAT_APPLY" val="1"/>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4_2"/>
  <p:tag name="KSO_WM_UNIT_ID" val="custom20204537_4*l_h_i*1_4_2"/>
  <p:tag name="KSO_WM_TEMPLATE_CATEGORY" val="custom"/>
  <p:tag name="KSO_WM_TEMPLATE_INDEX" val="20204537"/>
  <p:tag name="KSO_WM_UNIT_LAYERLEVEL" val="1_1_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60.xml><?xml version="1.0" encoding="utf-8"?>
<p:tagLst xmlns:p="http://schemas.openxmlformats.org/presentationml/2006/main">
  <p:tag name="KSO_WM_UNIT_FILL_FORE_SCHEMECOLOR_INDEX" val="5"/>
  <p:tag name="KSO_WM_UNIT_FILL_TYPE" val="1"/>
  <p:tag name="KSO_WM_UNIT_TEXT_FILL_FORE_SCHEMECOLOR_INDEX" val="2"/>
  <p:tag name="KSO_WM_UNIT_TEXT_FILL_TYPE" val="1"/>
  <p:tag name="KSO_WM_UNIT_USESOURCEFORMAT_APPLY" val="1"/>
  <p:tag name="KSO_WM_UNIT_HIGHLIGHT" val="0"/>
  <p:tag name="KSO_WM_UNIT_COMPATIBLE" val="0"/>
  <p:tag name="KSO_WM_UNIT_DIAGRAM_ISNUMVISUAL" val="0"/>
  <p:tag name="KSO_WM_UNIT_DIAGRAM_ISREFERUNIT" val="0"/>
  <p:tag name="KSO_WM_DIAGRAM_GROUP_CODE" val="l1-1"/>
  <p:tag name="KSO_WM_UNIT_TYPE" val="l_i"/>
  <p:tag name="KSO_WM_UNIT_INDEX" val="1_1"/>
  <p:tag name="KSO_WM_UNIT_ID" val="custom20204537_4*l_i*1_1"/>
  <p:tag name="KSO_WM_TEMPLATE_CATEGORY" val="custom"/>
  <p:tag name="KSO_WM_TEMPLATE_INDEX" val="20204537"/>
  <p:tag name="KSO_WM_UNIT_LAYERLEVEL" val="1_1"/>
  <p:tag name="KSO_WM_TAG_VERSION" val="1.0"/>
  <p:tag name="KSO_WM_BEAUTIFY_FLAG" val="#wm#"/>
</p:tagLst>
</file>

<file path=ppt/tags/tag161.xml><?xml version="1.0" encoding="utf-8"?>
<p:tagLst xmlns:p="http://schemas.openxmlformats.org/presentationml/2006/main">
  <p:tag name="KSO_WM_UNIT_TEXT_FILL_FORE_SCHEMECOLOR_INDEX" val="13"/>
  <p:tag name="KSO_WM_UNIT_TEXT_FILL_TYPE" val="1"/>
  <p:tag name="KSO_WM_UNIT_USESOURCEFORMAT_APPLY" val="1"/>
  <p:tag name="KSO_WM_UNIT_ISCONTENTSTITLE" val="0"/>
  <p:tag name="KSO_WM_UNIT_NOCLEAR" val="0"/>
  <p:tag name="KSO_WM_UNIT_VALUE" val="5"/>
  <p:tag name="KSO_WM_UNIT_HIGHLIGHT" val="0"/>
  <p:tag name="KSO_WM_UNIT_COMPATIBLE" val="0"/>
  <p:tag name="KSO_WM_UNIT_DIAGRAM_ISNUMVISUAL" val="0"/>
  <p:tag name="KSO_WM_UNIT_DIAGRAM_ISREFERUNIT" val="0"/>
  <p:tag name="KSO_WM_DIAGRAM_GROUP_CODE" val="l1-1"/>
  <p:tag name="KSO_WM_UNIT_TYPE" val="b"/>
  <p:tag name="KSO_WM_UNIT_INDEX" val="1"/>
  <p:tag name="KSO_WM_UNIT_ID" val="custom20204537_4*b*1"/>
  <p:tag name="KSO_WM_TEMPLATE_CATEGORY" val="custom"/>
  <p:tag name="KSO_WM_TEMPLATE_INDEX" val="20204537"/>
  <p:tag name="KSO_WM_UNIT_LAYERLEVEL" val="1"/>
  <p:tag name="KSO_WM_TAG_VERSION" val="1.0"/>
  <p:tag name="KSO_WM_BEAUTIFY_FLAG" val="#wm#"/>
  <p:tag name="KSO_WM_UNIT_PRESET_TEXT" val="/ Contents"/>
  <p:tag name="KSO_WM_UNIT_ISNUMDGMTITLE" val="0"/>
</p:tagLst>
</file>

<file path=ppt/tags/tag162.xml><?xml version="1.0" encoding="utf-8"?>
<p:tagLst xmlns:p="http://schemas.openxmlformats.org/presentationml/2006/main">
  <p:tag name="KSO_WM_UNIT_TEXT_FILL_FORE_SCHEMECOLOR_INDEX" val="13"/>
  <p:tag name="KSO_WM_UNIT_TEXT_FILL_TYPE" val="1"/>
  <p:tag name="KSO_WM_UNIT_USESOURCEFORMAT_APPLY" val="1"/>
  <p:tag name="KSO_WM_UNIT_ISCONTENTSTITLE" val="1"/>
  <p:tag name="KSO_WM_UNIT_NOCLEAR" val="0"/>
  <p:tag name="KSO_WM_UNIT_VALUE" val="2"/>
  <p:tag name="KSO_WM_UNIT_HIGHLIGHT" val="0"/>
  <p:tag name="KSO_WM_UNIT_COMPATIBLE" val="0"/>
  <p:tag name="KSO_WM_UNIT_DIAGRAM_ISNUMVISUAL" val="0"/>
  <p:tag name="KSO_WM_UNIT_DIAGRAM_ISREFERUNIT" val="0"/>
  <p:tag name="KSO_WM_DIAGRAM_GROUP_CODE" val="l1-1"/>
  <p:tag name="KSO_WM_UNIT_TYPE" val="a"/>
  <p:tag name="KSO_WM_UNIT_INDEX" val="1"/>
  <p:tag name="KSO_WM_UNIT_ID" val="custom20204537_4*a*1"/>
  <p:tag name="KSO_WM_TEMPLATE_CATEGORY" val="custom"/>
  <p:tag name="KSO_WM_TEMPLATE_INDEX" val="20204537"/>
  <p:tag name="KSO_WM_UNIT_LAYERLEVEL" val="1"/>
  <p:tag name="KSO_WM_TAG_VERSION" val="1.0"/>
  <p:tag name="KSO_WM_BEAUTIFY_FLAG" val="#wm#"/>
  <p:tag name="KSO_WM_UNIT_PRESET_TEXT" val="目 录"/>
  <p:tag name="KSO_WM_UNIT_ISNUMDGMTITLE" val="0"/>
</p:tagLst>
</file>

<file path=ppt/tags/tag163.xml><?xml version="1.0" encoding="utf-8"?>
<p:tagLst xmlns:p="http://schemas.openxmlformats.org/presentationml/2006/main">
  <p:tag name="KSO_WM_UNIT_LINE_FORE_SCHEMECOLOR_INDEX" val="5"/>
  <p:tag name="KSO_WM_UNIT_LINE_FILL_TYPE" val="2"/>
  <p:tag name="KSO_WM_UNIT_TEXT_FILL_FORE_SCHEMECOLOR_INDEX" val="2"/>
  <p:tag name="KSO_WM_UNIT_TEXT_FILL_TYPE" val="1"/>
  <p:tag name="KSO_WM_UNIT_USESOURCEFORMAT_APPLY" val="1"/>
  <p:tag name="KSO_WM_UNIT_HIGHLIGHT" val="0"/>
  <p:tag name="KSO_WM_UNIT_COMPATIBLE" val="0"/>
  <p:tag name="KSO_WM_UNIT_DIAGRAM_ISNUMVISUAL" val="0"/>
  <p:tag name="KSO_WM_UNIT_DIAGRAM_ISREFERUNIT" val="0"/>
  <p:tag name="KSO_WM_DIAGRAM_GROUP_CODE" val="l1-1"/>
  <p:tag name="KSO_WM_UNIT_TYPE" val="l_h_i"/>
  <p:tag name="KSO_WM_UNIT_INDEX" val="1_1_1"/>
  <p:tag name="KSO_WM_UNIT_ID" val="custom20204537_4*l_h_i*1_1_1"/>
  <p:tag name="KSO_WM_TEMPLATE_CATEGORY" val="custom"/>
  <p:tag name="KSO_WM_TEMPLATE_INDEX" val="20204537"/>
  <p:tag name="KSO_WM_UNIT_LAYERLEVEL" val="1_1_1"/>
  <p:tag name="KSO_WM_TAG_VERSION" val="1.0"/>
  <p:tag name="KSO_WM_BEAUTIFY_FLAG" val="#wm#"/>
</p:tagLst>
</file>

<file path=ppt/tags/tag164.xml><?xml version="1.0" encoding="utf-8"?>
<p:tagLst xmlns:p="http://schemas.openxmlformats.org/presentationml/2006/main">
  <p:tag name="KSO_WM_UNIT_TEXT_FILL_FORE_SCHEMECOLOR_INDEX" val="13"/>
  <p:tag name="KSO_WM_UNIT_TEXT_FILL_TYPE" val="1"/>
  <p:tag name="KSO_WM_UNIT_USESOURCEFORMAT_APPLY" val="1"/>
  <p:tag name="KSO_WM_UNIT_ISCONTENTSTITLE" val="0"/>
  <p:tag name="KSO_WM_UNIT_NOCLEAR" val="0"/>
  <p:tag name="KSO_WM_UNIT_HIGHLIGHT" val="0"/>
  <p:tag name="KSO_WM_UNIT_COMPATIBLE" val="0"/>
  <p:tag name="KSO_WM_UNIT_DIAGRAM_ISNUMVISUAL" val="0"/>
  <p:tag name="KSO_WM_UNIT_DIAGRAM_ISREFERUNIT" val="0"/>
  <p:tag name="KSO_WM_DIAGRAM_GROUP_CODE" val="l1-1"/>
  <p:tag name="KSO_WM_UNIT_TYPE" val="l_h_a"/>
  <p:tag name="KSO_WM_UNIT_INDEX" val="1_1_1"/>
  <p:tag name="KSO_WM_UNIT_ID" val="custom20204537_4*l_h_a*1_1_1"/>
  <p:tag name="KSO_WM_TEMPLATE_CATEGORY" val="custom"/>
  <p:tag name="KSO_WM_TEMPLATE_INDEX" val="20204537"/>
  <p:tag name="KSO_WM_UNIT_LAYERLEVEL" val="1_1_1"/>
  <p:tag name="KSO_WM_TAG_VERSION" val="1.0"/>
  <p:tag name="KSO_WM_BEAUTIFY_FLAG" val="#wm#"/>
  <p:tag name="KSO_WM_UNIT_PRESET_TEXT" val="单击此处添加标题"/>
  <p:tag name="KSO_WM_UNIT_ISNUMDGMTITLE" val="0"/>
</p:tagLst>
</file>

<file path=ppt/tags/tag165.xml><?xml version="1.0" encoding="utf-8"?>
<p:tagLst xmlns:p="http://schemas.openxmlformats.org/presentationml/2006/main">
  <p:tag name="KSO_WM_UNIT_TEXT_FILL_FORE_SCHEMECOLOR_INDEX" val="13"/>
  <p:tag name="KSO_WM_UNIT_TEXT_FILL_TYPE" val="1"/>
  <p:tag name="KSO_WM_UNIT_USESOURCEFORMAT_APPLY" val="1"/>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custom20204537_4*l_h_f*1_1_1"/>
  <p:tag name="KSO_WM_TEMPLATE_CATEGORY" val="custom"/>
  <p:tag name="KSO_WM_TEMPLATE_INDEX" val="20204537"/>
  <p:tag name="KSO_WM_UNIT_LAYERLEVEL" val="1_1_1"/>
  <p:tag name="KSO_WM_TAG_VERSION" val="1.0"/>
  <p:tag name="KSO_WM_BEAUTIFY_FLAG" val="#wm#"/>
  <p:tag name="KSO_WM_UNIT_PRESET_TEXT" val="单击此处输入你的正文，文字是您思想的提炼，请尽量言简意赅的阐述观点"/>
  <p:tag name="KSO_WM_UNIT_SUBTYPE" val="a"/>
</p:tagLst>
</file>

<file path=ppt/tags/tag166.xml><?xml version="1.0" encoding="utf-8"?>
<p:tagLst xmlns:p="http://schemas.openxmlformats.org/presentationml/2006/main">
  <p:tag name="KSO_WM_UNIT_TEXT_FILL_FORE_SCHEMECOLOR_INDEX" val="5"/>
  <p:tag name="KSO_WM_UNIT_TEXT_FILL_TYPE" val="1"/>
  <p:tag name="KSO_WM_UNIT_USESOURCEFORMAT_APPLY" val="1"/>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1_2"/>
  <p:tag name="KSO_WM_UNIT_ID" val="custom20204537_4*l_h_i*1_1_2"/>
  <p:tag name="KSO_WM_TEMPLATE_CATEGORY" val="custom"/>
  <p:tag name="KSO_WM_TEMPLATE_INDEX" val="20204537"/>
  <p:tag name="KSO_WM_UNIT_LAYERLEVEL" val="1_1_1"/>
  <p:tag name="KSO_WM_TAG_VERSION" val="1.0"/>
  <p:tag name="KSO_WM_BEAUTIFY_FLAG" val="#wm#"/>
</p:tagLst>
</file>

<file path=ppt/tags/tag167.xml><?xml version="1.0" encoding="utf-8"?>
<p:tagLst xmlns:p="http://schemas.openxmlformats.org/presentationml/2006/main">
  <p:tag name="KSO_WM_UNIT_LINE_FORE_SCHEMECOLOR_INDEX" val="5"/>
  <p:tag name="KSO_WM_UNIT_LINE_FILL_TYPE" val="2"/>
  <p:tag name="KSO_WM_UNIT_TEXT_FILL_FORE_SCHEMECOLOR_INDEX" val="2"/>
  <p:tag name="KSO_WM_UNIT_TEXT_FILL_TYPE" val="1"/>
  <p:tag name="KSO_WM_UNIT_USESOURCEFORMAT_APPLY" val="1"/>
  <p:tag name="KSO_WM_UNIT_HIGHLIGHT" val="0"/>
  <p:tag name="KSO_WM_UNIT_COMPATIBLE" val="0"/>
  <p:tag name="KSO_WM_UNIT_DIAGRAM_ISNUMVISUAL" val="0"/>
  <p:tag name="KSO_WM_UNIT_DIAGRAM_ISREFERUNIT" val="0"/>
  <p:tag name="KSO_WM_DIAGRAM_GROUP_CODE" val="l1-1"/>
  <p:tag name="KSO_WM_UNIT_TYPE" val="l_h_i"/>
  <p:tag name="KSO_WM_UNIT_INDEX" val="1_2_1"/>
  <p:tag name="KSO_WM_UNIT_ID" val="custom20204537_4*l_h_i*1_2_1"/>
  <p:tag name="KSO_WM_TEMPLATE_CATEGORY" val="custom"/>
  <p:tag name="KSO_WM_TEMPLATE_INDEX" val="20204537"/>
  <p:tag name="KSO_WM_UNIT_LAYERLEVEL" val="1_1_1"/>
  <p:tag name="KSO_WM_TAG_VERSION" val="1.0"/>
  <p:tag name="KSO_WM_BEAUTIFY_FLAG" val="#wm#"/>
</p:tagLst>
</file>

<file path=ppt/tags/tag168.xml><?xml version="1.0" encoding="utf-8"?>
<p:tagLst xmlns:p="http://schemas.openxmlformats.org/presentationml/2006/main">
  <p:tag name="KSO_WM_UNIT_TEXT_FILL_FORE_SCHEMECOLOR_INDEX" val="13"/>
  <p:tag name="KSO_WM_UNIT_TEXT_FILL_TYPE" val="1"/>
  <p:tag name="KSO_WM_UNIT_USESOURCEFORMAT_APPLY" val="1"/>
  <p:tag name="KSO_WM_UNIT_ISCONTENTSTITLE" val="0"/>
  <p:tag name="KSO_WM_UNIT_NOCLEAR" val="0"/>
  <p:tag name="KSO_WM_UNIT_HIGHLIGHT" val="0"/>
  <p:tag name="KSO_WM_UNIT_COMPATIBLE" val="0"/>
  <p:tag name="KSO_WM_UNIT_DIAGRAM_ISNUMVISUAL" val="0"/>
  <p:tag name="KSO_WM_UNIT_DIAGRAM_ISREFERUNIT" val="0"/>
  <p:tag name="KSO_WM_DIAGRAM_GROUP_CODE" val="l1-1"/>
  <p:tag name="KSO_WM_UNIT_TYPE" val="l_h_a"/>
  <p:tag name="KSO_WM_UNIT_INDEX" val="1_2_1"/>
  <p:tag name="KSO_WM_UNIT_ID" val="custom20204537_4*l_h_a*1_2_1"/>
  <p:tag name="KSO_WM_TEMPLATE_CATEGORY" val="custom"/>
  <p:tag name="KSO_WM_TEMPLATE_INDEX" val="20204537"/>
  <p:tag name="KSO_WM_UNIT_LAYERLEVEL" val="1_1_1"/>
  <p:tag name="KSO_WM_TAG_VERSION" val="1.0"/>
  <p:tag name="KSO_WM_BEAUTIFY_FLAG" val="#wm#"/>
  <p:tag name="KSO_WM_UNIT_PRESET_TEXT" val="单击此处添加标题"/>
  <p:tag name="KSO_WM_UNIT_ISNUMDGMTITLE" val="0"/>
</p:tagLst>
</file>

<file path=ppt/tags/tag169.xml><?xml version="1.0" encoding="utf-8"?>
<p:tagLst xmlns:p="http://schemas.openxmlformats.org/presentationml/2006/main">
  <p:tag name="KSO_WM_UNIT_TEXT_FILL_FORE_SCHEMECOLOR_INDEX" val="13"/>
  <p:tag name="KSO_WM_UNIT_TEXT_FILL_TYPE" val="1"/>
  <p:tag name="KSO_WM_UNIT_USESOURCEFORMAT_APPLY" val="1"/>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2_1"/>
  <p:tag name="KSO_WM_UNIT_ID" val="custom20204537_4*l_h_f*1_2_1"/>
  <p:tag name="KSO_WM_TEMPLATE_CATEGORY" val="custom"/>
  <p:tag name="KSO_WM_TEMPLATE_INDEX" val="20204537"/>
  <p:tag name="KSO_WM_UNIT_LAYERLEVEL" val="1_1_1"/>
  <p:tag name="KSO_WM_TAG_VERSION" val="1.0"/>
  <p:tag name="KSO_WM_BEAUTIFY_FLAG" val="#wm#"/>
  <p:tag name="KSO_WM_UNIT_PRESET_TEXT" val="单击此处输入你的正文，文字是您思想的提炼，请尽量言简意赅的阐述观点"/>
  <p:tag name="KSO_WM_UNIT_SUBTYPE" val="a"/>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70.xml><?xml version="1.0" encoding="utf-8"?>
<p:tagLst xmlns:p="http://schemas.openxmlformats.org/presentationml/2006/main">
  <p:tag name="KSO_WM_UNIT_TEXT_FILL_FORE_SCHEMECOLOR_INDEX" val="5"/>
  <p:tag name="KSO_WM_UNIT_TEXT_FILL_TYPE" val="1"/>
  <p:tag name="KSO_WM_UNIT_USESOURCEFORMAT_APPLY" val="1"/>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2_2"/>
  <p:tag name="KSO_WM_UNIT_ID" val="custom20204537_4*l_h_i*1_2_2"/>
  <p:tag name="KSO_WM_TEMPLATE_CATEGORY" val="custom"/>
  <p:tag name="KSO_WM_TEMPLATE_INDEX" val="20204537"/>
  <p:tag name="KSO_WM_UNIT_LAYERLEVEL" val="1_1_1"/>
  <p:tag name="KSO_WM_TAG_VERSION" val="1.0"/>
  <p:tag name="KSO_WM_BEAUTIFY_FLAG" val="#wm#"/>
</p:tagLst>
</file>

<file path=ppt/tags/tag171.xml><?xml version="1.0" encoding="utf-8"?>
<p:tagLst xmlns:p="http://schemas.openxmlformats.org/presentationml/2006/main">
  <p:tag name="KSO_WM_SLIDE_ID" val="custom20204537_4"/>
  <p:tag name="KSO_WM_TEMPLATE_SUBCATEGORY" val="0"/>
  <p:tag name="KSO_WM_TEMPLATE_MASTER_TYPE" val="1"/>
  <p:tag name="KSO_WM_TEMPLATE_COLOR_TYPE" val="1"/>
  <p:tag name="KSO_WM_SLIDE_TYPE" val="contents"/>
  <p:tag name="KSO_WM_SLIDE_SUBTYPE" val="diag"/>
  <p:tag name="KSO_WM_SLIDE_ITEM_CNT" val="4"/>
  <p:tag name="KSO_WM_SLIDE_INDEX" val="4"/>
  <p:tag name="KSO_WM_DIAGRAM_GROUP_CODE" val="l1-1"/>
  <p:tag name="KSO_WM_SLIDE_DIAGTYPE" val="l"/>
  <p:tag name="KSO_WM_TAG_VERSION" val="1.0"/>
  <p:tag name="KSO_WM_BEAUTIFY_FLAG" val="#wm#"/>
  <p:tag name="KSO_WM_TEMPLATE_CATEGORY" val="custom"/>
  <p:tag name="KSO_WM_TEMPLATE_INDEX" val="20204537"/>
  <p:tag name="KSO_WM_SLIDE_LAYOUT" val="a_b_l"/>
  <p:tag name="KSO_WM_SLIDE_LAYOUT_CNT" val="1_1_1"/>
</p:tagLst>
</file>

<file path=ppt/tags/tag172.xml><?xml version="1.0" encoding="utf-8"?>
<p:tagLst xmlns:p="http://schemas.openxmlformats.org/presentationml/2006/main">
  <p:tag name="KSO_WM_UNIT_NOCLEAR" val="0"/>
  <p:tag name="KSO_WM_UNIT_VALUE" val="1"/>
  <p:tag name="KSO_WM_UNIT_HIGHLIGHT" val="0"/>
  <p:tag name="KSO_WM_UNIT_COMPATIBLE" val="1"/>
  <p:tag name="KSO_WM_UNIT_DIAGRAM_ISNUMVISUAL" val="0"/>
  <p:tag name="KSO_WM_UNIT_DIAGRAM_ISREFERUNIT" val="0"/>
  <p:tag name="KSO_WM_UNIT_TYPE" val="e"/>
  <p:tag name="KSO_WM_UNIT_INDEX" val="1"/>
  <p:tag name="KSO_WM_UNIT_ID" val="custom20204537_7*e*1"/>
  <p:tag name="KSO_WM_TEMPLATE_CATEGORY" val="custom"/>
  <p:tag name="KSO_WM_TEMPLATE_INDEX" val="20204537"/>
  <p:tag name="KSO_WM_UNIT_LAYERLEVEL" val="1"/>
  <p:tag name="KSO_WM_TAG_VERSION" val="1.0"/>
  <p:tag name="KSO_WM_BEAUTIFY_FLAG" val="#wm#"/>
  <p:tag name="KSO_WM_UNIT_PRESET_TEXT" val="01"/>
</p:tagLst>
</file>

<file path=ppt/tags/tag173.xml><?xml version="1.0" encoding="utf-8"?>
<p:tagLst xmlns:p="http://schemas.openxmlformats.org/presentationml/2006/main">
  <p:tag name="KSO_WM_UNIT_NOCLEAR" val="0"/>
  <p:tag name="KSO_WM_UNIT_SHOW_EDIT_AREA_INDICATION" val="0"/>
  <p:tag name="KSO_WM_UNIT_HIGHLIGHT" val="0"/>
  <p:tag name="KSO_WM_UNIT_COMPATIBLE" val="0"/>
  <p:tag name="KSO_WM_UNIT_DIAGRAM_ISNUMVISUAL" val="0"/>
  <p:tag name="KSO_WM_UNIT_DIAGRAM_ISREFERUNIT" val="0"/>
  <p:tag name="KSO_WM_UNIT_TYPE" val="i"/>
  <p:tag name="KSO_WM_UNIT_INDEX" val="1"/>
  <p:tag name="KSO_WM_UNIT_ID" val="custom20204537_7*i*1"/>
  <p:tag name="KSO_WM_TEMPLATE_CATEGORY" val="custom"/>
  <p:tag name="KSO_WM_TEMPLATE_INDEX" val="20204537"/>
  <p:tag name="KSO_WM_UNIT_LAYERLEVEL" val="1"/>
  <p:tag name="KSO_WM_TAG_VERSION" val="1.0"/>
  <p:tag name="KSO_WM_BEAUTIFY_FLAG" val="#wm#"/>
</p:tagLst>
</file>

<file path=ppt/tags/tag1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custom20204537_7*i*2"/>
  <p:tag name="KSO_WM_TEMPLATE_CATEGORY" val="custom"/>
  <p:tag name="KSO_WM_TEMPLATE_INDEX" val="20204537"/>
  <p:tag name="KSO_WM_UNIT_LAYERLEVEL" val="1"/>
  <p:tag name="KSO_WM_TAG_VERSION" val="1.0"/>
  <p:tag name="KSO_WM_BEAUTIFY_FLAG" val="#wm#"/>
</p:tagLst>
</file>

<file path=ppt/tags/tag175.xml><?xml version="1.0" encoding="utf-8"?>
<p:tagLst xmlns:p="http://schemas.openxmlformats.org/presentationml/2006/main">
  <p:tag name="KSO_WM_UNIT_ISCONTENTSTITLE" val="0"/>
  <p:tag name="KSO_WM_UNIT_NOCLEAR" val="0"/>
  <p:tag name="KSO_WM_UNIT_VALUE" val="9"/>
  <p:tag name="KSO_WM_UNIT_HIGHLIGHT" val="0"/>
  <p:tag name="KSO_WM_UNIT_COMPATIBLE" val="0"/>
  <p:tag name="KSO_WM_UNIT_DIAGRAM_ISNUMVISUAL" val="0"/>
  <p:tag name="KSO_WM_UNIT_DIAGRAM_ISREFERUNIT" val="0"/>
  <p:tag name="KSO_WM_UNIT_TYPE" val="a"/>
  <p:tag name="KSO_WM_UNIT_INDEX" val="1"/>
  <p:tag name="KSO_WM_UNIT_ID" val="custom20204537_7*a*1"/>
  <p:tag name="KSO_WM_TEMPLATE_CATEGORY" val="custom"/>
  <p:tag name="KSO_WM_TEMPLATE_INDEX" val="20204537"/>
  <p:tag name="KSO_WM_UNIT_LAYERLEVEL" val="1"/>
  <p:tag name="KSO_WM_TAG_VERSION" val="1.0"/>
  <p:tag name="KSO_WM_BEAUTIFY_FLAG" val="#wm#"/>
  <p:tag name="KSO_WM_UNIT_PRESET_TEXT" val="单击添加大标题"/>
  <p:tag name="KSO_WM_UNIT_ISNUMDGMTITLE" val="0"/>
</p:tagLst>
</file>

<file path=ppt/tags/tag176.xml><?xml version="1.0" encoding="utf-8"?>
<p:tagLst xmlns:p="http://schemas.openxmlformats.org/presentationml/2006/main">
  <p:tag name="KSO_WM_UNIT_ISCONTENTSTITLE" val="0"/>
  <p:tag name="KSO_WM_UNIT_NOCLEAR" val="0"/>
  <p:tag name="KSO_WM_UNIT_VALUE" val="50"/>
  <p:tag name="KSO_WM_UNIT_HIGHLIGHT" val="0"/>
  <p:tag name="KSO_WM_UNIT_COMPATIBLE" val="0"/>
  <p:tag name="KSO_WM_UNIT_DIAGRAM_ISNUMVISUAL" val="0"/>
  <p:tag name="KSO_WM_UNIT_DIAGRAM_ISREFERUNIT" val="0"/>
  <p:tag name="KSO_WM_UNIT_TYPE" val="b"/>
  <p:tag name="KSO_WM_UNIT_INDEX" val="1"/>
  <p:tag name="KSO_WM_UNIT_ID" val="custom20204537_7*b*1"/>
  <p:tag name="KSO_WM_TEMPLATE_CATEGORY" val="custom"/>
  <p:tag name="KSO_WM_TEMPLATE_INDEX" val="20204537"/>
  <p:tag name="KSO_WM_UNIT_LAYERLEVEL" val="1"/>
  <p:tag name="KSO_WM_TAG_VERSION" val="1.0"/>
  <p:tag name="KSO_WM_BEAUTIFY_FLAG" val="#wm#"/>
  <p:tag name="KSO_WM_UNIT_PRESET_TEXT" val="单击此处输入你的副标题，请尽量言简意赅的阐述观点"/>
  <p:tag name="KSO_WM_UNIT_ISNUMDGMTITLE" val="0"/>
</p:tagLst>
</file>

<file path=ppt/tags/tag177.xml><?xml version="1.0" encoding="utf-8"?>
<p:tagLst xmlns:p="http://schemas.openxmlformats.org/presentationml/2006/main">
  <p:tag name="KSO_WM_SLIDE_ID" val="custom20204537_7"/>
  <p:tag name="KSO_WM_TEMPLATE_SUBCATEGORY" val="0"/>
  <p:tag name="KSO_WM_TEMPLATE_MASTER_TYPE" val="1"/>
  <p:tag name="KSO_WM_TEMPLATE_COLOR_TYPE" val="1"/>
  <p:tag name="KSO_WM_SLIDE_TYPE" val="sectionTitle"/>
  <p:tag name="KSO_WM_SLIDE_SUBTYPE" val="pureTxt"/>
  <p:tag name="KSO_WM_SLIDE_ITEM_CNT" val="0"/>
  <p:tag name="KSO_WM_SLIDE_INDEX" val="7"/>
  <p:tag name="KSO_WM_TAG_VERSION" val="1.0"/>
  <p:tag name="KSO_WM_BEAUTIFY_FLAG" val="#wm#"/>
  <p:tag name="KSO_WM_TEMPLATE_CATEGORY" val="custom"/>
  <p:tag name="KSO_WM_TEMPLATE_INDEX" val="20204537"/>
  <p:tag name="KSO_WM_SLIDE_LAYOUT" val="a_b_e"/>
  <p:tag name="KSO_WM_SLIDE_LAYOUT_CNT" val="1_1_1"/>
</p:tagLst>
</file>

<file path=ppt/tags/tag178.xml><?xml version="1.0" encoding="utf-8"?>
<p:tagLst xmlns:p="http://schemas.openxmlformats.org/presentationml/2006/main">
  <p:tag name="KSO_WM_SLIDE_BACKGROUND_TYPE" val="navigatio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ustom20204537_8*i*1"/>
  <p:tag name="KSO_WM_TEMPLATE_CATEGORY" val="custom"/>
  <p:tag name="KSO_WM_TEMPLATE_INDEX" val="20204537"/>
  <p:tag name="KSO_WM_UNIT_BK_DARK_LIGHT" val="2"/>
  <p:tag name="KSO_WM_UNIT_LAYERLEVEL" val="1"/>
  <p:tag name="KSO_WM_TAG_VERSION" val="1.0"/>
  <p:tag name="KSO_WM_BEAUTIFY_FLAG" val="#wm#"/>
</p:tagLst>
</file>

<file path=ppt/tags/tag179.xml><?xml version="1.0" encoding="utf-8"?>
<p:tagLst xmlns:p="http://schemas.openxmlformats.org/presentationml/2006/main">
  <p:tag name="KSO_WM_SLIDE_BACKGROUND_TYPE" val="navigation"/>
  <p:tag name="KSO_WM_UNIT_HIGHLIGHT" val="0"/>
  <p:tag name="KSO_WM_UNIT_COMPATIBLE" val="0"/>
  <p:tag name="KSO_WM_UNIT_DIAGRAM_ISNUMVISUAL" val="0"/>
  <p:tag name="KSO_WM_UNIT_DIAGRAM_ISREFERUNIT" val="0"/>
  <p:tag name="KSO_WM_UNIT_TYPE" val="i"/>
  <p:tag name="KSO_WM_UNIT_INDEX" val="2"/>
  <p:tag name="KSO_WM_UNIT_ID" val="custom20204537_8*i*2"/>
  <p:tag name="KSO_WM_TEMPLATE_CATEGORY" val="custom"/>
  <p:tag name="KSO_WM_TEMPLATE_INDEX" val="20204537"/>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80.xml><?xml version="1.0" encoding="utf-8"?>
<p:tagLst xmlns:p="http://schemas.openxmlformats.org/presentationml/2006/main">
  <p:tag name="KSO_WM_SLIDE_BACKGROUND_TYPE" val="navigation"/>
  <p:tag name="KSO_WM_UNIT_HIGHLIGHT" val="0"/>
  <p:tag name="KSO_WM_UNIT_COMPATIBLE" val="0"/>
  <p:tag name="KSO_WM_UNIT_DIAGRAM_ISNUMVISUAL" val="0"/>
  <p:tag name="KSO_WM_UNIT_DIAGRAM_ISREFERUNIT" val="0"/>
  <p:tag name="KSO_WM_UNIT_TYPE" val="i"/>
  <p:tag name="KSO_WM_UNIT_INDEX" val="3"/>
  <p:tag name="KSO_WM_UNIT_ID" val="custom20204537_8*i*3"/>
  <p:tag name="KSO_WM_TEMPLATE_CATEGORY" val="custom"/>
  <p:tag name="KSO_WM_TEMPLATE_INDEX" val="20204537"/>
  <p:tag name="KSO_WM_UNIT_LAYERLEVEL" val="1"/>
  <p:tag name="KSO_WM_TAG_VERSION" val="1.0"/>
  <p:tag name="KSO_WM_BEAUTIFY_FLAG" val="#wm#"/>
</p:tagLst>
</file>

<file path=ppt/tags/tag181.xml><?xml version="1.0" encoding="utf-8"?>
<p:tagLst xmlns:p="http://schemas.openxmlformats.org/presentationml/2006/main">
  <p:tag name="KSO_WM_UNIT_BLOCK" val="0"/>
  <p:tag name="KSO_WM_UNIT_SM_LIMIT_TYPE" val="2"/>
  <p:tag name="KSO_WM_UNIT_DECORATE_INFO" val="{&quot;DecorateInfoX&quot;:{&quot;IsLeft&quot;:true,&quot;IsRight&quot;:false,&quot;IsAbs&quot;:true},&quot;DecorateInfoY&quot;:{&quot;IsTop&quot;:true,&quot;IsBottom&quot;:false,&quot;IsAbs&quot;:true}}"/>
  <p:tag name="KSO_WM_UNIT_HIGHLIGHT" val="0"/>
  <p:tag name="KSO_WM_UNIT_COMPATIBLE" val="0"/>
  <p:tag name="KSO_WM_UNIT_DIAGRAM_ISNUMVISUAL" val="0"/>
  <p:tag name="KSO_WM_UNIT_DIAGRAM_ISREFERUNIT" val="0"/>
  <p:tag name="KSO_WM_UNIT_TYPE" val="i"/>
  <p:tag name="KSO_WM_UNIT_INDEX" val="4"/>
  <p:tag name="KSO_WM_UNIT_ID" val="custom20204537_8*i*4"/>
  <p:tag name="KSO_WM_TEMPLATE_CATEGORY" val="custom"/>
  <p:tag name="KSO_WM_TEMPLATE_INDEX" val="20204537"/>
  <p:tag name="KSO_WM_UNIT_LAYERLEVEL" val="1"/>
  <p:tag name="KSO_WM_TAG_VERSION" val="1.0"/>
  <p:tag name="KSO_WM_BEAUTIFY_FLAG" val="#wm#"/>
</p:tagLst>
</file>

<file path=ppt/tags/tag182.xml><?xml version="1.0" encoding="utf-8"?>
<p:tagLst xmlns:p="http://schemas.openxmlformats.org/presentationml/2006/main">
  <p:tag name="KSO_WM_UNIT_ISCONTENTSTITLE" val="0"/>
  <p:tag name="KSO_WM_UNIT_DEFAULT_FONT" val="16;24;2"/>
  <p:tag name="KSO_WM_UNIT_BLOCK" val="0"/>
  <p:tag name="KSO_WM_UNIT_NOCLEAR" val="0"/>
  <p:tag name="KSO_WM_UNIT_VALUE" val="380"/>
  <p:tag name="KSO_WM_UNIT_HIGHLIGHT" val="0"/>
  <p:tag name="KSO_WM_UNIT_COMPATIBLE" val="0"/>
  <p:tag name="KSO_WM_UNIT_DIAGRAM_ISNUMVISUAL" val="0"/>
  <p:tag name="KSO_WM_UNIT_DIAGRAM_ISREFERUNIT" val="0"/>
  <p:tag name="KSO_WM_UNIT_TYPE" val="f"/>
  <p:tag name="KSO_WM_UNIT_INDEX" val="1"/>
  <p:tag name="KSO_WM_UNIT_ID" val="custom20204537_8*f*1"/>
  <p:tag name="KSO_WM_TEMPLATE_CATEGORY" val="custom"/>
  <p:tag name="KSO_WM_TEMPLATE_INDEX" val="20204537"/>
  <p:tag name="KSO_WM_UNIT_LAYERLEVEL" val="1"/>
  <p:tag name="KSO_WM_TAG_VERSION" val="1.0"/>
  <p:tag name="KSO_WM_BEAUTIFY_FLAG" val="#wm#"/>
  <p:tag name="KSO_WM_UNIT_PRESET_TEXT" val="点击此处添加正文，文字是您思想的提炼，为了演示发布的良好效果，请言简意赅的阐述您的观点。&#13;您的正文已经经简明扼要，字字珠玑，但信息却千丝万缕、错综复杂，需要用更多的文字来表述；但请您尽可能提炼思想的精髓，否则容易造成观者的阅读压力，适得其反。&#13;正如我们都希望改变世界，希望给别人带去光明，但更多时候我们只需要播下一颗种子，自然有微风吹拂，雨露滋养。恰如其分的表达观点，往往事半功倍。"/>
  <p:tag name="KSO_WM_UNIT_SUBTYPE" val="a"/>
</p:tagLst>
</file>

<file path=ppt/tags/tag183.xml><?xml version="1.0" encoding="utf-8"?>
<p:tagLst xmlns:p="http://schemas.openxmlformats.org/presentationml/2006/main">
  <p:tag name="KSO_WM_UNIT_DEFAULT_FONT" val="28;32;4"/>
  <p:tag name="KSO_WM_UNIT_BLOCK" val="0"/>
  <p:tag name="KSO_WM_UNIT_ISCONTENTS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custom20204537_8*a*1"/>
  <p:tag name="KSO_WM_TEMPLATE_CATEGORY" val="custom"/>
  <p:tag name="KSO_WM_TEMPLATE_INDEX" val="20204537"/>
  <p:tag name="KSO_WM_UNIT_LAYERLEVEL" val="1"/>
  <p:tag name="KSO_WM_TAG_VERSION" val="1.0"/>
  <p:tag name="KSO_WM_BEAUTIFY_FLAG" val="#wm#"/>
  <p:tag name="KSO_WM_UNIT_PRESET_TEXT" val="单击此处添加大标题"/>
  <p:tag name="KSO_WM_UNIT_ISNUMDGMTITLE" val="0"/>
</p:tagLst>
</file>

<file path=ppt/tags/tag184.xml><?xml version="1.0" encoding="utf-8"?>
<p:tagLst xmlns:p="http://schemas.openxmlformats.org/presentationml/2006/main">
  <p:tag name="KSO_WM_BEAUTIFY_FLAG" val=""/>
</p:tagLst>
</file>

<file path=ppt/tags/tag185.xml><?xml version="1.0" encoding="utf-8"?>
<p:tagLst xmlns:p="http://schemas.openxmlformats.org/presentationml/2006/main">
  <p:tag name="KSO_WM_SLIDE_LAYOUT_INFO" val="{&quot;direction&quot;:0,&quot;horizontalAlign&quot;:-1,&quot;verticalAlign&quot;:-1,&quot;type&quot;:0,&quot;diagramDirection&quot;:0,&quot;canSetOverLayout&quot;:0,&quot;isOverLayout&quot;:0,&quot;normalSize&quot;:{&quot;size1&quot;:13.3},&quot;minSize&quot;:{&quot;size1&quot;:13.3},&quot;maxSize&quot;:{&quot;size1&quot;:13.3},&quot;edge&quot;:{&quot;left&quot;:true,&quot;top&quot;:true,&quot;right&quot;:true,&quot;bottom&quot;:true},&quot;backgroundInfo&quot;:[{&quot;type&quot;:&quot;general&quot;,&quot;left&quot;:0.0,&quot;top&quot;:0.0,&quot;right&quot;:0.0,&quot;bottom&quot;:0.0,&quot;leftAbs&quot;:false,&quot;topAbs&quot;:false,&quot;rightAbs&quot;:false,&quot;bottomAbs&quot;:false},{&quot;type&quot;:&quot;navigation&quot;,&quot;left&quot;:0.0,&quot;top&quot;:0.0,&quot;right&quot;:0.0,&quot;bottom&quot;:0.0,&quot;leftAbs&quot;:false,&quot;topAbs&quot;:false,&quot;rightAbs&quot;:false,&quot;bottomAbs&quot;:false}],&quot;subLayout&quot;:[{&quot;direction&quot;:0,&quot;horizontalAlign&quot;:-1,&quot;verticalAlign&quot;:-1,&quot;type&quot;:0,&quot;diagramDirection&quot;:0,&quot;canSetOverLayout&quot;:0,&quot;isOverLayout&quot;:0,&quot;margin&quot;:{&quot;left&quot;:1.69,&quot;top&quot;:0.425,&quot;right&quot;:1.692,&quot;bottom&quot;:0.425},&quot;edge&quot;:{&quot;left&quot;:true,&quot;top&quot;:true,&quot;right&quot;:true,&quot;bottom&quot;:false}},{&quot;direction&quot;:0,&quot;horizontalAlign&quot;:-1,&quot;verticalAlign&quot;:-1,&quot;type&quot;:0,&quot;diagramDirection&quot;:0,&quot;canSetOverLayout&quot;:0,&quot;isOverLayout&quot;:0,&quot;margin&quot;:{&quot;left&quot;:2.12,&quot;top&quot;:1.69,&quot;right&quot;:2.12,&quot;bottom&quot;:2.96},&quot;edge&quot;:{&quot;left&quot;:true,&quot;top&quot;:false,&quot;right&quot;:true,&quot;bottom&quot;:true}}]}"/>
  <p:tag name="KSO_WM_SLIDE_BACKGROUND" val="[&quot;general&quot;,&quot;navigation&quot;]"/>
  <p:tag name="KSO_WM_SLIDE_RATIO" val="1.777778"/>
  <p:tag name="KSO_WM_SLIDE_ID" val="custom20204537_8"/>
  <p:tag name="KSO_WM_TEMPLATE_SUBCATEGORY" val="0"/>
  <p:tag name="KSO_WM_TEMPLATE_MASTER_TYPE" val="1"/>
  <p:tag name="KSO_WM_TEMPLATE_COLOR_TYPE" val="1"/>
  <p:tag name="KSO_WM_SLIDE_TYPE" val="text"/>
  <p:tag name="KSO_WM_SLIDE_SUBTYPE" val="pureTxt"/>
  <p:tag name="KSO_WM_SLIDE_ITEM_CNT" val="0"/>
  <p:tag name="KSO_WM_SLIDE_INDEX" val="8"/>
  <p:tag name="KSO_WM_SLIDE_SIZE" val="960*539"/>
  <p:tag name="KSO_WM_SLIDE_POSITION" val="0*0"/>
  <p:tag name="KSO_WM_TAG_VERSION" val="1.0"/>
  <p:tag name="KSO_WM_BEAUTIFY_FLAG" val="#wm#"/>
  <p:tag name="KSO_WM_TEMPLATE_CATEGORY" val="custom"/>
  <p:tag name="KSO_WM_TEMPLATE_INDEX" val="20204537"/>
  <p:tag name="KSO_WM_SLIDE_LAYOUT" val="a_f_i"/>
  <p:tag name="KSO_WM_SLIDE_LAYOUT_CNT" val="1_1_1"/>
</p:tagLst>
</file>

<file path=ppt/tags/tag186.xml><?xml version="1.0" encoding="utf-8"?>
<p:tagLst xmlns:p="http://schemas.openxmlformats.org/presentationml/2006/main">
  <p:tag name="KSO_WM_UNIT_BLOCK" val="0"/>
  <p:tag name="KSO_WM_UNIT_HIGHLIGHT" val="0"/>
  <p:tag name="KSO_WM_UNIT_COMPATIBLE" val="0"/>
  <p:tag name="KSO_WM_UNIT_DIAGRAM_ISNUMVISUAL" val="0"/>
  <p:tag name="KSO_WM_UNIT_DIAGRAM_ISREFERUNIT" val="0"/>
  <p:tag name="KSO_WM_DIAGRAM_GROUP_CODE" val="l1-2"/>
  <p:tag name="KSO_WM_UNIT_SUBTYPE" val="h"/>
  <p:tag name="KSO_WM_UNIT_TYPE" val="i"/>
  <p:tag name="KSO_WM_UNIT_INDEX" val="1"/>
  <p:tag name="KSO_WM_UNIT_ID" val="custom20204537_13*i*1"/>
  <p:tag name="KSO_WM_TEMPLATE_CATEGORY" val="custom"/>
  <p:tag name="KSO_WM_TEMPLATE_INDEX" val="20204537"/>
  <p:tag name="KSO_WM_UNIT_BK_DARK_LIGHT" val="2"/>
  <p:tag name="KSO_WM_UNIT_LAYERLEVEL" val="1"/>
  <p:tag name="KSO_WM_TAG_VERSION" val="1.0"/>
  <p:tag name="KSO_WM_BEAUTIFY_FLAG" val="#wm#"/>
  <p:tag name="KSO_WM_UNIT_FILL_FORE_SCHEMECOLOR_INDEX" val="15"/>
  <p:tag name="KSO_WM_UNIT_FILL_TYPE" val="1"/>
  <p:tag name="KSO_WM_UNIT_TEXT_FILL_FORE_SCHEMECOLOR_INDEX" val="2"/>
  <p:tag name="KSO_WM_UNIT_TEXT_FILL_TYPE" val="1"/>
  <p:tag name="KSO_WM_UNIT_USESOURCEFORMAT_APPLY" val="1"/>
</p:tagLst>
</file>

<file path=ppt/tags/tag187.xml><?xml version="1.0" encoding="utf-8"?>
<p:tagLst xmlns:p="http://schemas.openxmlformats.org/presentationml/2006/main">
  <p:tag name="KSO_WM_UNIT_BLOCK" val="0"/>
  <p:tag name="KSO_WM_UNIT_HIGHLIGHT" val="0"/>
  <p:tag name="KSO_WM_UNIT_COMPATIBLE" val="0"/>
  <p:tag name="KSO_WM_UNIT_DIAGRAM_ISNUMVISUAL" val="0"/>
  <p:tag name="KSO_WM_UNIT_DIAGRAM_ISREFERUNIT" val="0"/>
  <p:tag name="KSO_WM_DIAGRAM_GROUP_CODE" val="l1-2"/>
  <p:tag name="KSO_WM_UNIT_TYPE" val="i"/>
  <p:tag name="KSO_WM_UNIT_INDEX" val="2"/>
  <p:tag name="KSO_WM_UNIT_ID" val="custom20204537_13*i*2"/>
  <p:tag name="KSO_WM_TEMPLATE_CATEGORY" val="custom"/>
  <p:tag name="KSO_WM_TEMPLATE_INDEX" val="20204537"/>
  <p:tag name="KSO_WM_UNIT_LAYERLEVEL" val="1"/>
  <p:tag name="KSO_WM_TAG_VERSION" val="1.0"/>
  <p:tag name="KSO_WM_BEAUTIFY_FLAG" val="#wm#"/>
  <p:tag name="KSO_WM_UNIT_USESOURCEFORMAT_APPLY" val="1"/>
</p:tagLst>
</file>

<file path=ppt/tags/tag188.xml><?xml version="1.0" encoding="utf-8"?>
<p:tagLst xmlns:p="http://schemas.openxmlformats.org/presentationml/2006/main">
  <p:tag name="KSO_WM_UNIT_ISCONTENTSTITLE" val="0"/>
  <p:tag name="KSO_WM_UNIT_NOCLEAR" val="0"/>
  <p:tag name="KSO_WM_UNIT_VALUE" val="10"/>
  <p:tag name="KSO_WM_UNIT_HIGHLIGHT" val="0"/>
  <p:tag name="KSO_WM_UNIT_COMPATIBLE" val="0"/>
  <p:tag name="KSO_WM_UNIT_DIAGRAM_ISNUMVISUAL" val="0"/>
  <p:tag name="KSO_WM_UNIT_DIAGRAM_ISREFERUNIT" val="0"/>
  <p:tag name="KSO_WM_DIAGRAM_GROUP_CODE" val="l1-2"/>
  <p:tag name="KSO_WM_UNIT_TYPE" val="l_h_a"/>
  <p:tag name="KSO_WM_UNIT_INDEX" val="1_1_1"/>
  <p:tag name="KSO_WM_UNIT_ID" val="custom20204537_13*l_h_a*1_1_1"/>
  <p:tag name="KSO_WM_TEMPLATE_CATEGORY" val="custom"/>
  <p:tag name="KSO_WM_TEMPLATE_INDEX" val="20204537"/>
  <p:tag name="KSO_WM_UNIT_LAYERLEVEL" val="1_1_1"/>
  <p:tag name="KSO_WM_TAG_VERSION" val="1.0"/>
  <p:tag name="KSO_WM_BEAUTIFY_FLAG" val="#wm#"/>
  <p:tag name="KSO_WM_UNIT_PRESET_TEXT" val="关键词"/>
  <p:tag name="KSO_WM_UNIT_ISNUMDGMTITLE" val="0"/>
  <p:tag name="KSO_WM_UNIT_TEXT_FILL_FORE_SCHEMECOLOR_INDEX" val="13"/>
  <p:tag name="KSO_WM_UNIT_TEXT_FILL_TYPE" val="1"/>
  <p:tag name="KSO_WM_UNIT_USESOURCEFORMAT_APPLY" val="1"/>
</p:tagLst>
</file>

<file path=ppt/tags/tag189.xml><?xml version="1.0" encoding="utf-8"?>
<p:tagLst xmlns:p="http://schemas.openxmlformats.org/presentationml/2006/main">
  <p:tag name="KSO_WM_UNIT_NOCLEAR" val="0"/>
  <p:tag name="KSO_WM_UNIT_VALUE" val="35"/>
  <p:tag name="KSO_WM_UNIT_HIGHLIGHT" val="0"/>
  <p:tag name="KSO_WM_UNIT_COMPATIBLE" val="0"/>
  <p:tag name="KSO_WM_UNIT_DIAGRAM_ISNUMVISUAL" val="0"/>
  <p:tag name="KSO_WM_UNIT_DIAGRAM_ISREFERUNIT" val="0"/>
  <p:tag name="KSO_WM_DIAGRAM_GROUP_CODE" val="l1-2"/>
  <p:tag name="KSO_WM_UNIT_TYPE" val="l_h_f"/>
  <p:tag name="KSO_WM_UNIT_INDEX" val="1_1_1"/>
  <p:tag name="KSO_WM_UNIT_ID" val="custom20204537_13*l_h_f*1_1_1"/>
  <p:tag name="KSO_WM_TEMPLATE_CATEGORY" val="custom"/>
  <p:tag name="KSO_WM_TEMPLATE_INDEX" val="20204537"/>
  <p:tag name="KSO_WM_UNIT_LAYERLEVEL" val="1_1_1"/>
  <p:tag name="KSO_WM_TAG_VERSION" val="1.0"/>
  <p:tag name="KSO_WM_BEAUTIFY_FLAG" val="#wm#"/>
  <p:tag name="KSO_WM_UNIT_PRESET_TEXT" val="点击此处添加正文"/>
  <p:tag name="KSO_WM_UNIT_SUBTYPE" val="a"/>
  <p:tag name="KSO_WM_UNIT_TEXT_FILL_FORE_SCHEMECOLOR_INDEX" val="13"/>
  <p:tag name="KSO_WM_UNIT_TEXT_FILL_TYPE" val="1"/>
  <p:tag name="KSO_WM_UNIT_USESOURCEFORMAT_APPLY" val="1"/>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90.xml><?xml version="1.0" encoding="utf-8"?>
<p:tagLst xmlns:p="http://schemas.openxmlformats.org/presentationml/2006/main">
  <p:tag name="KSO_WM_SLIDE_BACKGROUND_TYPE" val="belt"/>
  <p:tag name="KSO_WM_UNIT_HIGHLIGHT" val="0"/>
  <p:tag name="KSO_WM_UNIT_COMPATIBLE" val="0"/>
  <p:tag name="KSO_WM_UNIT_DIAGRAM_ISNUMVISUAL" val="0"/>
  <p:tag name="KSO_WM_UNIT_DIAGRAM_ISREFERUNIT" val="0"/>
  <p:tag name="KSO_WM_DIAGRAM_GROUP_CODE" val="l1-2"/>
  <p:tag name="KSO_WM_UNIT_TYPE" val="i"/>
  <p:tag name="KSO_WM_UNIT_INDEX" val="3"/>
  <p:tag name="KSO_WM_UNIT_ID" val="custom20204537_13*i*3"/>
  <p:tag name="KSO_WM_TEMPLATE_CATEGORY" val="custom"/>
  <p:tag name="KSO_WM_TEMPLATE_INDEX" val="20204537"/>
  <p:tag name="KSO_WM_UNIT_LAYERLEVEL" val="1"/>
  <p:tag name="KSO_WM_TAG_VERSION" val="1.0"/>
  <p:tag name="KSO_WM_BEAUTIFY_FLAG" val="#wm#"/>
  <p:tag name="KSO_WM_UNIT_USESOURCEFORMAT_APPLY" val="1"/>
</p:tagLst>
</file>

<file path=ppt/tags/tag191.xml><?xml version="1.0" encoding="utf-8"?>
<p:tagLst xmlns:p="http://schemas.openxmlformats.org/presentationml/2006/main">
  <p:tag name="KSO_WM_SLIDE_BACKGROUND_TYPE" val="belt"/>
  <p:tag name="KSO_WM_UNIT_HIGHLIGHT" val="0"/>
  <p:tag name="KSO_WM_UNIT_COMPATIBLE" val="0"/>
  <p:tag name="KSO_WM_UNIT_DIAGRAM_ISNUMVISUAL" val="0"/>
  <p:tag name="KSO_WM_UNIT_DIAGRAM_ISREFERUNIT" val="0"/>
  <p:tag name="KSO_WM_DIAGRAM_GROUP_CODE" val="l1-2"/>
  <p:tag name="KSO_WM_UNIT_TYPE" val="i"/>
  <p:tag name="KSO_WM_UNIT_INDEX" val="4"/>
  <p:tag name="KSO_WM_UNIT_ID" val="custom20204537_13*i*4"/>
  <p:tag name="KSO_WM_TEMPLATE_CATEGORY" val="custom"/>
  <p:tag name="KSO_WM_TEMPLATE_INDEX" val="20204537"/>
  <p:tag name="KSO_WM_UNIT_LAYERLEVEL" val="1"/>
  <p:tag name="KSO_WM_TAG_VERSION" val="1.0"/>
  <p:tag name="KSO_WM_BEAUTIFY_FLAG" val="#wm#"/>
  <p:tag name="KSO_WM_UNIT_USESOURCEFORMAT_APPLY" val="1"/>
</p:tagLst>
</file>

<file path=ppt/tags/tag192.xml><?xml version="1.0" encoding="utf-8"?>
<p:tagLst xmlns:p="http://schemas.openxmlformats.org/presentationml/2006/main">
  <p:tag name="KSO_WM_SLIDE_LAYOUT_INFO" val="{&quot;direction&quot;:0,&quot;horizontalAlign&quot;:-1,&quot;verticalAlign&quot;:-1,&quot;type&quot;:0,&quot;diagramDirection&quot;:0,&quot;canSetOverLayout&quot;:0,&quot;isOverLayout&quot;:0,&quot;edge&quot;:{&quot;left&quot;:true,&quot;top&quot;:true,&quot;right&quot;:true,&quot;bottom&quot;:true},&quot;backgroundInfo&quot;:[{&quot;type&quot;:&quot;general&quot;,&quot;left&quot;:0.0,&quot;top&quot;:0.0,&quot;right&quot;:0.0,&quot;bottom&quot;:0.0,&quot;leftAbs&quot;:false,&quot;topAbs&quot;:false,&quot;rightAbs&quot;:false,&quot;bottomAbs&quot;:false},{&quot;type&quot;:&quot;belt&quot;,&quot;left&quot;:0.0,&quot;top&quot;:0.0,&quot;right&quot;:0.0,&quot;bottom&quot;:0.0,&quot;leftAbs&quot;:false,&quot;topAbs&quot;:false,&quot;rightAbs&quot;:false,&quot;bottomAbs&quot;:false}]}"/>
  <p:tag name="KSO_WM_SLIDE_BACKGROUND" val="[&quot;general&quot;,&quot;belt&quot;]"/>
  <p:tag name="KSO_WM_SLIDE_RATIO" val="1.777778"/>
  <p:tag name="KSO_WM_SLIDE_ID" val="custom20204537_13"/>
  <p:tag name="KSO_WM_TEMPLATE_SUBCATEGORY" val="0"/>
  <p:tag name="KSO_WM_TEMPLATE_MASTER_TYPE" val="1"/>
  <p:tag name="KSO_WM_TEMPLATE_COLOR_TYPE" val="1"/>
  <p:tag name="KSO_WM_SLIDE_TYPE" val="text"/>
  <p:tag name="KSO_WM_SLIDE_SUBTYPE" val="diag"/>
  <p:tag name="KSO_WM_SLIDE_ITEM_CNT" val="1"/>
  <p:tag name="KSO_WM_SLIDE_INDEX" val="13"/>
  <p:tag name="KSO_WM_SLIDE_SIZE" val="723.5*43.55"/>
  <p:tag name="KSO_WM_SLIDE_POSITION" val="118.3*297.35"/>
  <p:tag name="KSO_WM_DIAGRAM_GROUP_CODE" val="l1-2"/>
  <p:tag name="KSO_WM_SLIDE_DIAGTYPE" val="l"/>
  <p:tag name="KSO_WM_TAG_VERSION" val="1.0"/>
  <p:tag name="KSO_WM_BEAUTIFY_FLAG" val="#wm#"/>
  <p:tag name="KSO_WM_TEMPLATE_CATEGORY" val="custom"/>
  <p:tag name="KSO_WM_TEMPLATE_INDEX" val="20204537"/>
  <p:tag name="KSO_WM_SLIDE_LAYOUT" val="i_l"/>
  <p:tag name="KSO_WM_SLIDE_LAYOUT_CNT" val="1_1"/>
</p:tagLst>
</file>

<file path=ppt/tags/tag193.xml><?xml version="1.0" encoding="utf-8"?>
<p:tagLst xmlns:p="http://schemas.openxmlformats.org/presentationml/2006/main">
  <p:tag name="KSO_WM_SLIDE_BACKGROUND_TYPE" val="navigatio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ustom20204537_8*i*1"/>
  <p:tag name="KSO_WM_TEMPLATE_CATEGORY" val="custom"/>
  <p:tag name="KSO_WM_TEMPLATE_INDEX" val="20204537"/>
  <p:tag name="KSO_WM_UNIT_BK_DARK_LIGHT" val="2"/>
  <p:tag name="KSO_WM_UNIT_LAYERLEVEL" val="1"/>
  <p:tag name="KSO_WM_TAG_VERSION" val="1.0"/>
  <p:tag name="KSO_WM_BEAUTIFY_FLAG" val=""/>
</p:tagLst>
</file>

<file path=ppt/tags/tag194.xml><?xml version="1.0" encoding="utf-8"?>
<p:tagLst xmlns:p="http://schemas.openxmlformats.org/presentationml/2006/main">
  <p:tag name="KSO_WM_UNIT_BLOCK" val="0"/>
  <p:tag name="KSO_WM_UNIT_SM_LIMIT_TYPE" val="2"/>
  <p:tag name="KSO_WM_UNIT_DECORATE_INFO" val="{&quot;DecorateInfoX&quot;:{&quot;IsLeft&quot;:true,&quot;IsRight&quot;:false,&quot;IsAbs&quot;:true},&quot;DecorateInfoY&quot;:{&quot;IsTop&quot;:true,&quot;IsBottom&quot;:false,&quot;IsAbs&quot;:true}}"/>
  <p:tag name="KSO_WM_UNIT_HIGHLIGHT" val="0"/>
  <p:tag name="KSO_WM_UNIT_COMPATIBLE" val="0"/>
  <p:tag name="KSO_WM_UNIT_DIAGRAM_ISNUMVISUAL" val="0"/>
  <p:tag name="KSO_WM_UNIT_DIAGRAM_ISREFERUNIT" val="0"/>
  <p:tag name="KSO_WM_UNIT_TYPE" val="i"/>
  <p:tag name="KSO_WM_UNIT_INDEX" val="4"/>
  <p:tag name="KSO_WM_UNIT_ID" val="custom20204537_8*i*4"/>
  <p:tag name="KSO_WM_TEMPLATE_CATEGORY" val="custom"/>
  <p:tag name="KSO_WM_TEMPLATE_INDEX" val="20204537"/>
  <p:tag name="KSO_WM_UNIT_LAYERLEVEL" val="1"/>
  <p:tag name="KSO_WM_TAG_VERSION" val="1.0"/>
  <p:tag name="KSO_WM_BEAUTIFY_FLAG" val=""/>
</p:tagLst>
</file>

<file path=ppt/tags/tag195.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TYPE" val="i"/>
</p:tagLst>
</file>

<file path=ppt/tags/tag196.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TYPE" val="i"/>
</p:tagLst>
</file>

<file path=ppt/tags/tag1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UNIT_NOCLEAR" val="0"/>
  <p:tag name="KSO_WM_UNIT_VALUE" val="636"/>
  <p:tag name="KSO_WM_UNIT_TYPE" val="f"/>
  <p:tag name="KSO_WM_UNIT_INDEX" val="1"/>
  <p:tag name="KSO_WM_UNIT_PRESET_TEXT" val="单击此处输入你的正文，文字是您思想的提炼，为了最终演示发布的良好效果，请尽量言简意赅的阐述观点；根据需要可酌情增减文字，以便观者可以准确理解您所传达的信息。&#13;您的正文已经简明扼要，字字珠玑，但信息却错综复杂，需要用更多的文字来表述；但请您尽可能提炼思想的精髓，否则容易造成观者的阅读压力，适得其反。正如我们都希望改变世界，希望给人带去光明，但更多时候只需播下一颗种子，自然有微光照拂，雨露滋养。恰如其分的表达观点，往往可以事半功倍。&#13;单击此处输入你的正文，文字是您思想的提炼，为了最终演示发布的良好效果，请尽量言简意赅的阐述观点；根据需要可酌情增减文字，以便观者可以准确理解您所传达的信息。&#13;您的正文已经简明扼要，字字珠玑，但信息却错综复杂，需要用更多的文字来表述；但请您尽可能提炼思想的精髓，否则容易造成观者的阅读压力，适得其反。正如我们都希望改变世界，希望给人带去光明，但更多时候只需播下一颗种子，自然有微光照拂，雨露滋养。恰如其分的表达观点，往往可以事半功倍。"/>
  <p:tag name="KSO_WM_TEMPLATE_CATEGORY" val="custom"/>
  <p:tag name="KSO_WM_TEMPLATE_INDEX" val="20204359"/>
  <p:tag name="KSO_WM_UNIT_ID" val="custom20204359_8*f*1"/>
  <p:tag name="KSO_WM_UNIT_SUBTYPE" val="a"/>
  <p:tag name="KSO_WM_UNIT_TEXT_FILL_FORE_SCHEMECOLOR_INDEX_BRIGHTNESS" val="0.35"/>
  <p:tag name="KSO_WM_UNIT_TEXT_FILL_FORE_SCHEMECOLOR_INDEX" val="13"/>
  <p:tag name="KSO_WM_UNIT_TEXT_FILL_TYPE" val="1"/>
</p:tagLst>
</file>

<file path=ppt/tags/tag1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UNIT_ISCONTENTSTITLE" val="0"/>
  <p:tag name="KSO_WM_UNIT_PRESET_TEXT" val="单击此处添加大标题"/>
  <p:tag name="KSO_WM_UNIT_NOCLEAR" val="0"/>
  <p:tag name="KSO_WM_UNIT_VALUE" val="26"/>
  <p:tag name="KSO_WM_UNIT_TYPE" val="a"/>
  <p:tag name="KSO_WM_UNIT_INDEX" val="1"/>
  <p:tag name="KSO_WM_UNIT_BLOCK" val="0"/>
  <p:tag name="KSO_WM_TEMPLATE_CATEGORY" val="custom"/>
  <p:tag name="KSO_WM_TEMPLATE_INDEX" val="20204359"/>
  <p:tag name="KSO_WM_UNIT_ID" val="custom20204359_8*a*1"/>
  <p:tag name="KSO_WM_UNIT_ISNUMDGMTITLE" val="0"/>
</p:tagLst>
</file>

<file path=ppt/tags/tag199.xml><?xml version="1.0" encoding="utf-8"?>
<p:tagLst xmlns:p="http://schemas.openxmlformats.org/presentationml/2006/main">
  <p:tag name="KSO_WM_BEAUTIFY_FLAG" val=""/>
</p:tagLst>
</file>

<file path=ppt/tags/tag2.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1.0"/>
  <p:tag name="KSO_WM_BEAUTIFY_FLAG" val=""/>
  <p:tag name="KSO_WM_UNIT_ISCONTENTSTITLE" val="0"/>
  <p:tag name="KSO_WM_UNIT_PRESET_TEXT" val="单击此处添加大标题"/>
  <p:tag name="KSO_WM_UNIT_NOCLEAR" val="0"/>
  <p:tag name="KSO_WM_UNIT_VALUE" val="26"/>
  <p:tag name="KSO_WM_UNIT_TYPE" val="a"/>
  <p:tag name="KSO_WM_UNIT_INDEX" val="1"/>
  <p:tag name="KSO_WM_UNIT_BLOCK" val="0"/>
  <p:tag name="KSO_WM_TEMPLATE_CATEGORY" val="custom"/>
  <p:tag name="KSO_WM_TEMPLATE_INDEX" val="20204359"/>
  <p:tag name="KSO_WM_UNIT_ID" val="custom20204359_8*a*1"/>
  <p:tag name="KSO_WM_UNIT_ISNUMDGMTITLE" val="0"/>
</p:tagLst>
</file>

<file path=ppt/tags/tag2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1.0"/>
  <p:tag name="KSO_WM_BEAUTIFY_FLAG" val=""/>
  <p:tag name="KSO_WM_UNIT_ISCONTENTSTITLE" val="0"/>
  <p:tag name="KSO_WM_UNIT_PRESET_TEXT" val="单击此处添加大标题"/>
  <p:tag name="KSO_WM_UNIT_NOCLEAR" val="0"/>
  <p:tag name="KSO_WM_UNIT_VALUE" val="26"/>
  <p:tag name="KSO_WM_UNIT_TYPE" val="a"/>
  <p:tag name="KSO_WM_UNIT_INDEX" val="1"/>
  <p:tag name="KSO_WM_UNIT_BLOCK" val="0"/>
  <p:tag name="KSO_WM_TEMPLATE_CATEGORY" val="custom"/>
  <p:tag name="KSO_WM_TEMPLATE_INDEX" val="20204359"/>
  <p:tag name="KSO_WM_UNIT_ID" val="custom20204359_8*a*1"/>
  <p:tag name="KSO_WM_UNIT_ISNUMDGMTITLE" val="0"/>
</p:tagLst>
</file>

<file path=ppt/tags/tag202.xml><?xml version="1.0" encoding="utf-8"?>
<p:tagLst xmlns:p="http://schemas.openxmlformats.org/presentationml/2006/main">
  <p:tag name="KSO_WM_BEAUTIFY_FLAG" val="#wm#"/>
  <p:tag name="KSO_WM_TEMPLATE_SUBCATEGORY" val="0"/>
  <p:tag name="KSO_WM_SLIDE_ITEM_CNT" val="0"/>
  <p:tag name="KSO_WM_SLIDE_INDEX" val="8"/>
  <p:tag name="KSO_WM_TAG_VERSION" val="1.0"/>
  <p:tag name="KSO_WM_SLIDE_TYPE" val="text"/>
  <p:tag name="KSO_WM_SLIDE_SUBTYPE" val="pureTxt"/>
  <p:tag name="KSO_WM_SLIDE_SIZE" val="863*444"/>
  <p:tag name="KSO_WM_SLIDE_POSITION" val="47*47"/>
  <p:tag name="KSO_WM_SLIDE_LAYOUT" val="a_f"/>
  <p:tag name="KSO_WM_SLIDE_LAYOUT_CNT" val="1_1"/>
  <p:tag name="KSO_WM_TEMPLATE_MASTER_TYPE" val="1"/>
  <p:tag name="KSO_WM_TEMPLATE_COLOR_TYPE" val="1"/>
  <p:tag name="KSO_WM_TEMPLATE_CATEGORY" val="custom"/>
  <p:tag name="KSO_WM_TEMPLATE_INDEX" val="20204359"/>
  <p:tag name="KSO_WM_SLIDE_ID" val="custom20204359_8"/>
  <p:tag name="KSO_WM_SLIDE_BK_DARK_LIGHT" val="2"/>
  <p:tag name="KSO_WM_SLIDE_BACKGROUND_TYPE" val="general"/>
</p:tagLst>
</file>

<file path=ppt/tags/tag203.xml><?xml version="1.0" encoding="utf-8"?>
<p:tagLst xmlns:p="http://schemas.openxmlformats.org/presentationml/2006/main">
  <p:tag name="KSO_WM_SLIDE_BACKGROUND_TYPE" val="navigatio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ustom20204537_8*i*1"/>
  <p:tag name="KSO_WM_TEMPLATE_CATEGORY" val="custom"/>
  <p:tag name="KSO_WM_TEMPLATE_INDEX" val="20204537"/>
  <p:tag name="KSO_WM_UNIT_BK_DARK_LIGHT" val="2"/>
  <p:tag name="KSO_WM_UNIT_LAYERLEVEL" val="1"/>
  <p:tag name="KSO_WM_TAG_VERSION" val="1.0"/>
  <p:tag name="KSO_WM_BEAUTIFY_FLAG" val=""/>
</p:tagLst>
</file>

<file path=ppt/tags/tag204.xml><?xml version="1.0" encoding="utf-8"?>
<p:tagLst xmlns:p="http://schemas.openxmlformats.org/presentationml/2006/main">
  <p:tag name="KSO_WM_UNIT_BLOCK" val="0"/>
  <p:tag name="KSO_WM_UNIT_SM_LIMIT_TYPE" val="2"/>
  <p:tag name="KSO_WM_UNIT_DECORATE_INFO" val="{&quot;DecorateInfoX&quot;:{&quot;IsLeft&quot;:true,&quot;IsRight&quot;:false,&quot;IsAbs&quot;:true},&quot;DecorateInfoY&quot;:{&quot;IsTop&quot;:true,&quot;IsBottom&quot;:false,&quot;IsAbs&quot;:true}}"/>
  <p:tag name="KSO_WM_UNIT_HIGHLIGHT" val="0"/>
  <p:tag name="KSO_WM_UNIT_COMPATIBLE" val="0"/>
  <p:tag name="KSO_WM_UNIT_DIAGRAM_ISNUMVISUAL" val="0"/>
  <p:tag name="KSO_WM_UNIT_DIAGRAM_ISREFERUNIT" val="0"/>
  <p:tag name="KSO_WM_UNIT_TYPE" val="i"/>
  <p:tag name="KSO_WM_UNIT_INDEX" val="4"/>
  <p:tag name="KSO_WM_UNIT_ID" val="custom20204537_8*i*4"/>
  <p:tag name="KSO_WM_TEMPLATE_CATEGORY" val="custom"/>
  <p:tag name="KSO_WM_TEMPLATE_INDEX" val="20204537"/>
  <p:tag name="KSO_WM_UNIT_LAYERLEVEL" val="1"/>
  <p:tag name="KSO_WM_TAG_VERSION" val="1.0"/>
  <p:tag name="KSO_WM_BEAUTIFY_FLAG" val=""/>
</p:tagLst>
</file>

<file path=ppt/tags/tag205.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TYPE" val="i"/>
</p:tagLst>
</file>

<file path=ppt/tags/tag206.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TYPE" val="i"/>
</p:tagLst>
</file>

<file path=ppt/tags/tag2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UNIT_NOCLEAR" val="0"/>
  <p:tag name="KSO_WM_UNIT_VALUE" val="636"/>
  <p:tag name="KSO_WM_UNIT_TYPE" val="f"/>
  <p:tag name="KSO_WM_UNIT_INDEX" val="1"/>
  <p:tag name="KSO_WM_UNIT_PRESET_TEXT" val="单击此处输入你的正文，文字是您思想的提炼，为了最终演示发布的良好效果，请尽量言简意赅的阐述观点；根据需要可酌情增减文字，以便观者可以准确理解您所传达的信息。&#13;您的正文已经简明扼要，字字珠玑，但信息却错综复杂，需要用更多的文字来表述；但请您尽可能提炼思想的精髓，否则容易造成观者的阅读压力，适得其反。正如我们都希望改变世界，希望给人带去光明，但更多时候只需播下一颗种子，自然有微光照拂，雨露滋养。恰如其分的表达观点，往往可以事半功倍。&#13;单击此处输入你的正文，文字是您思想的提炼，为了最终演示发布的良好效果，请尽量言简意赅的阐述观点；根据需要可酌情增减文字，以便观者可以准确理解您所传达的信息。&#13;您的正文已经简明扼要，字字珠玑，但信息却错综复杂，需要用更多的文字来表述；但请您尽可能提炼思想的精髓，否则容易造成观者的阅读压力，适得其反。正如我们都希望改变世界，希望给人带去光明，但更多时候只需播下一颗种子，自然有微光照拂，雨露滋养。恰如其分的表达观点，往往可以事半功倍。"/>
  <p:tag name="KSO_WM_TEMPLATE_CATEGORY" val="custom"/>
  <p:tag name="KSO_WM_TEMPLATE_INDEX" val="20204359"/>
  <p:tag name="KSO_WM_UNIT_ID" val="custom20204359_8*f*1"/>
  <p:tag name="KSO_WM_UNIT_SUBTYPE" val="a"/>
  <p:tag name="KSO_WM_UNIT_TEXT_FILL_FORE_SCHEMECOLOR_INDEX_BRIGHTNESS" val="0.35"/>
  <p:tag name="KSO_WM_UNIT_TEXT_FILL_FORE_SCHEMECOLOR_INDEX" val="13"/>
  <p:tag name="KSO_WM_UNIT_TEXT_FILL_TYPE" val="1"/>
</p:tagLst>
</file>

<file path=ppt/tags/tag2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UNIT_ISCONTENTSTITLE" val="0"/>
  <p:tag name="KSO_WM_UNIT_PRESET_TEXT" val="单击此处添加大标题"/>
  <p:tag name="KSO_WM_UNIT_NOCLEAR" val="0"/>
  <p:tag name="KSO_WM_UNIT_VALUE" val="26"/>
  <p:tag name="KSO_WM_UNIT_TYPE" val="a"/>
  <p:tag name="KSO_WM_UNIT_INDEX" val="1"/>
  <p:tag name="KSO_WM_UNIT_BLOCK" val="0"/>
  <p:tag name="KSO_WM_TEMPLATE_CATEGORY" val="custom"/>
  <p:tag name="KSO_WM_TEMPLATE_INDEX" val="20204359"/>
  <p:tag name="KSO_WM_UNIT_ID" val="custom20204359_8*a*1"/>
  <p:tag name="KSO_WM_UNIT_ISNUMDGMTITLE" val="0"/>
</p:tagLst>
</file>

<file path=ppt/tags/tag209.xml><?xml version="1.0" encoding="utf-8"?>
<p:tagLst xmlns:p="http://schemas.openxmlformats.org/presentationml/2006/main">
  <p:tag name="KSO_WM_BEAUTIFY_FLAG" val=""/>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10.xml><?xml version="1.0" encoding="utf-8"?>
<p:tagLst xmlns:p="http://schemas.openxmlformats.org/presentationml/2006/main">
  <p:tag name="KSO_WM_BEAUTIFY_FLAG" val="#wm#"/>
  <p:tag name="KSO_WM_TEMPLATE_SUBCATEGORY" val="0"/>
  <p:tag name="KSO_WM_SLIDE_ITEM_CNT" val="0"/>
  <p:tag name="KSO_WM_SLIDE_INDEX" val="8"/>
  <p:tag name="KSO_WM_TAG_VERSION" val="1.0"/>
  <p:tag name="KSO_WM_SLIDE_TYPE" val="text"/>
  <p:tag name="KSO_WM_SLIDE_SUBTYPE" val="pureTxt"/>
  <p:tag name="KSO_WM_SLIDE_SIZE" val="863*444"/>
  <p:tag name="KSO_WM_SLIDE_POSITION" val="47*47"/>
  <p:tag name="KSO_WM_SLIDE_LAYOUT" val="a_f"/>
  <p:tag name="KSO_WM_SLIDE_LAYOUT_CNT" val="1_1"/>
  <p:tag name="KSO_WM_TEMPLATE_MASTER_TYPE" val="1"/>
  <p:tag name="KSO_WM_TEMPLATE_COLOR_TYPE" val="1"/>
  <p:tag name="KSO_WM_TEMPLATE_CATEGORY" val="custom"/>
  <p:tag name="KSO_WM_TEMPLATE_INDEX" val="20204359"/>
  <p:tag name="KSO_WM_SLIDE_ID" val="custom20204359_8"/>
  <p:tag name="KSO_WM_SLIDE_BK_DARK_LIGHT" val="2"/>
  <p:tag name="KSO_WM_SLIDE_BACKGROUND_TYPE" val="general"/>
</p:tagLst>
</file>

<file path=ppt/tags/tag211.xml><?xml version="1.0" encoding="utf-8"?>
<p:tagLst xmlns:p="http://schemas.openxmlformats.org/presentationml/2006/main">
  <p:tag name="KSO_WM_SLIDE_BACKGROUND_TYPE" val="navigatio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ustom20204537_8*i*1"/>
  <p:tag name="KSO_WM_TEMPLATE_CATEGORY" val="custom"/>
  <p:tag name="KSO_WM_TEMPLATE_INDEX" val="20204537"/>
  <p:tag name="KSO_WM_UNIT_BK_DARK_LIGHT" val="2"/>
  <p:tag name="KSO_WM_UNIT_LAYERLEVEL" val="1"/>
  <p:tag name="KSO_WM_TAG_VERSION" val="1.0"/>
  <p:tag name="KSO_WM_BEAUTIFY_FLAG" val="#wm#"/>
</p:tagLst>
</file>

<file path=ppt/tags/tag212.xml><?xml version="1.0" encoding="utf-8"?>
<p:tagLst xmlns:p="http://schemas.openxmlformats.org/presentationml/2006/main">
  <p:tag name="KSO_WM_SLIDE_BACKGROUND_TYPE" val="navigation"/>
  <p:tag name="KSO_WM_UNIT_HIGHLIGHT" val="0"/>
  <p:tag name="KSO_WM_UNIT_COMPATIBLE" val="0"/>
  <p:tag name="KSO_WM_UNIT_DIAGRAM_ISNUMVISUAL" val="0"/>
  <p:tag name="KSO_WM_UNIT_DIAGRAM_ISREFERUNIT" val="0"/>
  <p:tag name="KSO_WM_UNIT_TYPE" val="i"/>
  <p:tag name="KSO_WM_UNIT_INDEX" val="2"/>
  <p:tag name="KSO_WM_UNIT_ID" val="custom20204537_8*i*2"/>
  <p:tag name="KSO_WM_TEMPLATE_CATEGORY" val="custom"/>
  <p:tag name="KSO_WM_TEMPLATE_INDEX" val="20204537"/>
  <p:tag name="KSO_WM_UNIT_LAYERLEVEL" val="1"/>
  <p:tag name="KSO_WM_TAG_VERSION" val="1.0"/>
  <p:tag name="KSO_WM_BEAUTIFY_FLAG" val="#wm#"/>
</p:tagLst>
</file>

<file path=ppt/tags/tag213.xml><?xml version="1.0" encoding="utf-8"?>
<p:tagLst xmlns:p="http://schemas.openxmlformats.org/presentationml/2006/main">
  <p:tag name="KSO_WM_SLIDE_BACKGROUND_TYPE" val="navigation"/>
  <p:tag name="KSO_WM_UNIT_HIGHLIGHT" val="0"/>
  <p:tag name="KSO_WM_UNIT_COMPATIBLE" val="0"/>
  <p:tag name="KSO_WM_UNIT_DIAGRAM_ISNUMVISUAL" val="0"/>
  <p:tag name="KSO_WM_UNIT_DIAGRAM_ISREFERUNIT" val="0"/>
  <p:tag name="KSO_WM_UNIT_TYPE" val="i"/>
  <p:tag name="KSO_WM_UNIT_INDEX" val="3"/>
  <p:tag name="KSO_WM_UNIT_ID" val="custom20204537_8*i*3"/>
  <p:tag name="KSO_WM_TEMPLATE_CATEGORY" val="custom"/>
  <p:tag name="KSO_WM_TEMPLATE_INDEX" val="20204537"/>
  <p:tag name="KSO_WM_UNIT_LAYERLEVEL" val="1"/>
  <p:tag name="KSO_WM_TAG_VERSION" val="1.0"/>
  <p:tag name="KSO_WM_BEAUTIFY_FLAG" val="#wm#"/>
</p:tagLst>
</file>

<file path=ppt/tags/tag214.xml><?xml version="1.0" encoding="utf-8"?>
<p:tagLst xmlns:p="http://schemas.openxmlformats.org/presentationml/2006/main">
  <p:tag name="KSO_WM_UNIT_ISCONTENTSTITLE" val="0"/>
  <p:tag name="KSO_WM_UNIT_DEFAULT_FONT" val="16;24;2"/>
  <p:tag name="KSO_WM_UNIT_BLOCK" val="0"/>
  <p:tag name="KSO_WM_UNIT_NOCLEAR" val="0"/>
  <p:tag name="KSO_WM_UNIT_VALUE" val="380"/>
  <p:tag name="KSO_WM_UNIT_HIGHLIGHT" val="0"/>
  <p:tag name="KSO_WM_UNIT_COMPATIBLE" val="0"/>
  <p:tag name="KSO_WM_UNIT_DIAGRAM_ISNUMVISUAL" val="0"/>
  <p:tag name="KSO_WM_UNIT_DIAGRAM_ISREFERUNIT" val="0"/>
  <p:tag name="KSO_WM_UNIT_TYPE" val="f"/>
  <p:tag name="KSO_WM_UNIT_INDEX" val="1"/>
  <p:tag name="KSO_WM_UNIT_ID" val="custom20204537_8*f*1"/>
  <p:tag name="KSO_WM_TEMPLATE_CATEGORY" val="custom"/>
  <p:tag name="KSO_WM_TEMPLATE_INDEX" val="20204537"/>
  <p:tag name="KSO_WM_UNIT_LAYERLEVEL" val="1"/>
  <p:tag name="KSO_WM_TAG_VERSION" val="1.0"/>
  <p:tag name="KSO_WM_BEAUTIFY_FLAG" val="#wm#"/>
  <p:tag name="KSO_WM_UNIT_PRESET_TEXT" val="点击此处添加正文，文字是您思想的提炼，为了演示发布的良好效果，请言简意赅的阐述您的观点。&#13;您的正文已经经简明扼要，字字珠玑，但信息却千丝万缕、错综复杂，需要用更多的文字来表述；但请您尽可能提炼思想的精髓，否则容易造成观者的阅读压力，适得其反。&#13;正如我们都希望改变世界，希望给别人带去光明，但更多时候我们只需要播下一颗种子，自然有微风吹拂，雨露滋养。恰如其分的表达观点，往往事半功倍。"/>
  <p:tag name="KSO_WM_UNIT_SUBTYPE" val="a"/>
</p:tagLst>
</file>

<file path=ppt/tags/tag215.xml><?xml version="1.0" encoding="utf-8"?>
<p:tagLst xmlns:p="http://schemas.openxmlformats.org/presentationml/2006/main">
  <p:tag name="KSO_WM_UNIT_DEFAULT_FONT" val="28;32;4"/>
  <p:tag name="KSO_WM_UNIT_BLOCK" val="0"/>
  <p:tag name="KSO_WM_UNIT_ISCONTENTS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custom20204537_8*a*1"/>
  <p:tag name="KSO_WM_TEMPLATE_CATEGORY" val="custom"/>
  <p:tag name="KSO_WM_TEMPLATE_INDEX" val="20204537"/>
  <p:tag name="KSO_WM_UNIT_LAYERLEVEL" val="1"/>
  <p:tag name="KSO_WM_TAG_VERSION" val="1.0"/>
  <p:tag name="KSO_WM_BEAUTIFY_FLAG" val="#wm#"/>
  <p:tag name="KSO_WM_UNIT_PRESET_TEXT" val="单击此处添加大标题"/>
  <p:tag name="KSO_WM_UNIT_ISNUMDGMTITLE" val="0"/>
</p:tagLst>
</file>

<file path=ppt/tags/tag2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1.0"/>
  <p:tag name="KSO_WM_BEAUTIFY_FLAG" val=""/>
  <p:tag name="KSO_WM_UNIT_ISCONTENTSTITLE" val="0"/>
  <p:tag name="KSO_WM_UNIT_PRESET_TEXT" val="单击此处添加大标题"/>
  <p:tag name="KSO_WM_UNIT_NOCLEAR" val="0"/>
  <p:tag name="KSO_WM_UNIT_VALUE" val="26"/>
  <p:tag name="KSO_WM_UNIT_TYPE" val="a"/>
  <p:tag name="KSO_WM_UNIT_INDEX" val="1"/>
  <p:tag name="KSO_WM_UNIT_BLOCK" val="0"/>
  <p:tag name="KSO_WM_TEMPLATE_CATEGORY" val="custom"/>
  <p:tag name="KSO_WM_TEMPLATE_INDEX" val="20204359"/>
  <p:tag name="KSO_WM_UNIT_ID" val="custom20204359_8*a*1"/>
  <p:tag name="KSO_WM_UNIT_ISNUMDGMTITLE" val="0"/>
</p:tagLst>
</file>

<file path=ppt/tags/tag217.xml><?xml version="1.0" encoding="utf-8"?>
<p:tagLst xmlns:p="http://schemas.openxmlformats.org/presentationml/2006/main">
  <p:tag name="KSO_WM_BEAUTIFY_FLAG" val=""/>
</p:tagLst>
</file>

<file path=ppt/tags/tag2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1.0"/>
  <p:tag name="KSO_WM_BEAUTIFY_FLAG" val=""/>
  <p:tag name="KSO_WM_UNIT_ISCONTENTSTITLE" val="0"/>
  <p:tag name="KSO_WM_UNIT_PRESET_TEXT" val="单击此处添加大标题"/>
  <p:tag name="KSO_WM_UNIT_NOCLEAR" val="0"/>
  <p:tag name="KSO_WM_UNIT_VALUE" val="26"/>
  <p:tag name="KSO_WM_UNIT_TYPE" val="a"/>
  <p:tag name="KSO_WM_UNIT_INDEX" val="1"/>
  <p:tag name="KSO_WM_UNIT_BLOCK" val="0"/>
  <p:tag name="KSO_WM_TEMPLATE_CATEGORY" val="custom"/>
  <p:tag name="KSO_WM_TEMPLATE_INDEX" val="20204359"/>
  <p:tag name="KSO_WM_UNIT_ID" val="custom20204359_8*a*1"/>
  <p:tag name="KSO_WM_UNIT_ISNUMDGMTITLE" val="0"/>
</p:tagLst>
</file>

<file path=ppt/tags/tag219.xml><?xml version="1.0" encoding="utf-8"?>
<p:tagLst xmlns:p="http://schemas.openxmlformats.org/presentationml/2006/main">
  <p:tag name="KSO_WM_UNIT_COLOR_SCHEME_SHAPE_ID" val="16"/>
  <p:tag name="KSO_WM_UNIT_COLOR_SCHEME_PARENT_PAGE" val="0_1"/>
  <p:tag name="KSO_WM_UNIT_FOIL_COLOR" val="1"/>
  <p:tag name="KSO_WM_UNIT_DIAGRAM_MODELTYPE" val="stripeEnum"/>
  <p:tag name="KSO_WM_UNIT_HIGHLIGHT" val="0"/>
  <p:tag name="KSO_WM_UNIT_COMPATIBLE" val="0"/>
  <p:tag name="KSO_WM_UNIT_DIAGRAM_ISNUMVISUAL" val="0"/>
  <p:tag name="KSO_WM_UNIT_DIAGRAM_ISREFERUNIT" val="0"/>
  <p:tag name="KSO_WM_DIAGRAM_GROUP_CODE" val="l1-5"/>
  <p:tag name="KSO_WM_UNIT_TYPE" val="l_h_i"/>
  <p:tag name="KSO_WM_UNIT_INDEX" val="1_1_2"/>
  <p:tag name="KSO_WM_UNIT_LAYERLEVEL" val="1_1_1"/>
  <p:tag name="KSO_WM_TAG_VERSION" val="1.0"/>
  <p:tag name="KSO_WM_BEAUTIFY_FLAG" val=""/>
  <p:tag name="KSO_WM_TEMPLATE_CATEGORY" val="custom"/>
  <p:tag name="KSO_WM_TEMPLATE_INDEX" val="20204359"/>
  <p:tag name="KSO_WM_UNIT_ID" val="custom20204359_27*l_h_i*1_1_2"/>
  <p:tag name="KSO_WM_UNIT_FILL_FORE_SCHEMECOLOR_INDEX" val="16"/>
  <p:tag name="KSO_WM_UNIT_FILL_TYPE" val="1"/>
  <p:tag name="KSO_WM_UNIT_LINE_FORE_SCHEMECOLOR_INDEX" val="5"/>
  <p:tag name="KSO_WM_UNIT_LINE_FILL_TYPE" val="2"/>
  <p:tag name="KSO_WM_UNIT_TEXT_FILL_FORE_SCHEMECOLOR_INDEX" val="14"/>
  <p:tag name="KSO_WM_UNIT_TEXT_FILL_TYPE" val="1"/>
  <p:tag name="KSO_WM_UNIT_USESOURCEFORMAT_APPLY" val="1"/>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0.xml><?xml version="1.0" encoding="utf-8"?>
<p:tagLst xmlns:p="http://schemas.openxmlformats.org/presentationml/2006/main">
  <p:tag name="KSO_WM_BEAUTIFY_FLAG" val=""/>
</p:tagLst>
</file>

<file path=ppt/tags/tag221.xml><?xml version="1.0" encoding="utf-8"?>
<p:tagLst xmlns:p="http://schemas.openxmlformats.org/presentationml/2006/main">
  <p:tag name="KSO_WM_UNIT_COLOR_SCHEME_SHAPE_ID" val="16"/>
  <p:tag name="KSO_WM_UNIT_COLOR_SCHEME_PARENT_PAGE" val="0_1"/>
  <p:tag name="KSO_WM_UNIT_FOIL_COLOR" val="1"/>
  <p:tag name="KSO_WM_UNIT_DIAGRAM_MODELTYPE" val="stripeEnum"/>
  <p:tag name="KSO_WM_UNIT_HIGHLIGHT" val="0"/>
  <p:tag name="KSO_WM_UNIT_COMPATIBLE" val="0"/>
  <p:tag name="KSO_WM_UNIT_DIAGRAM_ISNUMVISUAL" val="0"/>
  <p:tag name="KSO_WM_UNIT_DIAGRAM_ISREFERUNIT" val="0"/>
  <p:tag name="KSO_WM_DIAGRAM_GROUP_CODE" val="l1-5"/>
  <p:tag name="KSO_WM_UNIT_TYPE" val="l_h_i"/>
  <p:tag name="KSO_WM_UNIT_INDEX" val="1_1_2"/>
  <p:tag name="KSO_WM_UNIT_LAYERLEVEL" val="1_1_1"/>
  <p:tag name="KSO_WM_TAG_VERSION" val="1.0"/>
  <p:tag name="KSO_WM_BEAUTIFY_FLAG" val=""/>
  <p:tag name="KSO_WM_TEMPLATE_CATEGORY" val="custom"/>
  <p:tag name="KSO_WM_TEMPLATE_INDEX" val="20204359"/>
  <p:tag name="KSO_WM_UNIT_ID" val="custom20204359_27*l_h_i*1_1_2"/>
  <p:tag name="KSO_WM_UNIT_FILL_FORE_SCHEMECOLOR_INDEX" val="16"/>
  <p:tag name="KSO_WM_UNIT_FILL_TYPE" val="1"/>
  <p:tag name="KSO_WM_UNIT_LINE_FORE_SCHEMECOLOR_INDEX" val="5"/>
  <p:tag name="KSO_WM_UNIT_LINE_FILL_TYPE" val="2"/>
  <p:tag name="KSO_WM_UNIT_TEXT_FILL_FORE_SCHEMECOLOR_INDEX" val="14"/>
  <p:tag name="KSO_WM_UNIT_TEXT_FILL_TYPE" val="1"/>
  <p:tag name="KSO_WM_UNIT_USESOURCEFORMAT_APPLY" val="1"/>
</p:tagLst>
</file>

<file path=ppt/tags/tag222.xml><?xml version="1.0" encoding="utf-8"?>
<p:tagLst xmlns:p="http://schemas.openxmlformats.org/presentationml/2006/main">
  <p:tag name="KSO_WM_SLIDE_LAYOUT_INFO" val="{&quot;direction&quot;:0,&quot;horizontalAlign&quot;:-1,&quot;verticalAlign&quot;:-1,&quot;type&quot;:0,&quot;diagramDirection&quot;:0,&quot;canSetOverLayout&quot;:0,&quot;isOverLayout&quot;:0,&quot;normalSize&quot;:{&quot;size1&quot;:13.3},&quot;minSize&quot;:{&quot;size1&quot;:13.3},&quot;maxSize&quot;:{&quot;size1&quot;:13.3},&quot;edge&quot;:{&quot;left&quot;:true,&quot;top&quot;:true,&quot;right&quot;:true,&quot;bottom&quot;:true},&quot;backgroundInfo&quot;:[{&quot;type&quot;:&quot;general&quot;,&quot;left&quot;:0.0,&quot;top&quot;:0.0,&quot;right&quot;:0.0,&quot;bottom&quot;:0.0,&quot;leftAbs&quot;:false,&quot;topAbs&quot;:false,&quot;rightAbs&quot;:false,&quot;bottomAbs&quot;:false},{&quot;type&quot;:&quot;navigation&quot;,&quot;left&quot;:0.0,&quot;top&quot;:0.0,&quot;right&quot;:0.0,&quot;bottom&quot;:0.0,&quot;leftAbs&quot;:false,&quot;topAbs&quot;:false,&quot;rightAbs&quot;:false,&quot;bottomAbs&quot;:false}],&quot;subLayout&quot;:[{&quot;direction&quot;:0,&quot;horizontalAlign&quot;:-1,&quot;verticalAlign&quot;:-1,&quot;type&quot;:0,&quot;diagramDirection&quot;:0,&quot;canSetOverLayout&quot;:0,&quot;isOverLayout&quot;:0,&quot;margin&quot;:{&quot;left&quot;:1.69,&quot;top&quot;:0.425,&quot;right&quot;:1.692,&quot;bottom&quot;:0.425},&quot;edge&quot;:{&quot;left&quot;:true,&quot;top&quot;:true,&quot;right&quot;:true,&quot;bottom&quot;:false}},{&quot;direction&quot;:0,&quot;horizontalAlign&quot;:-1,&quot;verticalAlign&quot;:-1,&quot;type&quot;:0,&quot;diagramDirection&quot;:0,&quot;canSetOverLayout&quot;:0,&quot;isOverLayout&quot;:0,&quot;margin&quot;:{&quot;left&quot;:2.12,&quot;top&quot;:1.69,&quot;right&quot;:2.12,&quot;bottom&quot;:2.96},&quot;edge&quot;:{&quot;left&quot;:true,&quot;top&quot;:false,&quot;right&quot;:true,&quot;bottom&quot;:true}}]}"/>
  <p:tag name="KSO_WM_SLIDE_BACKGROUND" val="[&quot;general&quot;,&quot;navigation&quot;]"/>
  <p:tag name="KSO_WM_SLIDE_RATIO" val="1.777778"/>
  <p:tag name="KSO_WM_SLIDE_ID" val="custom20204537_8"/>
  <p:tag name="KSO_WM_TEMPLATE_SUBCATEGORY" val="0"/>
  <p:tag name="KSO_WM_TEMPLATE_MASTER_TYPE" val="1"/>
  <p:tag name="KSO_WM_TEMPLATE_COLOR_TYPE" val="1"/>
  <p:tag name="KSO_WM_SLIDE_TYPE" val="text"/>
  <p:tag name="KSO_WM_SLIDE_SUBTYPE" val="pureTxt"/>
  <p:tag name="KSO_WM_SLIDE_ITEM_CNT" val="0"/>
  <p:tag name="KSO_WM_SLIDE_INDEX" val="8"/>
  <p:tag name="KSO_WM_SLIDE_SIZE" val="960*539"/>
  <p:tag name="KSO_WM_SLIDE_POSITION" val="0*0"/>
  <p:tag name="KSO_WM_TAG_VERSION" val="1.0"/>
  <p:tag name="KSO_WM_BEAUTIFY_FLAG" val="#wm#"/>
  <p:tag name="KSO_WM_TEMPLATE_CATEGORY" val="custom"/>
  <p:tag name="KSO_WM_TEMPLATE_INDEX" val="20204537"/>
  <p:tag name="KSO_WM_SLIDE_LAYOUT" val="a_f_i"/>
  <p:tag name="KSO_WM_SLIDE_LAYOUT_CNT" val="1_1_1"/>
</p:tagLst>
</file>

<file path=ppt/tags/tag223.xml><?xml version="1.0" encoding="utf-8"?>
<p:tagLst xmlns:p="http://schemas.openxmlformats.org/presentationml/2006/main">
  <p:tag name="KSO_WM_UNIT_NOCLEAR" val="0"/>
  <p:tag name="KSO_WM_UNIT_VALUE" val="1"/>
  <p:tag name="KSO_WM_UNIT_HIGHLIGHT" val="0"/>
  <p:tag name="KSO_WM_UNIT_COMPATIBLE" val="1"/>
  <p:tag name="KSO_WM_UNIT_DIAGRAM_ISNUMVISUAL" val="0"/>
  <p:tag name="KSO_WM_UNIT_DIAGRAM_ISREFERUNIT" val="0"/>
  <p:tag name="KSO_WM_UNIT_TYPE" val="e"/>
  <p:tag name="KSO_WM_UNIT_INDEX" val="1"/>
  <p:tag name="KSO_WM_UNIT_ID" val="custom20204537_7*e*1"/>
  <p:tag name="KSO_WM_TEMPLATE_CATEGORY" val="custom"/>
  <p:tag name="KSO_WM_TEMPLATE_INDEX" val="20204537"/>
  <p:tag name="KSO_WM_UNIT_LAYERLEVEL" val="1"/>
  <p:tag name="KSO_WM_TAG_VERSION" val="1.0"/>
  <p:tag name="KSO_WM_BEAUTIFY_FLAG" val="#wm#"/>
  <p:tag name="KSO_WM_UNIT_PRESET_TEXT" val="01"/>
</p:tagLst>
</file>

<file path=ppt/tags/tag224.xml><?xml version="1.0" encoding="utf-8"?>
<p:tagLst xmlns:p="http://schemas.openxmlformats.org/presentationml/2006/main">
  <p:tag name="KSO_WM_UNIT_NOCLEAR" val="0"/>
  <p:tag name="KSO_WM_UNIT_SHOW_EDIT_AREA_INDICATION" val="0"/>
  <p:tag name="KSO_WM_UNIT_HIGHLIGHT" val="0"/>
  <p:tag name="KSO_WM_UNIT_COMPATIBLE" val="0"/>
  <p:tag name="KSO_WM_UNIT_DIAGRAM_ISNUMVISUAL" val="0"/>
  <p:tag name="KSO_WM_UNIT_DIAGRAM_ISREFERUNIT" val="0"/>
  <p:tag name="KSO_WM_UNIT_TYPE" val="i"/>
  <p:tag name="KSO_WM_UNIT_INDEX" val="1"/>
  <p:tag name="KSO_WM_UNIT_ID" val="custom20204537_7*i*1"/>
  <p:tag name="KSO_WM_TEMPLATE_CATEGORY" val="custom"/>
  <p:tag name="KSO_WM_TEMPLATE_INDEX" val="20204537"/>
  <p:tag name="KSO_WM_UNIT_LAYERLEVEL" val="1"/>
  <p:tag name="KSO_WM_TAG_VERSION" val="1.0"/>
  <p:tag name="KSO_WM_BEAUTIFY_FLAG" val="#wm#"/>
</p:tagLst>
</file>

<file path=ppt/tags/tag2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custom20204537_7*i*2"/>
  <p:tag name="KSO_WM_TEMPLATE_CATEGORY" val="custom"/>
  <p:tag name="KSO_WM_TEMPLATE_INDEX" val="20204537"/>
  <p:tag name="KSO_WM_UNIT_LAYERLEVEL" val="1"/>
  <p:tag name="KSO_WM_TAG_VERSION" val="1.0"/>
  <p:tag name="KSO_WM_BEAUTIFY_FLAG" val="#wm#"/>
</p:tagLst>
</file>

<file path=ppt/tags/tag226.xml><?xml version="1.0" encoding="utf-8"?>
<p:tagLst xmlns:p="http://schemas.openxmlformats.org/presentationml/2006/main">
  <p:tag name="KSO_WM_UNIT_ISCONTENTSTITLE" val="0"/>
  <p:tag name="KSO_WM_UNIT_NOCLEAR" val="0"/>
  <p:tag name="KSO_WM_UNIT_VALUE" val="9"/>
  <p:tag name="KSO_WM_UNIT_HIGHLIGHT" val="0"/>
  <p:tag name="KSO_WM_UNIT_COMPATIBLE" val="0"/>
  <p:tag name="KSO_WM_UNIT_DIAGRAM_ISNUMVISUAL" val="0"/>
  <p:tag name="KSO_WM_UNIT_DIAGRAM_ISREFERUNIT" val="0"/>
  <p:tag name="KSO_WM_UNIT_TYPE" val="a"/>
  <p:tag name="KSO_WM_UNIT_INDEX" val="1"/>
  <p:tag name="KSO_WM_UNIT_ID" val="custom20204537_7*a*1"/>
  <p:tag name="KSO_WM_TEMPLATE_CATEGORY" val="custom"/>
  <p:tag name="KSO_WM_TEMPLATE_INDEX" val="20204537"/>
  <p:tag name="KSO_WM_UNIT_LAYERLEVEL" val="1"/>
  <p:tag name="KSO_WM_TAG_VERSION" val="1.0"/>
  <p:tag name="KSO_WM_BEAUTIFY_FLAG" val="#wm#"/>
  <p:tag name="KSO_WM_UNIT_PRESET_TEXT" val="单击添加大标题"/>
  <p:tag name="KSO_WM_UNIT_ISNUMDGMTITLE" val="0"/>
</p:tagLst>
</file>

<file path=ppt/tags/tag227.xml><?xml version="1.0" encoding="utf-8"?>
<p:tagLst xmlns:p="http://schemas.openxmlformats.org/presentationml/2006/main">
  <p:tag name="KSO_WM_UNIT_ISCONTENTSTITLE" val="0"/>
  <p:tag name="KSO_WM_UNIT_NOCLEAR" val="0"/>
  <p:tag name="KSO_WM_UNIT_VALUE" val="50"/>
  <p:tag name="KSO_WM_UNIT_HIGHLIGHT" val="0"/>
  <p:tag name="KSO_WM_UNIT_COMPATIBLE" val="0"/>
  <p:tag name="KSO_WM_UNIT_DIAGRAM_ISNUMVISUAL" val="0"/>
  <p:tag name="KSO_WM_UNIT_DIAGRAM_ISREFERUNIT" val="0"/>
  <p:tag name="KSO_WM_UNIT_TYPE" val="b"/>
  <p:tag name="KSO_WM_UNIT_INDEX" val="1"/>
  <p:tag name="KSO_WM_UNIT_ID" val="custom20204537_7*b*1"/>
  <p:tag name="KSO_WM_TEMPLATE_CATEGORY" val="custom"/>
  <p:tag name="KSO_WM_TEMPLATE_INDEX" val="20204537"/>
  <p:tag name="KSO_WM_UNIT_LAYERLEVEL" val="1"/>
  <p:tag name="KSO_WM_TAG_VERSION" val="1.0"/>
  <p:tag name="KSO_WM_BEAUTIFY_FLAG" val="#wm#"/>
  <p:tag name="KSO_WM_UNIT_PRESET_TEXT" val="单击此处输入你的副标题，请尽量言简意赅的阐述观点"/>
  <p:tag name="KSO_WM_UNIT_ISNUMDGMTITLE" val="0"/>
</p:tagLst>
</file>

<file path=ppt/tags/tag228.xml><?xml version="1.0" encoding="utf-8"?>
<p:tagLst xmlns:p="http://schemas.openxmlformats.org/presentationml/2006/main">
  <p:tag name="KSO_WM_SLIDE_ID" val="custom20204537_7"/>
  <p:tag name="KSO_WM_TEMPLATE_SUBCATEGORY" val="0"/>
  <p:tag name="KSO_WM_TEMPLATE_MASTER_TYPE" val="1"/>
  <p:tag name="KSO_WM_TEMPLATE_COLOR_TYPE" val="1"/>
  <p:tag name="KSO_WM_SLIDE_TYPE" val="sectionTitle"/>
  <p:tag name="KSO_WM_SLIDE_SUBTYPE" val="pureTxt"/>
  <p:tag name="KSO_WM_SLIDE_ITEM_CNT" val="0"/>
  <p:tag name="KSO_WM_SLIDE_INDEX" val="7"/>
  <p:tag name="KSO_WM_TAG_VERSION" val="1.0"/>
  <p:tag name="KSO_WM_BEAUTIFY_FLAG" val="#wm#"/>
  <p:tag name="KSO_WM_TEMPLATE_CATEGORY" val="custom"/>
  <p:tag name="KSO_WM_TEMPLATE_INDEX" val="20204537"/>
  <p:tag name="KSO_WM_SLIDE_LAYOUT" val="a_b_e"/>
  <p:tag name="KSO_WM_SLIDE_LAYOUT_CNT" val="1_1_1"/>
</p:tagLst>
</file>

<file path=ppt/tags/tag229.xml><?xml version="1.0" encoding="utf-8"?>
<p:tagLst xmlns:p="http://schemas.openxmlformats.org/presentationml/2006/main">
  <p:tag name="KSO_WM_SLIDE_BACKGROUND_TYPE" val="navigatio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ustom20204537_8*i*1"/>
  <p:tag name="KSO_WM_TEMPLATE_CATEGORY" val="custom"/>
  <p:tag name="KSO_WM_TEMPLATE_INDEX" val="20204537"/>
  <p:tag name="KSO_WM_UNIT_BK_DARK_LIGHT" val="2"/>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0.xml><?xml version="1.0" encoding="utf-8"?>
<p:tagLst xmlns:p="http://schemas.openxmlformats.org/presentationml/2006/main">
  <p:tag name="KSO_WM_SLIDE_BACKGROUND_TYPE" val="navigation"/>
  <p:tag name="KSO_WM_UNIT_HIGHLIGHT" val="0"/>
  <p:tag name="KSO_WM_UNIT_COMPATIBLE" val="0"/>
  <p:tag name="KSO_WM_UNIT_DIAGRAM_ISNUMVISUAL" val="0"/>
  <p:tag name="KSO_WM_UNIT_DIAGRAM_ISREFERUNIT" val="0"/>
  <p:tag name="KSO_WM_UNIT_TYPE" val="i"/>
  <p:tag name="KSO_WM_UNIT_INDEX" val="2"/>
  <p:tag name="KSO_WM_UNIT_ID" val="custom20204537_8*i*2"/>
  <p:tag name="KSO_WM_TEMPLATE_CATEGORY" val="custom"/>
  <p:tag name="KSO_WM_TEMPLATE_INDEX" val="20204537"/>
  <p:tag name="KSO_WM_UNIT_LAYERLEVEL" val="1"/>
  <p:tag name="KSO_WM_TAG_VERSION" val="1.0"/>
  <p:tag name="KSO_WM_BEAUTIFY_FLAG" val="#wm#"/>
</p:tagLst>
</file>

<file path=ppt/tags/tag231.xml><?xml version="1.0" encoding="utf-8"?>
<p:tagLst xmlns:p="http://schemas.openxmlformats.org/presentationml/2006/main">
  <p:tag name="KSO_WM_SLIDE_BACKGROUND_TYPE" val="navigation"/>
  <p:tag name="KSO_WM_UNIT_HIGHLIGHT" val="0"/>
  <p:tag name="KSO_WM_UNIT_COMPATIBLE" val="0"/>
  <p:tag name="KSO_WM_UNIT_DIAGRAM_ISNUMVISUAL" val="0"/>
  <p:tag name="KSO_WM_UNIT_DIAGRAM_ISREFERUNIT" val="0"/>
  <p:tag name="KSO_WM_UNIT_TYPE" val="i"/>
  <p:tag name="KSO_WM_UNIT_INDEX" val="3"/>
  <p:tag name="KSO_WM_UNIT_ID" val="custom20204537_8*i*3"/>
  <p:tag name="KSO_WM_TEMPLATE_CATEGORY" val="custom"/>
  <p:tag name="KSO_WM_TEMPLATE_INDEX" val="20204537"/>
  <p:tag name="KSO_WM_UNIT_LAYERLEVEL" val="1"/>
  <p:tag name="KSO_WM_TAG_VERSION" val="1.0"/>
  <p:tag name="KSO_WM_BEAUTIFY_FLAG" val="#wm#"/>
</p:tagLst>
</file>

<file path=ppt/tags/tag232.xml><?xml version="1.0" encoding="utf-8"?>
<p:tagLst xmlns:p="http://schemas.openxmlformats.org/presentationml/2006/main">
  <p:tag name="KSO_WM_UNIT_BLOCK" val="0"/>
  <p:tag name="KSO_WM_UNIT_SM_LIMIT_TYPE" val="2"/>
  <p:tag name="KSO_WM_UNIT_DECORATE_INFO" val="{&quot;DecorateInfoX&quot;:{&quot;IsLeft&quot;:true,&quot;IsRight&quot;:false,&quot;IsAbs&quot;:true},&quot;DecorateInfoY&quot;:{&quot;IsTop&quot;:true,&quot;IsBottom&quot;:false,&quot;IsAbs&quot;:true}}"/>
  <p:tag name="KSO_WM_UNIT_HIGHLIGHT" val="0"/>
  <p:tag name="KSO_WM_UNIT_COMPATIBLE" val="0"/>
  <p:tag name="KSO_WM_UNIT_DIAGRAM_ISNUMVISUAL" val="0"/>
  <p:tag name="KSO_WM_UNIT_DIAGRAM_ISREFERUNIT" val="0"/>
  <p:tag name="KSO_WM_UNIT_TYPE" val="i"/>
  <p:tag name="KSO_WM_UNIT_INDEX" val="4"/>
  <p:tag name="KSO_WM_UNIT_ID" val="custom20204537_8*i*4"/>
  <p:tag name="KSO_WM_TEMPLATE_CATEGORY" val="custom"/>
  <p:tag name="KSO_WM_TEMPLATE_INDEX" val="20204537"/>
  <p:tag name="KSO_WM_UNIT_LAYERLEVEL" val="1"/>
  <p:tag name="KSO_WM_TAG_VERSION" val="1.0"/>
  <p:tag name="KSO_WM_BEAUTIFY_FLAG" val="#wm#"/>
</p:tagLst>
</file>

<file path=ppt/tags/tag233.xml><?xml version="1.0" encoding="utf-8"?>
<p:tagLst xmlns:p="http://schemas.openxmlformats.org/presentationml/2006/main">
  <p:tag name="KSO_WM_UNIT_DEFAULT_FONT" val="28;32;4"/>
  <p:tag name="KSO_WM_UNIT_BLOCK" val="0"/>
  <p:tag name="KSO_WM_UNIT_ISCONTENTS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custom20204537_8*a*1"/>
  <p:tag name="KSO_WM_TEMPLATE_CATEGORY" val="custom"/>
  <p:tag name="KSO_WM_TEMPLATE_INDEX" val="20204537"/>
  <p:tag name="KSO_WM_UNIT_LAYERLEVEL" val="1"/>
  <p:tag name="KSO_WM_TAG_VERSION" val="1.0"/>
  <p:tag name="KSO_WM_BEAUTIFY_FLAG" val="#wm#"/>
  <p:tag name="KSO_WM_UNIT_PRESET_TEXT" val="单击此处添加大标题"/>
  <p:tag name="KSO_WM_UNIT_ISNUMDGMTITLE" val="0"/>
</p:tagLst>
</file>

<file path=ppt/tags/tag234.xml><?xml version="1.0" encoding="utf-8"?>
<p:tagLst xmlns:p="http://schemas.openxmlformats.org/presentationml/2006/main">
  <p:tag name="KSO_WM_BEAUTIFY_FLAG" val=""/>
</p:tagLst>
</file>

<file path=ppt/tags/tag235.xml><?xml version="1.0" encoding="utf-8"?>
<p:tagLst xmlns:p="http://schemas.openxmlformats.org/presentationml/2006/main">
  <p:tag name="KSO_WM_BEAUTIFY_FLAG" val=""/>
</p:tagLst>
</file>

<file path=ppt/tags/tag236.xml><?xml version="1.0" encoding="utf-8"?>
<p:tagLst xmlns:p="http://schemas.openxmlformats.org/presentationml/2006/main">
  <p:tag name="KSO_WM_BEAUTIFY_FLAG" val=""/>
</p:tagLst>
</file>

<file path=ppt/tags/tag237.xml><?xml version="1.0" encoding="utf-8"?>
<p:tagLst xmlns:p="http://schemas.openxmlformats.org/presentationml/2006/main">
  <p:tag name="KSO_WM_SLIDE_LAYOUT_INFO" val="{&quot;direction&quot;:0,&quot;horizontalAlign&quot;:-1,&quot;verticalAlign&quot;:-1,&quot;type&quot;:0,&quot;diagramDirection&quot;:0,&quot;canSetOverLayout&quot;:0,&quot;isOverLayout&quot;:0,&quot;normalSize&quot;:{&quot;size1&quot;:13.3},&quot;minSize&quot;:{&quot;size1&quot;:13.3},&quot;maxSize&quot;:{&quot;size1&quot;:13.3},&quot;edge&quot;:{&quot;left&quot;:true,&quot;top&quot;:true,&quot;right&quot;:true,&quot;bottom&quot;:true},&quot;backgroundInfo&quot;:[{&quot;type&quot;:&quot;general&quot;,&quot;left&quot;:0.0,&quot;top&quot;:0.0,&quot;right&quot;:0.0,&quot;bottom&quot;:0.0,&quot;leftAbs&quot;:false,&quot;topAbs&quot;:false,&quot;rightAbs&quot;:false,&quot;bottomAbs&quot;:false},{&quot;type&quot;:&quot;navigation&quot;,&quot;left&quot;:0.0,&quot;top&quot;:0.0,&quot;right&quot;:0.0,&quot;bottom&quot;:0.0,&quot;leftAbs&quot;:false,&quot;topAbs&quot;:false,&quot;rightAbs&quot;:false,&quot;bottomAbs&quot;:false}],&quot;subLayout&quot;:[{&quot;direction&quot;:0,&quot;horizontalAlign&quot;:-1,&quot;verticalAlign&quot;:-1,&quot;type&quot;:0,&quot;diagramDirection&quot;:0,&quot;canSetOverLayout&quot;:0,&quot;isOverLayout&quot;:0,&quot;margin&quot;:{&quot;left&quot;:1.69,&quot;top&quot;:0.425,&quot;right&quot;:1.692,&quot;bottom&quot;:0.425},&quot;edge&quot;:{&quot;left&quot;:true,&quot;top&quot;:true,&quot;right&quot;:true,&quot;bottom&quot;:false}},{&quot;direction&quot;:0,&quot;horizontalAlign&quot;:-1,&quot;verticalAlign&quot;:-1,&quot;type&quot;:0,&quot;diagramDirection&quot;:0,&quot;canSetOverLayout&quot;:0,&quot;isOverLayout&quot;:0,&quot;margin&quot;:{&quot;left&quot;:2.12,&quot;top&quot;:1.69,&quot;right&quot;:2.12,&quot;bottom&quot;:2.96},&quot;edge&quot;:{&quot;left&quot;:true,&quot;top&quot;:false,&quot;right&quot;:true,&quot;bottom&quot;:true}}]}"/>
  <p:tag name="KSO_WM_SLIDE_BACKGROUND" val="[&quot;general&quot;,&quot;navigation&quot;]"/>
  <p:tag name="KSO_WM_SLIDE_RATIO" val="1.777778"/>
  <p:tag name="KSO_WM_SLIDE_ID" val="custom20204537_8"/>
  <p:tag name="KSO_WM_TEMPLATE_SUBCATEGORY" val="0"/>
  <p:tag name="KSO_WM_TEMPLATE_MASTER_TYPE" val="1"/>
  <p:tag name="KSO_WM_TEMPLATE_COLOR_TYPE" val="1"/>
  <p:tag name="KSO_WM_SLIDE_TYPE" val="text"/>
  <p:tag name="KSO_WM_SLIDE_SUBTYPE" val="pureTxt"/>
  <p:tag name="KSO_WM_SLIDE_ITEM_CNT" val="0"/>
  <p:tag name="KSO_WM_SLIDE_INDEX" val="8"/>
  <p:tag name="KSO_WM_SLIDE_SIZE" val="960*539"/>
  <p:tag name="KSO_WM_SLIDE_POSITION" val="0*0"/>
  <p:tag name="KSO_WM_TAG_VERSION" val="1.0"/>
  <p:tag name="KSO_WM_BEAUTIFY_FLAG" val="#wm#"/>
  <p:tag name="KSO_WM_TEMPLATE_CATEGORY" val="custom"/>
  <p:tag name="KSO_WM_TEMPLATE_INDEX" val="20204537"/>
  <p:tag name="KSO_WM_SLIDE_LAYOUT" val="a_f_i"/>
  <p:tag name="KSO_WM_SLIDE_LAYOUT_CNT" val="1_1_1"/>
</p:tagLst>
</file>

<file path=ppt/tags/tag238.xml><?xml version="1.0" encoding="utf-8"?>
<p:tagLst xmlns:p="http://schemas.openxmlformats.org/presentationml/2006/main">
  <p:tag name="KSO_WM_SLIDE_BACKGROUND_TYPE" val="navigatio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ustom20204537_8*i*1"/>
  <p:tag name="KSO_WM_TEMPLATE_CATEGORY" val="custom"/>
  <p:tag name="KSO_WM_TEMPLATE_INDEX" val="20204537"/>
  <p:tag name="KSO_WM_UNIT_BK_DARK_LIGHT" val="2"/>
  <p:tag name="KSO_WM_UNIT_LAYERLEVEL" val="1"/>
  <p:tag name="KSO_WM_TAG_VERSION" val="1.0"/>
  <p:tag name="KSO_WM_BEAUTIFY_FLAG" val="#wm#"/>
</p:tagLst>
</file>

<file path=ppt/tags/tag239.xml><?xml version="1.0" encoding="utf-8"?>
<p:tagLst xmlns:p="http://schemas.openxmlformats.org/presentationml/2006/main">
  <p:tag name="KSO_WM_SLIDE_BACKGROUND_TYPE" val="navigation"/>
  <p:tag name="KSO_WM_UNIT_HIGHLIGHT" val="0"/>
  <p:tag name="KSO_WM_UNIT_COMPATIBLE" val="0"/>
  <p:tag name="KSO_WM_UNIT_DIAGRAM_ISNUMVISUAL" val="0"/>
  <p:tag name="KSO_WM_UNIT_DIAGRAM_ISREFERUNIT" val="0"/>
  <p:tag name="KSO_WM_UNIT_TYPE" val="i"/>
  <p:tag name="KSO_WM_UNIT_INDEX" val="2"/>
  <p:tag name="KSO_WM_UNIT_ID" val="custom20204537_8*i*2"/>
  <p:tag name="KSO_WM_TEMPLATE_CATEGORY" val="custom"/>
  <p:tag name="KSO_WM_TEMPLATE_INDEX" val="20204537"/>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40.xml><?xml version="1.0" encoding="utf-8"?>
<p:tagLst xmlns:p="http://schemas.openxmlformats.org/presentationml/2006/main">
  <p:tag name="KSO_WM_SLIDE_BACKGROUND_TYPE" val="navigation"/>
  <p:tag name="KSO_WM_UNIT_HIGHLIGHT" val="0"/>
  <p:tag name="KSO_WM_UNIT_COMPATIBLE" val="0"/>
  <p:tag name="KSO_WM_UNIT_DIAGRAM_ISNUMVISUAL" val="0"/>
  <p:tag name="KSO_WM_UNIT_DIAGRAM_ISREFERUNIT" val="0"/>
  <p:tag name="KSO_WM_UNIT_TYPE" val="i"/>
  <p:tag name="KSO_WM_UNIT_INDEX" val="3"/>
  <p:tag name="KSO_WM_UNIT_ID" val="custom20204537_8*i*3"/>
  <p:tag name="KSO_WM_TEMPLATE_CATEGORY" val="custom"/>
  <p:tag name="KSO_WM_TEMPLATE_INDEX" val="20204537"/>
  <p:tag name="KSO_WM_UNIT_LAYERLEVEL" val="1"/>
  <p:tag name="KSO_WM_TAG_VERSION" val="1.0"/>
  <p:tag name="KSO_WM_BEAUTIFY_FLAG" val="#wm#"/>
</p:tagLst>
</file>

<file path=ppt/tags/tag241.xml><?xml version="1.0" encoding="utf-8"?>
<p:tagLst xmlns:p="http://schemas.openxmlformats.org/presentationml/2006/main">
  <p:tag name="KSO_WM_UNIT_BLOCK" val="0"/>
  <p:tag name="KSO_WM_UNIT_SM_LIMIT_TYPE" val="2"/>
  <p:tag name="KSO_WM_UNIT_DECORATE_INFO" val="{&quot;DecorateInfoX&quot;:{&quot;IsLeft&quot;:true,&quot;IsRight&quot;:false,&quot;IsAbs&quot;:true},&quot;DecorateInfoY&quot;:{&quot;IsTop&quot;:true,&quot;IsBottom&quot;:false,&quot;IsAbs&quot;:true}}"/>
  <p:tag name="KSO_WM_UNIT_HIGHLIGHT" val="0"/>
  <p:tag name="KSO_WM_UNIT_COMPATIBLE" val="0"/>
  <p:tag name="KSO_WM_UNIT_DIAGRAM_ISNUMVISUAL" val="0"/>
  <p:tag name="KSO_WM_UNIT_DIAGRAM_ISREFERUNIT" val="0"/>
  <p:tag name="KSO_WM_UNIT_TYPE" val="i"/>
  <p:tag name="KSO_WM_UNIT_INDEX" val="4"/>
  <p:tag name="KSO_WM_UNIT_ID" val="custom20204537_8*i*4"/>
  <p:tag name="KSO_WM_TEMPLATE_CATEGORY" val="custom"/>
  <p:tag name="KSO_WM_TEMPLATE_INDEX" val="20204537"/>
  <p:tag name="KSO_WM_UNIT_LAYERLEVEL" val="1"/>
  <p:tag name="KSO_WM_TAG_VERSION" val="1.0"/>
  <p:tag name="KSO_WM_BEAUTIFY_FLAG" val="#wm#"/>
</p:tagLst>
</file>

<file path=ppt/tags/tag242.xml><?xml version="1.0" encoding="utf-8"?>
<p:tagLst xmlns:p="http://schemas.openxmlformats.org/presentationml/2006/main">
  <p:tag name="KSO_WM_UNIT_DEFAULT_FONT" val="28;32;4"/>
  <p:tag name="KSO_WM_UNIT_BLOCK" val="0"/>
  <p:tag name="KSO_WM_UNIT_ISCONTENTS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custom20204537_8*a*1"/>
  <p:tag name="KSO_WM_TEMPLATE_CATEGORY" val="custom"/>
  <p:tag name="KSO_WM_TEMPLATE_INDEX" val="20204537"/>
  <p:tag name="KSO_WM_UNIT_LAYERLEVEL" val="1"/>
  <p:tag name="KSO_WM_TAG_VERSION" val="1.0"/>
  <p:tag name="KSO_WM_BEAUTIFY_FLAG" val="#wm#"/>
  <p:tag name="KSO_WM_UNIT_PRESET_TEXT" val="单击此处添加大标题"/>
  <p:tag name="KSO_WM_UNIT_ISNUMDGMTITLE" val="0"/>
</p:tagLst>
</file>

<file path=ppt/tags/tag243.xml><?xml version="1.0" encoding="utf-8"?>
<p:tagLst xmlns:p="http://schemas.openxmlformats.org/presentationml/2006/main">
  <p:tag name="KSO_WM_BEAUTIFY_FLAG" val=""/>
</p:tagLst>
</file>

<file path=ppt/tags/tag244.xml><?xml version="1.0" encoding="utf-8"?>
<p:tagLst xmlns:p="http://schemas.openxmlformats.org/presentationml/2006/main">
  <p:tag name="KSO_WM_SLIDE_LAYOUT_INFO" val="{&quot;direction&quot;:0,&quot;horizontalAlign&quot;:-1,&quot;verticalAlign&quot;:-1,&quot;type&quot;:0,&quot;diagramDirection&quot;:0,&quot;canSetOverLayout&quot;:0,&quot;isOverLayout&quot;:0,&quot;normalSize&quot;:{&quot;size1&quot;:13.3},&quot;minSize&quot;:{&quot;size1&quot;:13.3},&quot;maxSize&quot;:{&quot;size1&quot;:13.3},&quot;edge&quot;:{&quot;left&quot;:true,&quot;top&quot;:true,&quot;right&quot;:true,&quot;bottom&quot;:true},&quot;backgroundInfo&quot;:[{&quot;type&quot;:&quot;general&quot;,&quot;left&quot;:0.0,&quot;top&quot;:0.0,&quot;right&quot;:0.0,&quot;bottom&quot;:0.0,&quot;leftAbs&quot;:false,&quot;topAbs&quot;:false,&quot;rightAbs&quot;:false,&quot;bottomAbs&quot;:false},{&quot;type&quot;:&quot;navigation&quot;,&quot;left&quot;:0.0,&quot;top&quot;:0.0,&quot;right&quot;:0.0,&quot;bottom&quot;:0.0,&quot;leftAbs&quot;:false,&quot;topAbs&quot;:false,&quot;rightAbs&quot;:false,&quot;bottomAbs&quot;:false}],&quot;subLayout&quot;:[{&quot;direction&quot;:0,&quot;horizontalAlign&quot;:-1,&quot;verticalAlign&quot;:-1,&quot;type&quot;:0,&quot;diagramDirection&quot;:0,&quot;canSetOverLayout&quot;:0,&quot;isOverLayout&quot;:0,&quot;margin&quot;:{&quot;left&quot;:1.69,&quot;top&quot;:0.425,&quot;right&quot;:1.692,&quot;bottom&quot;:0.425},&quot;edge&quot;:{&quot;left&quot;:true,&quot;top&quot;:true,&quot;right&quot;:true,&quot;bottom&quot;:false}},{&quot;direction&quot;:0,&quot;horizontalAlign&quot;:-1,&quot;verticalAlign&quot;:-1,&quot;type&quot;:0,&quot;diagramDirection&quot;:0,&quot;canSetOverLayout&quot;:0,&quot;isOverLayout&quot;:0,&quot;margin&quot;:{&quot;left&quot;:2.12,&quot;top&quot;:1.69,&quot;right&quot;:2.12,&quot;bottom&quot;:2.96},&quot;edge&quot;:{&quot;left&quot;:true,&quot;top&quot;:false,&quot;right&quot;:true,&quot;bottom&quot;:true}}]}"/>
  <p:tag name="KSO_WM_SLIDE_BACKGROUND" val="[&quot;general&quot;,&quot;navigation&quot;]"/>
  <p:tag name="KSO_WM_SLIDE_RATIO" val="1.777778"/>
  <p:tag name="KSO_WM_SLIDE_ID" val="custom20204537_8"/>
  <p:tag name="KSO_WM_TEMPLATE_SUBCATEGORY" val="0"/>
  <p:tag name="KSO_WM_TEMPLATE_MASTER_TYPE" val="1"/>
  <p:tag name="KSO_WM_TEMPLATE_COLOR_TYPE" val="1"/>
  <p:tag name="KSO_WM_SLIDE_TYPE" val="text"/>
  <p:tag name="KSO_WM_SLIDE_SUBTYPE" val="pureTxt"/>
  <p:tag name="KSO_WM_SLIDE_ITEM_CNT" val="0"/>
  <p:tag name="KSO_WM_SLIDE_INDEX" val="8"/>
  <p:tag name="KSO_WM_SLIDE_SIZE" val="960*539"/>
  <p:tag name="KSO_WM_SLIDE_POSITION" val="0*0"/>
  <p:tag name="KSO_WM_TAG_VERSION" val="1.0"/>
  <p:tag name="KSO_WM_BEAUTIFY_FLAG" val="#wm#"/>
  <p:tag name="KSO_WM_TEMPLATE_CATEGORY" val="custom"/>
  <p:tag name="KSO_WM_TEMPLATE_INDEX" val="20204537"/>
  <p:tag name="KSO_WM_SLIDE_LAYOUT" val="a_f_i"/>
  <p:tag name="KSO_WM_SLIDE_LAYOUT_CNT" val="1_1_1"/>
</p:tagLst>
</file>

<file path=ppt/tags/tag245.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5*i*0"/>
  <p:tag name="KSO_WM_UNIT_BK_DARK_LIGHT" val="2"/>
  <p:tag name="KSO_WM_UNIT_LAYERLEVEL" val="1"/>
  <p:tag name="KSO_WM_TAG_VERSION" val="1.0"/>
  <p:tag name="KSO_WM_BEAUTIFY_FLAG" val="#wm#"/>
  <p:tag name="KSO_WM_UNIT_FILL_FORE_SCHEMECOLOR_INDEX_BRIGHTNESS" val="0"/>
  <p:tag name="KSO_WM_UNIT_FILL_FORE_SCHEMECOLOR_INDEX" val="15"/>
  <p:tag name="KSO_WM_UNIT_FILL_TYPE" val="1"/>
  <p:tag name="KSO_WM_UNIT_LINE_FORE_SCHEMECOLOR_INDEX_BRIGHTNESS" val="0"/>
  <p:tag name="KSO_WM_UNIT_LINE_FORE_SCHEMECOLOR_INDEX" val="5"/>
  <p:tag name="KSO_WM_UNIT_LINE_FILL_TYPE" val="2"/>
  <p:tag name="KSO_WM_UNIT_TEXT_FILL_FORE_SCHEMECOLOR_INDEX_BRIGHTNESS" val="0"/>
  <p:tag name="KSO_WM_UNIT_TEXT_FILL_FORE_SCHEMECOLOR_INDEX" val="2"/>
  <p:tag name="KSO_WM_UNIT_TEXT_FILL_TYPE" val="1"/>
</p:tagLst>
</file>

<file path=ppt/tags/tag246.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UNIT_TYPE" val="i"/>
</p:tagLst>
</file>

<file path=ppt/tags/tag247.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UNIT_TYPE" val="i"/>
</p:tagLst>
</file>

<file path=ppt/tags/tag2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LAYERLEVEL" val="1_1_1"/>
  <p:tag name="KSO_WM_TAG_VERSION" val="1.0"/>
  <p:tag name="KSO_WM_BEAUTIFY_FLAG" val="#wm#"/>
  <p:tag name="KSO_WM_UNIT_ISCONTENTSTITLE" val="0"/>
  <p:tag name="KSO_WM_UNIT_PRESET_TEXT" val="单击此处添加小标题"/>
  <p:tag name="KSO_WM_UNIT_NOCLEAR" val="0"/>
  <p:tag name="KSO_WM_UNIT_VALUE" val="22"/>
  <p:tag name="KSO_WM_DIAGRAM_GROUP_CODE" val="l1-2"/>
  <p:tag name="KSO_WM_UNIT_TYPE" val="l_h_a"/>
  <p:tag name="KSO_WM_UNIT_INDEX" val="1_1_1"/>
  <p:tag name="KSO_WM_UNIT_BLOCK" val="0"/>
  <p:tag name="KSO_WM_UNIT_IS_LAYOUT_DIAGRAM" val="1"/>
  <p:tag name="KSO_WM_TEMPLATE_CATEGORY" val="custom"/>
  <p:tag name="KSO_WM_TEMPLATE_INDEX" val="20204359"/>
  <p:tag name="KSO_WM_UNIT_ID" val="custom20204359_9*l_h_a*1_1_1"/>
  <p:tag name="KSO_WM_UNIT_ISNUMDGMTITLE" val="0"/>
  <p:tag name="KSO_WM_UNIT_TEXT_FILL_FORE_SCHEMECOLOR_INDEX" val="13"/>
  <p:tag name="KSO_WM_UNIT_TEXT_FILL_TYPE" val="1"/>
  <p:tag name="KSO_WM_UNIT_USESOURCEFORMAT_APPLY" val="1"/>
</p:tagLst>
</file>

<file path=ppt/tags/tag2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LAYERLEVEL" val="1_1_1"/>
  <p:tag name="KSO_WM_TAG_VERSION" val="1.0"/>
  <p:tag name="KSO_WM_BEAUTIFY_FLAG" val="#wm#"/>
  <p:tag name="KSO_WM_UNIT_ISCONTENTSTITLE" val="0"/>
  <p:tag name="KSO_WM_UNIT_PRESET_TEXT" val="单击此处添加小标题"/>
  <p:tag name="KSO_WM_UNIT_NOCLEAR" val="0"/>
  <p:tag name="KSO_WM_UNIT_VALUE" val="22"/>
  <p:tag name="KSO_WM_DIAGRAM_GROUP_CODE" val="l1-2"/>
  <p:tag name="KSO_WM_UNIT_TYPE" val="l_h_a"/>
  <p:tag name="KSO_WM_UNIT_INDEX" val="1_2_1"/>
  <p:tag name="KSO_WM_UNIT_BLOCK" val="0"/>
  <p:tag name="KSO_WM_UNIT_IS_LAYOUT_DIAGRAM" val="1"/>
  <p:tag name="KSO_WM_TEMPLATE_CATEGORY" val="custom"/>
  <p:tag name="KSO_WM_TEMPLATE_INDEX" val="20204359"/>
  <p:tag name="KSO_WM_UNIT_ID" val="custom20204359_9*l_h_a*1_2_1"/>
  <p:tag name="KSO_WM_UNIT_ISNUMDGMTITLE" val="0"/>
  <p:tag name="KSO_WM_UNIT_TEXT_FILL_FORE_SCHEMECOLOR_INDEX" val="13"/>
  <p:tag name="KSO_WM_UNIT_TEXT_FILL_TYPE" val="1"/>
  <p:tag name="KSO_WM_UNIT_USESOURCEFORMAT_APPLY" val="1"/>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LAYERLEVEL" val="1_1_1"/>
  <p:tag name="KSO_WM_TAG_VERSION" val="1.0"/>
  <p:tag name="KSO_WM_BEAUTIFY_FLAG" val="#wm#"/>
  <p:tag name="KSO_WM_UNIT_PRESET_TEXT" val="点击此处添加正文，文字是您思想的提炼，为了演示发布的良好效果，请您尽可能提炼思想的精髓，然后简单的阐述您的观点。"/>
  <p:tag name="KSO_WM_UNIT_NOCLEAR" val="0"/>
  <p:tag name="KSO_WM_UNIT_VALUE" val="75"/>
  <p:tag name="KSO_WM_DIAGRAM_GROUP_CODE" val="l1-2"/>
  <p:tag name="KSO_WM_UNIT_TYPE" val="l_h_f"/>
  <p:tag name="KSO_WM_UNIT_INDEX" val="1_2_1"/>
  <p:tag name="KSO_WM_UNIT_BLOCK" val="0"/>
  <p:tag name="KSO_WM_UNIT_IS_LAYOUT_DIAGRAM" val="1"/>
  <p:tag name="KSO_WM_TEMPLATE_CATEGORY" val="custom"/>
  <p:tag name="KSO_WM_TEMPLATE_INDEX" val="20204359"/>
  <p:tag name="KSO_WM_UNIT_ID" val="custom20204359_9*l_h_f*1_2_1"/>
  <p:tag name="KSO_WM_UNIT_SUBTYPE" val="a"/>
  <p:tag name="KSO_WM_UNIT_TEXT_FILL_FORE_SCHEMECOLOR_INDEX" val="13"/>
  <p:tag name="KSO_WM_UNIT_TEXT_FILL_TYPE" val="1"/>
  <p:tag name="KSO_WM_UNIT_USESOURCEFORMAT_APPLY" val="1"/>
</p:tagLst>
</file>

<file path=ppt/tags/tag2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UNIT_ISCONTENTSTITLE" val="0"/>
  <p:tag name="KSO_WM_UNIT_PRESET_TEXT" val="单击此处添加大标题"/>
  <p:tag name="KSO_WM_UNIT_NOCLEAR" val="0"/>
  <p:tag name="KSO_WM_UNIT_VALUE" val="26"/>
  <p:tag name="KSO_WM_UNIT_TYPE" val="a"/>
  <p:tag name="KSO_WM_UNIT_INDEX" val="1"/>
  <p:tag name="KSO_WM_UNIT_BLOCK" val="0"/>
  <p:tag name="KSO_WM_DIAGRAM_GROUP_CODE" val="l1-2"/>
  <p:tag name="KSO_WM_TEMPLATE_CATEGORY" val="custom"/>
  <p:tag name="KSO_WM_TEMPLATE_INDEX" val="20204359"/>
  <p:tag name="KSO_WM_UNIT_ID" val="custom20204359_9*a*1"/>
  <p:tag name="KSO_WM_UNIT_ISNUMDGMTITLE" val="0"/>
  <p:tag name="KSO_WM_UNIT_TEXT_FILL_FORE_SCHEMECOLOR_INDEX" val="13"/>
  <p:tag name="KSO_WM_UNIT_TEXT_FILL_TYPE" val="1"/>
  <p:tag name="KSO_WM_UNIT_USESOURCEFORMAT_APPLY" val="1"/>
</p:tagLst>
</file>

<file path=ppt/tags/tag2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LAYERLEVEL" val="1_1_1"/>
  <p:tag name="KSO_WM_TAG_VERSION" val="1.0"/>
  <p:tag name="KSO_WM_BEAUTIFY_FLAG" val="#wm#"/>
  <p:tag name="KSO_WM_UNIT_PRESET_TEXT" val="点击此处添加正文，文字是您思想的提炼，为了演示发布的良好效果，请您尽可能提炼思想的精髓，然后简单的阐述您的观点。"/>
  <p:tag name="KSO_WM_UNIT_NOCLEAR" val="0"/>
  <p:tag name="KSO_WM_UNIT_VALUE" val="75"/>
  <p:tag name="KSO_WM_DIAGRAM_GROUP_CODE" val="l1-2"/>
  <p:tag name="KSO_WM_UNIT_TYPE" val="l_h_f"/>
  <p:tag name="KSO_WM_UNIT_INDEX" val="1_1_1"/>
  <p:tag name="KSO_WM_UNIT_BLOCK" val="0"/>
  <p:tag name="KSO_WM_UNIT_IS_LAYOUT_DIAGRAM" val="1"/>
  <p:tag name="KSO_WM_TEMPLATE_CATEGORY" val="custom"/>
  <p:tag name="KSO_WM_TEMPLATE_INDEX" val="20204359"/>
  <p:tag name="KSO_WM_UNIT_ID" val="custom20204359_9*l_h_f*1_1_1"/>
  <p:tag name="KSO_WM_UNIT_SUBTYPE" val="a"/>
  <p:tag name="KSO_WM_UNIT_TEXT_FILL_FORE_SCHEMECOLOR_INDEX" val="13"/>
  <p:tag name="KSO_WM_UNIT_TEXT_FILL_TYPE" val="1"/>
  <p:tag name="KSO_WM_UNIT_USESOURCEFORMAT_APPLY" val="1"/>
</p:tagLst>
</file>

<file path=ppt/tags/tag253.xml><?xml version="1.0" encoding="utf-8"?>
<p:tagLst xmlns:p="http://schemas.openxmlformats.org/presentationml/2006/main">
  <p:tag name="KSO_WM_BEAUTIFY_FLAG" val=""/>
</p:tagLst>
</file>

<file path=ppt/tags/tag254.xml><?xml version="1.0" encoding="utf-8"?>
<p:tagLst xmlns:p="http://schemas.openxmlformats.org/presentationml/2006/main">
  <p:tag name="KSO_WM_BEAUTIFY_FLAG" val=""/>
</p:tagLst>
</file>

<file path=ppt/tags/tag255.xml><?xml version="1.0" encoding="utf-8"?>
<p:tagLst xmlns:p="http://schemas.openxmlformats.org/presentationml/2006/main">
  <p:tag name="KSO_WM_BEAUTIFY_FLAG" val=""/>
</p:tagLst>
</file>

<file path=ppt/tags/tag256.xml><?xml version="1.0" encoding="utf-8"?>
<p:tagLst xmlns:p="http://schemas.openxmlformats.org/presentationml/2006/main">
  <p:tag name="KSO_WM_BEAUTIFY_FLAG" val=""/>
</p:tagLst>
</file>

<file path=ppt/tags/tag257.xml><?xml version="1.0" encoding="utf-8"?>
<p:tagLst xmlns:p="http://schemas.openxmlformats.org/presentationml/2006/main">
  <p:tag name="KSO_WM_BEAUTIFY_FLAG" val=""/>
</p:tagLst>
</file>

<file path=ppt/tags/tag258.xml><?xml version="1.0" encoding="utf-8"?>
<p:tagLst xmlns:p="http://schemas.openxmlformats.org/presentationml/2006/main">
  <p:tag name="KSO_WM_BEAUTIFY_FLAG" val=""/>
</p:tagLst>
</file>

<file path=ppt/tags/tag259.xml><?xml version="1.0" encoding="utf-8"?>
<p:tagLst xmlns:p="http://schemas.openxmlformats.org/presentationml/2006/main">
  <p:tag name="KSO_WM_BEAUTIFY_FLAG" val=""/>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60.xml><?xml version="1.0" encoding="utf-8"?>
<p:tagLst xmlns:p="http://schemas.openxmlformats.org/presentationml/2006/main">
  <p:tag name="KSO_WM_TEMPLATE_SUBCATEGORY" val="0"/>
  <p:tag name="KSO_WM_SLIDE_ITEM_CNT" val="2"/>
  <p:tag name="KSO_WM_SLIDE_INDEX" val="9"/>
  <p:tag name="KSO_WM_TAG_VERSION" val="1.0"/>
  <p:tag name="KSO_WM_BEAUTIFY_FLAG" val="#wm#"/>
  <p:tag name="KSO_WM_DIAGRAM_GROUP_CODE" val="l1-2"/>
  <p:tag name="KSO_WM_SLIDE_DIAGTYPE" val="l"/>
  <p:tag name="KSO_WM_SLIDE_LAYOUT" val="a_i_l"/>
  <p:tag name="KSO_WM_SLIDE_LAYOUT_CNT" val="1_1_1"/>
  <p:tag name="KSO_WM_SLIDE_TYPE" val="text"/>
  <p:tag name="KSO_WM_SLIDE_SIZE" val="863.5*372.599"/>
  <p:tag name="KSO_WM_SLIDE_POSITION" val="48.1999*119.495"/>
  <p:tag name="KSO_WM_SLIDE_SUBTYPE" val="diag"/>
  <p:tag name="KSO_WM_SLIDE_LAYOUT_INFO" val="{&quot;direction&quot;:0,&quot;horizontalAlign&quot;:-1,&quot;verticalAlign&quot;:-1,&quot;type&quot;:0,&quot;diagramDirection&quot;:0,&quot;canSetOverLayout&quot;:0,&quot;isOverLayout&quot;:0,&quot;margin&quot;:{&quot;left&quot;:1.69,&quot;top&quot;:1.69,&quot;right&quot;:1.69,&quot;bottom&quot;:1.69},&quot;edge&quot;:{&quot;left&quot;:true,&quot;top&quot;:true,&quot;right&quot;:true,&quot;bottom&quot;:true},&quot;backgroundInfo&quot;:[{&quot;type&quot;:&quot;topBottom&quot;,&quot;left&quot;:0.0,&quot;top&quot;:0.0,&quot;right&quot;:0.0,&quot;bottom&quot;:0.0,&quot;leftAbs&quot;:false,&quot;topAbs&quot;:false,&quot;rightAbs&quot;:false,&quot;bottomAbs&quot;:false},{&quot;type&quot;:&quot;general&quot;,&quot;left&quot;:0.0,&quot;top&quot;:0.0,&quot;right&quot;:0.0,&quot;bottom&quot;:0.0,&quot;leftAbs&quot;:false,&quot;topAbs&quot;:false,&quot;rightAbs&quot;:false,&quot;bottomAbs&quot;:false}]}"/>
  <p:tag name="KSO_WM_SLIDE_BACKGROUND" val="[&quot;topBottom&quot;,&quot;general&quot;]"/>
  <p:tag name="KSO_WM_SLIDE_RATIO" val="1.777778"/>
  <p:tag name="KSO_WM_TEMPLATE_MASTER_TYPE" val="1"/>
  <p:tag name="KSO_WM_TEMPLATE_COLOR_TYPE" val="1"/>
  <p:tag name="KSO_WM_TEMPLATE_CATEGORY" val="custom"/>
  <p:tag name="KSO_WM_TEMPLATE_INDEX" val="20204359"/>
  <p:tag name="KSO_WM_SLIDE_ID" val="custom20204359_9"/>
  <p:tag name="KSO_WM_SLIDE_BK_DARK_LIGHT" val="2"/>
  <p:tag name="KSO_WM_SLIDE_BACKGROUND_TYPE" val="topBottom"/>
</p:tagLst>
</file>

<file path=ppt/tags/tag261.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5*i*0"/>
  <p:tag name="KSO_WM_UNIT_BK_DARK_LIGHT" val="2"/>
  <p:tag name="KSO_WM_UNIT_LAYERLEVEL" val="1"/>
  <p:tag name="KSO_WM_TAG_VERSION" val="1.0"/>
  <p:tag name="KSO_WM_BEAUTIFY_FLAG" val="#wm#"/>
  <p:tag name="KSO_WM_UNIT_FILL_FORE_SCHEMECOLOR_INDEX_BRIGHTNESS" val="0"/>
  <p:tag name="KSO_WM_UNIT_FILL_FORE_SCHEMECOLOR_INDEX" val="15"/>
  <p:tag name="KSO_WM_UNIT_FILL_TYPE" val="1"/>
  <p:tag name="KSO_WM_UNIT_LINE_FORE_SCHEMECOLOR_INDEX_BRIGHTNESS" val="0"/>
  <p:tag name="KSO_WM_UNIT_LINE_FORE_SCHEMECOLOR_INDEX" val="5"/>
  <p:tag name="KSO_WM_UNIT_LINE_FILL_TYPE" val="2"/>
  <p:tag name="KSO_WM_UNIT_TEXT_FILL_FORE_SCHEMECOLOR_INDEX_BRIGHTNESS" val="0"/>
  <p:tag name="KSO_WM_UNIT_TEXT_FILL_FORE_SCHEMECOLOR_INDEX" val="2"/>
  <p:tag name="KSO_WM_UNIT_TEXT_FILL_TYPE" val="1"/>
</p:tagLst>
</file>

<file path=ppt/tags/tag262.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UNIT_TYPE" val="i"/>
</p:tagLst>
</file>

<file path=ppt/tags/tag263.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UNIT_TYPE" val="i"/>
</p:tagLst>
</file>

<file path=ppt/tags/tag2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LAYERLEVEL" val="1_1_1"/>
  <p:tag name="KSO_WM_TAG_VERSION" val="1.0"/>
  <p:tag name="KSO_WM_BEAUTIFY_FLAG" val="#wm#"/>
  <p:tag name="KSO_WM_UNIT_ISCONTENTSTITLE" val="0"/>
  <p:tag name="KSO_WM_UNIT_PRESET_TEXT" val="单击此处添加小标题"/>
  <p:tag name="KSO_WM_UNIT_NOCLEAR" val="0"/>
  <p:tag name="KSO_WM_UNIT_VALUE" val="22"/>
  <p:tag name="KSO_WM_DIAGRAM_GROUP_CODE" val="l1-2"/>
  <p:tag name="KSO_WM_UNIT_TYPE" val="l_h_a"/>
  <p:tag name="KSO_WM_UNIT_INDEX" val="1_2_1"/>
  <p:tag name="KSO_WM_UNIT_BLOCK" val="0"/>
  <p:tag name="KSO_WM_UNIT_IS_LAYOUT_DIAGRAM" val="1"/>
  <p:tag name="KSO_WM_TEMPLATE_CATEGORY" val="custom"/>
  <p:tag name="KSO_WM_TEMPLATE_INDEX" val="20204359"/>
  <p:tag name="KSO_WM_UNIT_ID" val="custom20204359_9*l_h_a*1_2_1"/>
  <p:tag name="KSO_WM_UNIT_ISNUMDGMTITLE" val="0"/>
  <p:tag name="KSO_WM_UNIT_TEXT_FILL_FORE_SCHEMECOLOR_INDEX" val="13"/>
  <p:tag name="KSO_WM_UNIT_TEXT_FILL_TYPE" val="1"/>
  <p:tag name="KSO_WM_UNIT_USESOURCEFORMAT_APPLY" val="1"/>
</p:tagLst>
</file>

<file path=ppt/tags/tag2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LAYERLEVEL" val="1_1_1"/>
  <p:tag name="KSO_WM_TAG_VERSION" val="1.0"/>
  <p:tag name="KSO_WM_BEAUTIFY_FLAG" val="#wm#"/>
  <p:tag name="KSO_WM_UNIT_PRESET_TEXT" val="点击此处添加正文，文字是您思想的提炼，为了演示发布的良好效果，请您尽可能提炼思想的精髓，然后简单的阐述您的观点。"/>
  <p:tag name="KSO_WM_UNIT_NOCLEAR" val="0"/>
  <p:tag name="KSO_WM_UNIT_VALUE" val="75"/>
  <p:tag name="KSO_WM_DIAGRAM_GROUP_CODE" val="l1-2"/>
  <p:tag name="KSO_WM_UNIT_TYPE" val="l_h_f"/>
  <p:tag name="KSO_WM_UNIT_INDEX" val="1_2_1"/>
  <p:tag name="KSO_WM_UNIT_BLOCK" val="0"/>
  <p:tag name="KSO_WM_UNIT_IS_LAYOUT_DIAGRAM" val="1"/>
  <p:tag name="KSO_WM_TEMPLATE_CATEGORY" val="custom"/>
  <p:tag name="KSO_WM_TEMPLATE_INDEX" val="20204359"/>
  <p:tag name="KSO_WM_UNIT_ID" val="custom20204359_9*l_h_f*1_2_1"/>
  <p:tag name="KSO_WM_UNIT_SUBTYPE" val="a"/>
  <p:tag name="KSO_WM_UNIT_TEXT_FILL_FORE_SCHEMECOLOR_INDEX" val="13"/>
  <p:tag name="KSO_WM_UNIT_TEXT_FILL_TYPE" val="1"/>
  <p:tag name="KSO_WM_UNIT_USESOURCEFORMAT_APPLY" val="1"/>
</p:tagLst>
</file>

<file path=ppt/tags/tag2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UNIT_ISCONTENTSTITLE" val="0"/>
  <p:tag name="KSO_WM_UNIT_PRESET_TEXT" val="单击此处添加大标题"/>
  <p:tag name="KSO_WM_UNIT_NOCLEAR" val="0"/>
  <p:tag name="KSO_WM_UNIT_VALUE" val="26"/>
  <p:tag name="KSO_WM_UNIT_TYPE" val="a"/>
  <p:tag name="KSO_WM_UNIT_INDEX" val="1"/>
  <p:tag name="KSO_WM_UNIT_BLOCK" val="0"/>
  <p:tag name="KSO_WM_DIAGRAM_GROUP_CODE" val="l1-2"/>
  <p:tag name="KSO_WM_TEMPLATE_CATEGORY" val="custom"/>
  <p:tag name="KSO_WM_TEMPLATE_INDEX" val="20204359"/>
  <p:tag name="KSO_WM_UNIT_ID" val="custom20204359_9*a*1"/>
  <p:tag name="KSO_WM_UNIT_ISNUMDGMTITLE" val="0"/>
  <p:tag name="KSO_WM_UNIT_TEXT_FILL_FORE_SCHEMECOLOR_INDEX" val="13"/>
  <p:tag name="KSO_WM_UNIT_TEXT_FILL_TYPE" val="1"/>
  <p:tag name="KSO_WM_UNIT_USESOURCEFORMAT_APPLY" val="1"/>
</p:tagLst>
</file>

<file path=ppt/tags/tag2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LAYERLEVEL" val="1_1_1"/>
  <p:tag name="KSO_WM_TAG_VERSION" val="1.0"/>
  <p:tag name="KSO_WM_BEAUTIFY_FLAG" val="#wm#"/>
  <p:tag name="KSO_WM_UNIT_PRESET_TEXT" val="点击此处添加正文，文字是您思想的提炼，为了演示发布的良好效果，请您尽可能提炼思想的精髓，然后简单的阐述您的观点。"/>
  <p:tag name="KSO_WM_UNIT_NOCLEAR" val="0"/>
  <p:tag name="KSO_WM_UNIT_VALUE" val="75"/>
  <p:tag name="KSO_WM_DIAGRAM_GROUP_CODE" val="l1-2"/>
  <p:tag name="KSO_WM_UNIT_TYPE" val="l_h_f"/>
  <p:tag name="KSO_WM_UNIT_INDEX" val="1_1_1"/>
  <p:tag name="KSO_WM_UNIT_BLOCK" val="0"/>
  <p:tag name="KSO_WM_UNIT_IS_LAYOUT_DIAGRAM" val="1"/>
  <p:tag name="KSO_WM_TEMPLATE_CATEGORY" val="custom"/>
  <p:tag name="KSO_WM_TEMPLATE_INDEX" val="20204359"/>
  <p:tag name="KSO_WM_UNIT_ID" val="custom20204359_9*l_h_f*1_1_1"/>
  <p:tag name="KSO_WM_UNIT_SUBTYPE" val="a"/>
  <p:tag name="KSO_WM_UNIT_TEXT_FILL_FORE_SCHEMECOLOR_INDEX" val="13"/>
  <p:tag name="KSO_WM_UNIT_TEXT_FILL_TYPE" val="1"/>
  <p:tag name="KSO_WM_UNIT_USESOURCEFORMAT_APPLY" val="1"/>
</p:tagLst>
</file>

<file path=ppt/tags/tag268.xml><?xml version="1.0" encoding="utf-8"?>
<p:tagLst xmlns:p="http://schemas.openxmlformats.org/presentationml/2006/main">
  <p:tag name="KSO_WM_BEAUTIFY_FLAG" val=""/>
</p:tagLst>
</file>

<file path=ppt/tags/tag269.xml><?xml version="1.0" encoding="utf-8"?>
<p:tagLst xmlns:p="http://schemas.openxmlformats.org/presentationml/2006/main">
  <p:tag name="KSO_WM_BEAUTIFY_FLAG" val=""/>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70.xml><?xml version="1.0" encoding="utf-8"?>
<p:tagLst xmlns:p="http://schemas.openxmlformats.org/presentationml/2006/main">
  <p:tag name="KSO_WM_BEAUTIFY_FLAG" val=""/>
</p:tagLst>
</file>

<file path=ppt/tags/tag271.xml><?xml version="1.0" encoding="utf-8"?>
<p:tagLst xmlns:p="http://schemas.openxmlformats.org/presentationml/2006/main">
  <p:tag name="KSO_WM_BEAUTIFY_FLAG" val=""/>
</p:tagLst>
</file>

<file path=ppt/tags/tag272.xml><?xml version="1.0" encoding="utf-8"?>
<p:tagLst xmlns:p="http://schemas.openxmlformats.org/presentationml/2006/main">
  <p:tag name="KSO_WM_BEAUTIFY_FLAG" val=""/>
</p:tagLst>
</file>

<file path=ppt/tags/tag273.xml><?xml version="1.0" encoding="utf-8"?>
<p:tagLst xmlns:p="http://schemas.openxmlformats.org/presentationml/2006/main">
  <p:tag name="KSO_WM_BEAUTIFY_FLAG" val=""/>
</p:tagLst>
</file>

<file path=ppt/tags/tag274.xml><?xml version="1.0" encoding="utf-8"?>
<p:tagLst xmlns:p="http://schemas.openxmlformats.org/presentationml/2006/main">
  <p:tag name="KSO_WM_TEMPLATE_SUBCATEGORY" val="0"/>
  <p:tag name="KSO_WM_SLIDE_ITEM_CNT" val="2"/>
  <p:tag name="KSO_WM_SLIDE_INDEX" val="9"/>
  <p:tag name="KSO_WM_TAG_VERSION" val="1.0"/>
  <p:tag name="KSO_WM_BEAUTIFY_FLAG" val="#wm#"/>
  <p:tag name="KSO_WM_DIAGRAM_GROUP_CODE" val="l1-2"/>
  <p:tag name="KSO_WM_SLIDE_DIAGTYPE" val="l"/>
  <p:tag name="KSO_WM_SLIDE_LAYOUT" val="a_i_l"/>
  <p:tag name="KSO_WM_SLIDE_LAYOUT_CNT" val="1_1_1"/>
  <p:tag name="KSO_WM_SLIDE_TYPE" val="text"/>
  <p:tag name="KSO_WM_SLIDE_SIZE" val="863.5*372.599"/>
  <p:tag name="KSO_WM_SLIDE_POSITION" val="48.1999*119.495"/>
  <p:tag name="KSO_WM_SLIDE_SUBTYPE" val="diag"/>
  <p:tag name="KSO_WM_SLIDE_LAYOUT_INFO" val="{&quot;direction&quot;:0,&quot;horizontalAlign&quot;:-1,&quot;verticalAlign&quot;:-1,&quot;type&quot;:0,&quot;diagramDirection&quot;:0,&quot;canSetOverLayout&quot;:0,&quot;isOverLayout&quot;:0,&quot;margin&quot;:{&quot;left&quot;:1.69,&quot;top&quot;:1.69,&quot;right&quot;:1.69,&quot;bottom&quot;:1.69},&quot;edge&quot;:{&quot;left&quot;:true,&quot;top&quot;:true,&quot;right&quot;:true,&quot;bottom&quot;:true},&quot;backgroundInfo&quot;:[{&quot;type&quot;:&quot;topBottom&quot;,&quot;left&quot;:0.0,&quot;top&quot;:0.0,&quot;right&quot;:0.0,&quot;bottom&quot;:0.0,&quot;leftAbs&quot;:false,&quot;topAbs&quot;:false,&quot;rightAbs&quot;:false,&quot;bottomAbs&quot;:false},{&quot;type&quot;:&quot;general&quot;,&quot;left&quot;:0.0,&quot;top&quot;:0.0,&quot;right&quot;:0.0,&quot;bottom&quot;:0.0,&quot;leftAbs&quot;:false,&quot;topAbs&quot;:false,&quot;rightAbs&quot;:false,&quot;bottomAbs&quot;:false}]}"/>
  <p:tag name="KSO_WM_SLIDE_BACKGROUND" val="[&quot;topBottom&quot;,&quot;general&quot;]"/>
  <p:tag name="KSO_WM_SLIDE_RATIO" val="1.777778"/>
  <p:tag name="KSO_WM_TEMPLATE_MASTER_TYPE" val="1"/>
  <p:tag name="KSO_WM_TEMPLATE_COLOR_TYPE" val="1"/>
  <p:tag name="KSO_WM_TEMPLATE_CATEGORY" val="custom"/>
  <p:tag name="KSO_WM_TEMPLATE_INDEX" val="20204359"/>
  <p:tag name="KSO_WM_SLIDE_ID" val="custom20204359_9"/>
  <p:tag name="KSO_WM_SLIDE_BK_DARK_LIGHT" val="2"/>
  <p:tag name="KSO_WM_SLIDE_BACKGROUND_TYPE" val="topBottom"/>
</p:tagLst>
</file>

<file path=ppt/tags/tag275.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3*i*0"/>
  <p:tag name="KSO_WM_UNIT_BK_DARK_LIGHT" val="2"/>
  <p:tag name="KSO_WM_UNIT_LAYERLEVEL" val="1"/>
  <p:tag name="KSO_WM_TAG_VERSION" val="1.0"/>
  <p:tag name="KSO_WM_BEAUTIFY_FLAG" val="#wm#"/>
  <p:tag name="KSO_WM_UNIT_FILL_FORE_SCHEMECOLOR_INDEX_BRIGHTNESS" val="0"/>
  <p:tag name="KSO_WM_UNIT_FILL_FORE_SCHEMECOLOR_INDEX" val="15"/>
  <p:tag name="KSO_WM_UNIT_FILL_TYPE" val="1"/>
  <p:tag name="KSO_WM_UNIT_LINE_FORE_SCHEMECOLOR_INDEX_BRIGHTNESS" val="0"/>
  <p:tag name="KSO_WM_UNIT_LINE_FORE_SCHEMECOLOR_INDEX" val="5"/>
  <p:tag name="KSO_WM_UNIT_LINE_FILL_TYPE" val="2"/>
  <p:tag name="KSO_WM_UNIT_TEXT_FILL_FORE_SCHEMECOLOR_INDEX_BRIGHTNESS" val="0"/>
  <p:tag name="KSO_WM_UNIT_TEXT_FILL_FORE_SCHEMECOLOR_INDEX" val="2"/>
  <p:tag name="KSO_WM_UNIT_TEXT_FILL_TYPE" val="1"/>
</p:tagLst>
</file>

<file path=ppt/tags/tag276.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UNIT_TYPE" val="i"/>
</p:tagLst>
</file>

<file path=ppt/tags/tag277.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UNIT_TYPE" val="i"/>
</p:tagLst>
</file>

<file path=ppt/tags/tag278.xml><?xml version="1.0" encoding="utf-8"?>
<p:tagLst xmlns:p="http://schemas.openxmlformats.org/presentationml/2006/main">
  <p:tag name="KSO_WM_UNIT_BLOCK" val="0"/>
  <p:tag name="KSO_WM_UNIT_IS_LAYOUT_DIAGRAM" val="1"/>
  <p:tag name="KSO_WM_UNIT_SUBTYPE" val="a"/>
  <p:tag name="KSO_WM_UNIT_PRESET_TEXT" val="点击此处添加正文，文字是您思想的提炼，为了演示发布的良好效果，请您尽可能提炼思想的精髓，然后简单的阐述您的观点。如果您的内容确实非常重要又难以精简，也请使用分段处理，对内容进行简单的梳理和提炼，这样会使逻辑框架相对清晰明了。"/>
  <p:tag name="KSO_WM_UNIT_NOCLEAR" val="0"/>
  <p:tag name="KSO_WM_UNIT_VALUE" val="210"/>
  <p:tag name="KSO_WM_UNIT_HIGHLIGHT" val="0"/>
  <p:tag name="KSO_WM_UNIT_COMPATIBLE" val="0"/>
  <p:tag name="KSO_WM_UNIT_DIAGRAM_ISNUMVISUAL" val="0"/>
  <p:tag name="KSO_WM_UNIT_DIAGRAM_ISREFERUNIT" val="0"/>
  <p:tag name="KSO_WM_DIAGRAM_GROUP_CODE" val="l1-3"/>
  <p:tag name="KSO_WM_UNIT_TYPE" val="l_h_f"/>
  <p:tag name="KSO_WM_UNIT_INDEX" val="1_1_1"/>
  <p:tag name="KSO_WM_UNIT_ID" val="custom20204359_10*l_h_f*1_1_1"/>
  <p:tag name="KSO_WM_TEMPLATE_CATEGORY" val="custom"/>
  <p:tag name="KSO_WM_TEMPLATE_INDEX" val="20204359"/>
  <p:tag name="KSO_WM_UNIT_LAYERLEVEL" val="1_1_1"/>
  <p:tag name="KSO_WM_TAG_VERSION" val="1.0"/>
  <p:tag name="KSO_WM_BEAUTIFY_FLAG" val="#wm#"/>
  <p:tag name="KSO_WM_UNIT_TEXT_FILL_FORE_SCHEMECOLOR_INDEX" val="13"/>
  <p:tag name="KSO_WM_UNIT_TEXT_FILL_TYPE" val="1"/>
  <p:tag name="KSO_WM_UNIT_USESOURCEFORMAT_APPLY" val="1"/>
</p:tagLst>
</file>

<file path=ppt/tags/tag279.xml><?xml version="1.0" encoding="utf-8"?>
<p:tagLst xmlns:p="http://schemas.openxmlformats.org/presentationml/2006/main">
  <p:tag name="KSO_WM_UNIT_BLOCK" val="0"/>
  <p:tag name="KSO_WM_UNIT_IS_LAYOUT_DIAGRAM" val="1"/>
  <p:tag name="KSO_WM_UNIT_ISCONTENTSTITLE" val="0"/>
  <p:tag name="KSO_WM_UNIT_ISNUMDGMTITLE" val="0"/>
  <p:tag name="KSO_WM_UNIT_PRESET_TEXT" val="单击此处添加小标题"/>
  <p:tag name="KSO_WM_UNIT_NOCLEAR" val="0"/>
  <p:tag name="KSO_WM_UNIT_VALUE" val="19"/>
  <p:tag name="KSO_WM_UNIT_HIGHLIGHT" val="0"/>
  <p:tag name="KSO_WM_UNIT_COMPATIBLE" val="0"/>
  <p:tag name="KSO_WM_UNIT_DIAGRAM_ISNUMVISUAL" val="0"/>
  <p:tag name="KSO_WM_UNIT_DIAGRAM_ISREFERUNIT" val="0"/>
  <p:tag name="KSO_WM_DIAGRAM_GROUP_CODE" val="l1-3"/>
  <p:tag name="KSO_WM_UNIT_TYPE" val="l_h_a"/>
  <p:tag name="KSO_WM_UNIT_INDEX" val="1_1_1"/>
  <p:tag name="KSO_WM_UNIT_ID" val="custom20204359_10*l_h_a*1_1_1"/>
  <p:tag name="KSO_WM_TEMPLATE_CATEGORY" val="custom"/>
  <p:tag name="KSO_WM_TEMPLATE_INDEX" val="20204359"/>
  <p:tag name="KSO_WM_UNIT_LAYERLEVEL" val="1_1_1"/>
  <p:tag name="KSO_WM_TAG_VERSION" val="1.0"/>
  <p:tag name="KSO_WM_BEAUTIFY_FLAG" val="#wm#"/>
  <p:tag name="KSO_WM_UNIT_TEXT_FILL_FORE_SCHEMECOLOR_INDEX" val="13"/>
  <p:tag name="KSO_WM_UNIT_TEXT_FILL_TYPE" val="1"/>
  <p:tag name="KSO_WM_UNIT_USESOURCEFORMAT_APPLY" val="1"/>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80.xml><?xml version="1.0" encoding="utf-8"?>
<p:tagLst xmlns:p="http://schemas.openxmlformats.org/presentationml/2006/main">
  <p:tag name="KSO_WM_UNIT_BLOCK" val="0"/>
  <p:tag name="KSO_WM_UNIT_IS_LAYOUT_DIAGRAM" val="1"/>
  <p:tag name="KSO_WM_UNIT_HIGHLIGHT" val="0"/>
  <p:tag name="KSO_WM_UNIT_COMPATIBLE" val="0"/>
  <p:tag name="KSO_WM_UNIT_DIAGRAM_ISNUMVISUAL" val="0"/>
  <p:tag name="KSO_WM_UNIT_DIAGRAM_ISREFERUNIT" val="0"/>
  <p:tag name="KSO_WM_DIAGRAM_GROUP_CODE" val="l1-3"/>
  <p:tag name="KSO_WM_UNIT_TYPE" val="l_h_i"/>
  <p:tag name="KSO_WM_UNIT_INDEX" val="1_1_1"/>
  <p:tag name="KSO_WM_UNIT_ID" val="custom20204359_10*l_h_i*1_1_1"/>
  <p:tag name="KSO_WM_TEMPLATE_CATEGORY" val="custom"/>
  <p:tag name="KSO_WM_TEMPLATE_INDEX" val="20204359"/>
  <p:tag name="KSO_WM_UNIT_LAYERLEVEL" val="1_1_1"/>
  <p:tag name="KSO_WM_TAG_VERSION" val="1.0"/>
  <p:tag name="KSO_WM_BEAUTIFY_FLAG" val="#wm#"/>
  <p:tag name="KSO_WM_UNIT_FILL_FORE_SCHEMECOLOR_INDEX" val="5"/>
  <p:tag name="KSO_WM_UNIT_FILL_TYPE" val="1"/>
  <p:tag name="KSO_WM_UNIT_TEXT_FILL_FORE_SCHEMECOLOR_INDEX" val="2"/>
  <p:tag name="KSO_WM_UNIT_TEXT_FILL_TYPE" val="1"/>
  <p:tag name="KSO_WM_UNIT_USESOURCEFORMAT_APPLY" val="1"/>
</p:tagLst>
</file>

<file path=ppt/tags/tag281.xml><?xml version="1.0" encoding="utf-8"?>
<p:tagLst xmlns:p="http://schemas.openxmlformats.org/presentationml/2006/main">
  <p:tag name="KSO_WM_UNIT_BLOCK" val="0"/>
  <p:tag name="KSO_WM_UNIT_IS_LAYOUT_DIAGRAM" val="1"/>
  <p:tag name="KSO_WM_UNIT_HIGHLIGHT" val="0"/>
  <p:tag name="KSO_WM_UNIT_COMPATIBLE" val="0"/>
  <p:tag name="KSO_WM_UNIT_DIAGRAM_ISNUMVISUAL" val="0"/>
  <p:tag name="KSO_WM_UNIT_DIAGRAM_ISREFERUNIT" val="0"/>
  <p:tag name="KSO_WM_DIAGRAM_GROUP_CODE" val="l1-3"/>
  <p:tag name="KSO_WM_UNIT_TYPE" val="l_h_z"/>
  <p:tag name="KSO_WM_UNIT_INDEX" val="1_2_1"/>
  <p:tag name="KSO_WM_UNIT_ID" val="custom20204359_10*l_h_z*1_2_1"/>
  <p:tag name="KSO_WM_TEMPLATE_CATEGORY" val="custom"/>
  <p:tag name="KSO_WM_TEMPLATE_INDEX" val="20204359"/>
  <p:tag name="KSO_WM_UNIT_LAYERLEVEL" val="1_1_1"/>
  <p:tag name="KSO_WM_TAG_VERSION" val="1.0"/>
  <p:tag name="KSO_WM_BEAUTIFY_FLAG" val="#wm#"/>
  <p:tag name="KSO_WM_UNIT_LINE_FORE_SCHEMECOLOR_INDEX" val="14"/>
  <p:tag name="KSO_WM_UNIT_LINE_FILL_TYPE" val="2"/>
  <p:tag name="KSO_WM_UNIT_USESOURCEFORMAT_APPLY" val="1"/>
</p:tagLst>
</file>

<file path=ppt/tags/tag282.xml><?xml version="1.0" encoding="utf-8"?>
<p:tagLst xmlns:p="http://schemas.openxmlformats.org/presentationml/2006/main">
  <p:tag name="KSO_WM_UNIT_BLOCK" val="0"/>
  <p:tag name="KSO_WM_UNIT_IS_LAYOUT_DIAGRAM" val="1"/>
  <p:tag name="KSO_WM_UNIT_SUBTYPE" val="a"/>
  <p:tag name="KSO_WM_UNIT_PRESET_TEXT" val="点击此处添加正文，文字是您思想的提炼，为了演示发布的良好效果，请您尽可能提炼思想的精髓，然后简单的阐述您的观点。如果您的内容确实非常重要又难以精简，也请使用分段处理，对内容进行简单的梳理和提炼，这样会使逻辑框架相对清晰明了。"/>
  <p:tag name="KSO_WM_UNIT_NOCLEAR" val="0"/>
  <p:tag name="KSO_WM_UNIT_VALUE" val="210"/>
  <p:tag name="KSO_WM_UNIT_HIGHLIGHT" val="0"/>
  <p:tag name="KSO_WM_UNIT_COMPATIBLE" val="0"/>
  <p:tag name="KSO_WM_UNIT_DIAGRAM_ISNUMVISUAL" val="0"/>
  <p:tag name="KSO_WM_UNIT_DIAGRAM_ISREFERUNIT" val="0"/>
  <p:tag name="KSO_WM_DIAGRAM_GROUP_CODE" val="l1-3"/>
  <p:tag name="KSO_WM_UNIT_TYPE" val="l_h_f"/>
  <p:tag name="KSO_WM_UNIT_INDEX" val="1_2_1"/>
  <p:tag name="KSO_WM_UNIT_ID" val="custom20204359_10*l_h_f*1_2_1"/>
  <p:tag name="KSO_WM_TEMPLATE_CATEGORY" val="custom"/>
  <p:tag name="KSO_WM_TEMPLATE_INDEX" val="20204359"/>
  <p:tag name="KSO_WM_UNIT_LAYERLEVEL" val="1_1_1"/>
  <p:tag name="KSO_WM_TAG_VERSION" val="1.0"/>
  <p:tag name="KSO_WM_BEAUTIFY_FLAG" val="#wm#"/>
  <p:tag name="KSO_WM_UNIT_TEXT_FILL_FORE_SCHEMECOLOR_INDEX" val="13"/>
  <p:tag name="KSO_WM_UNIT_TEXT_FILL_TYPE" val="1"/>
  <p:tag name="KSO_WM_UNIT_USESOURCEFORMAT_APPLY" val="1"/>
</p:tagLst>
</file>

<file path=ppt/tags/tag283.xml><?xml version="1.0" encoding="utf-8"?>
<p:tagLst xmlns:p="http://schemas.openxmlformats.org/presentationml/2006/main">
  <p:tag name="KSO_WM_UNIT_BLOCK" val="0"/>
  <p:tag name="KSO_WM_UNIT_IS_LAYOUT_DIAGRAM" val="1"/>
  <p:tag name="KSO_WM_UNIT_ISCONTENTSTITLE" val="0"/>
  <p:tag name="KSO_WM_UNIT_ISNUMDGMTITLE" val="0"/>
  <p:tag name="KSO_WM_UNIT_PRESET_TEXT" val="单击此处添加小标题"/>
  <p:tag name="KSO_WM_UNIT_NOCLEAR" val="0"/>
  <p:tag name="KSO_WM_UNIT_VALUE" val="19"/>
  <p:tag name="KSO_WM_UNIT_HIGHLIGHT" val="0"/>
  <p:tag name="KSO_WM_UNIT_COMPATIBLE" val="0"/>
  <p:tag name="KSO_WM_UNIT_DIAGRAM_ISNUMVISUAL" val="0"/>
  <p:tag name="KSO_WM_UNIT_DIAGRAM_ISREFERUNIT" val="0"/>
  <p:tag name="KSO_WM_DIAGRAM_GROUP_CODE" val="l1-3"/>
  <p:tag name="KSO_WM_UNIT_TYPE" val="l_h_a"/>
  <p:tag name="KSO_WM_UNIT_INDEX" val="1_2_1"/>
  <p:tag name="KSO_WM_UNIT_ID" val="custom20204359_10*l_h_a*1_2_1"/>
  <p:tag name="KSO_WM_TEMPLATE_CATEGORY" val="custom"/>
  <p:tag name="KSO_WM_TEMPLATE_INDEX" val="20204359"/>
  <p:tag name="KSO_WM_UNIT_LAYERLEVEL" val="1_1_1"/>
  <p:tag name="KSO_WM_TAG_VERSION" val="1.0"/>
  <p:tag name="KSO_WM_BEAUTIFY_FLAG" val="#wm#"/>
  <p:tag name="KSO_WM_UNIT_TEXT_FILL_FORE_SCHEMECOLOR_INDEX" val="13"/>
  <p:tag name="KSO_WM_UNIT_TEXT_FILL_TYPE" val="1"/>
  <p:tag name="KSO_WM_UNIT_USESOURCEFORMAT_APPLY" val="1"/>
</p:tagLst>
</file>

<file path=ppt/tags/tag284.xml><?xml version="1.0" encoding="utf-8"?>
<p:tagLst xmlns:p="http://schemas.openxmlformats.org/presentationml/2006/main">
  <p:tag name="KSO_WM_UNIT_BLOCK" val="0"/>
  <p:tag name="KSO_WM_UNIT_IS_LAYOUT_DIAGRAM" val="1"/>
  <p:tag name="KSO_WM_UNIT_HIGHLIGHT" val="0"/>
  <p:tag name="KSO_WM_UNIT_COMPATIBLE" val="0"/>
  <p:tag name="KSO_WM_UNIT_DIAGRAM_ISNUMVISUAL" val="0"/>
  <p:tag name="KSO_WM_UNIT_DIAGRAM_ISREFERUNIT" val="0"/>
  <p:tag name="KSO_WM_DIAGRAM_GROUP_CODE" val="l1-3"/>
  <p:tag name="KSO_WM_UNIT_TYPE" val="l_h_i"/>
  <p:tag name="KSO_WM_UNIT_INDEX" val="1_2_1"/>
  <p:tag name="KSO_WM_UNIT_ID" val="custom20204359_10*l_h_i*1_2_1"/>
  <p:tag name="KSO_WM_TEMPLATE_CATEGORY" val="custom"/>
  <p:tag name="KSO_WM_TEMPLATE_INDEX" val="20204359"/>
  <p:tag name="KSO_WM_UNIT_LAYERLEVEL" val="1_1_1"/>
  <p:tag name="KSO_WM_TAG_VERSION" val="1.0"/>
  <p:tag name="KSO_WM_BEAUTIFY_FLAG" val="#wm#"/>
  <p:tag name="KSO_WM_UNIT_FILL_FORE_SCHEMECOLOR_INDEX" val="5"/>
  <p:tag name="KSO_WM_UNIT_FILL_TYPE" val="1"/>
  <p:tag name="KSO_WM_UNIT_TEXT_FILL_FORE_SCHEMECOLOR_INDEX" val="14"/>
  <p:tag name="KSO_WM_UNIT_TEXT_FILL_TYPE" val="1"/>
  <p:tag name="KSO_WM_UNIT_USESOURCEFORMAT_APPLY" val="1"/>
</p:tagLst>
</file>

<file path=ppt/tags/tag285.xml><?xml version="1.0" encoding="utf-8"?>
<p:tagLst xmlns:p="http://schemas.openxmlformats.org/presentationml/2006/main">
  <p:tag name="KSO_WM_UNIT_BLOCK" val="0"/>
  <p:tag name="KSO_WM_UNIT_ISCONTENTSTITLE" val="0"/>
  <p:tag name="KSO_WM_UNIT_ISNUMDGMTITLE" val="0"/>
  <p:tag name="KSO_WM_UNIT_PRESET_TEXT" val="单击此处添加大标题"/>
  <p:tag name="KSO_WM_UNIT_NOCLEAR" val="0"/>
  <p:tag name="KSO_WM_UNIT_VALUE" val="26"/>
  <p:tag name="KSO_WM_UNIT_HIGHLIGHT" val="0"/>
  <p:tag name="KSO_WM_UNIT_COMPATIBLE" val="0"/>
  <p:tag name="KSO_WM_UNIT_DIAGRAM_ISNUMVISUAL" val="0"/>
  <p:tag name="KSO_WM_UNIT_DIAGRAM_ISREFERUNIT" val="0"/>
  <p:tag name="KSO_WM_DIAGRAM_GROUP_CODE" val="l1-3"/>
  <p:tag name="KSO_WM_UNIT_TYPE" val="a"/>
  <p:tag name="KSO_WM_UNIT_INDEX" val="1"/>
  <p:tag name="KSO_WM_UNIT_ID" val="custom20204359_10*a*1"/>
  <p:tag name="KSO_WM_TEMPLATE_CATEGORY" val="custom"/>
  <p:tag name="KSO_WM_TEMPLATE_INDEX" val="20204359"/>
  <p:tag name="KSO_WM_UNIT_LAYERLEVEL" val="1"/>
  <p:tag name="KSO_WM_TAG_VERSION" val="1.0"/>
  <p:tag name="KSO_WM_BEAUTIFY_FLAG" val="#wm#"/>
  <p:tag name="KSO_WM_UNIT_TEXT_FILL_FORE_SCHEMECOLOR_INDEX" val="13"/>
  <p:tag name="KSO_WM_UNIT_TEXT_FILL_TYPE" val="1"/>
  <p:tag name="KSO_WM_UNIT_USESOURCEFORMAT_APPLY" val="1"/>
</p:tagLst>
</file>

<file path=ppt/tags/tag286.xml><?xml version="1.0" encoding="utf-8"?>
<p:tagLst xmlns:p="http://schemas.openxmlformats.org/presentationml/2006/main">
  <p:tag name="KSO_WM_SLIDE_LAYOUT_INFO" val="{&quot;direction&quot;:0,&quot;horizontalAlign&quot;:-1,&quot;verticalAlign&quot;:-1,&quot;type&quot;:0,&quot;diagramDirection&quot;:0,&quot;canSetOverLayout&quot;:0,&quot;isOverLayout&quot;:0,&quot;margin&quot;:{&quot;left&quot;:1.69,&quot;top&quot;:1.69,&quot;right&quot;:1.69,&quot;bottom&quot;:1.69},&quot;edge&quot;:{&quot;left&quot;:true,&quot;top&quot;:true,&quot;right&quot;:true,&quot;bottom&quot;:true},&quot;backgroundInfo&quot;:[{&quot;type&quot;:&quot;general&quot;,&quot;left&quot;:0.0,&quot;top&quot;:0.0,&quot;right&quot;:0.0,&quot;bottom&quot;:0.0,&quot;leftAbs&quot;:false,&quot;topAbs&quot;:false,&quot;rightAbs&quot;:false,&quot;bottomAbs&quot;:false},{&quot;type&quot;:&quot;frame&quot;,&quot;left&quot;:0.0,&quot;top&quot;:0.0,&quot;right&quot;:0.0,&quot;bottom&quot;:0.0,&quot;leftAbs&quot;:false,&quot;topAbs&quot;:false,&quot;rightAbs&quot;:false,&quot;bottomAbs&quot;:false}]}"/>
  <p:tag name="KSO_WM_SLIDE_BACKGROUND" val="[&quot;general&quot;,&quot;frame&quot;]"/>
  <p:tag name="KSO_WM_SLIDE_RATIO" val="1.777778"/>
  <p:tag name="KSO_WM_SLIDE_ID" val="custom20204359_10"/>
  <p:tag name="KSO_WM_TEMPLATE_SUBCATEGORY" val="0"/>
  <p:tag name="KSO_WM_TEMPLATE_MASTER_TYPE" val="1"/>
  <p:tag name="KSO_WM_TEMPLATE_COLOR_TYPE" val="1"/>
  <p:tag name="KSO_WM_SLIDE_TYPE" val="text"/>
  <p:tag name="KSO_WM_SLIDE_SUBTYPE" val="diag"/>
  <p:tag name="KSO_WM_SLIDE_ITEM_CNT" val="2"/>
  <p:tag name="KSO_WM_SLIDE_INDEX" val="10"/>
  <p:tag name="KSO_WM_SLIDE_SIZE" val="863.788*337.844"/>
  <p:tag name="KSO_WM_SLIDE_POSITION" val="47.9555*154.3"/>
  <p:tag name="KSO_WM_DIAGRAM_GROUP_CODE" val="l1-3"/>
  <p:tag name="KSO_WM_SLIDE_DIAGTYPE" val="l"/>
  <p:tag name="KSO_WM_TAG_VERSION" val="1.0"/>
  <p:tag name="KSO_WM_BEAUTIFY_FLAG" val="#wm#"/>
  <p:tag name="KSO_WM_TEMPLATE_CATEGORY" val="custom"/>
  <p:tag name="KSO_WM_TEMPLATE_INDEX" val="20204359"/>
  <p:tag name="KSO_WM_SLIDE_LAYOUT" val="a_i_l"/>
  <p:tag name="KSO_WM_SLIDE_LAYOUT_CNT" val="1_1_1"/>
  <p:tag name="KSO_WM_SLIDE_BK_DARK_LIGHT" val="2"/>
  <p:tag name="KSO_WM_SLIDE_BACKGROUND_TYPE" val="frame"/>
</p:tagLst>
</file>

<file path=ppt/tags/tag287.xml><?xml version="1.0" encoding="utf-8"?>
<p:tagLst xmlns:p="http://schemas.openxmlformats.org/presentationml/2006/main">
  <p:tag name="KSO_WM_UNIT_NOCLEAR" val="0"/>
  <p:tag name="KSO_WM_UNIT_VALUE" val="1"/>
  <p:tag name="KSO_WM_UNIT_HIGHLIGHT" val="0"/>
  <p:tag name="KSO_WM_UNIT_COMPATIBLE" val="1"/>
  <p:tag name="KSO_WM_UNIT_DIAGRAM_ISNUMVISUAL" val="0"/>
  <p:tag name="KSO_WM_UNIT_DIAGRAM_ISREFERUNIT" val="0"/>
  <p:tag name="KSO_WM_UNIT_TYPE" val="e"/>
  <p:tag name="KSO_WM_UNIT_INDEX" val="1"/>
  <p:tag name="KSO_WM_UNIT_ID" val="custom20204537_7*e*1"/>
  <p:tag name="KSO_WM_TEMPLATE_CATEGORY" val="custom"/>
  <p:tag name="KSO_WM_TEMPLATE_INDEX" val="20204537"/>
  <p:tag name="KSO_WM_UNIT_LAYERLEVEL" val="1"/>
  <p:tag name="KSO_WM_TAG_VERSION" val="1.0"/>
  <p:tag name="KSO_WM_BEAUTIFY_FLAG" val="#wm#"/>
  <p:tag name="KSO_WM_UNIT_PRESET_TEXT" val="01"/>
</p:tagLst>
</file>

<file path=ppt/tags/tag288.xml><?xml version="1.0" encoding="utf-8"?>
<p:tagLst xmlns:p="http://schemas.openxmlformats.org/presentationml/2006/main">
  <p:tag name="KSO_WM_UNIT_NOCLEAR" val="0"/>
  <p:tag name="KSO_WM_UNIT_SHOW_EDIT_AREA_INDICATION" val="0"/>
  <p:tag name="KSO_WM_UNIT_HIGHLIGHT" val="0"/>
  <p:tag name="KSO_WM_UNIT_COMPATIBLE" val="0"/>
  <p:tag name="KSO_WM_UNIT_DIAGRAM_ISNUMVISUAL" val="0"/>
  <p:tag name="KSO_WM_UNIT_DIAGRAM_ISREFERUNIT" val="0"/>
  <p:tag name="KSO_WM_UNIT_TYPE" val="i"/>
  <p:tag name="KSO_WM_UNIT_INDEX" val="1"/>
  <p:tag name="KSO_WM_UNIT_ID" val="custom20204537_7*i*1"/>
  <p:tag name="KSO_WM_TEMPLATE_CATEGORY" val="custom"/>
  <p:tag name="KSO_WM_TEMPLATE_INDEX" val="20204537"/>
  <p:tag name="KSO_WM_UNIT_LAYERLEVEL" val="1"/>
  <p:tag name="KSO_WM_TAG_VERSION" val="1.0"/>
  <p:tag name="KSO_WM_BEAUTIFY_FLAG" val="#wm#"/>
</p:tagLst>
</file>

<file path=ppt/tags/tag2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custom20204537_7*i*2"/>
  <p:tag name="KSO_WM_TEMPLATE_CATEGORY" val="custom"/>
  <p:tag name="KSO_WM_TEMPLATE_INDEX" val="20204537"/>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90.xml><?xml version="1.0" encoding="utf-8"?>
<p:tagLst xmlns:p="http://schemas.openxmlformats.org/presentationml/2006/main">
  <p:tag name="KSO_WM_UNIT_ISCONTENTSTITLE" val="0"/>
  <p:tag name="KSO_WM_UNIT_NOCLEAR" val="0"/>
  <p:tag name="KSO_WM_UNIT_VALUE" val="9"/>
  <p:tag name="KSO_WM_UNIT_HIGHLIGHT" val="0"/>
  <p:tag name="KSO_WM_UNIT_COMPATIBLE" val="0"/>
  <p:tag name="KSO_WM_UNIT_DIAGRAM_ISNUMVISUAL" val="0"/>
  <p:tag name="KSO_WM_UNIT_DIAGRAM_ISREFERUNIT" val="0"/>
  <p:tag name="KSO_WM_UNIT_TYPE" val="a"/>
  <p:tag name="KSO_WM_UNIT_INDEX" val="1"/>
  <p:tag name="KSO_WM_UNIT_ID" val="custom20204537_7*a*1"/>
  <p:tag name="KSO_WM_TEMPLATE_CATEGORY" val="custom"/>
  <p:tag name="KSO_WM_TEMPLATE_INDEX" val="20204537"/>
  <p:tag name="KSO_WM_UNIT_LAYERLEVEL" val="1"/>
  <p:tag name="KSO_WM_TAG_VERSION" val="1.0"/>
  <p:tag name="KSO_WM_BEAUTIFY_FLAG" val="#wm#"/>
  <p:tag name="KSO_WM_UNIT_PRESET_TEXT" val="单击添加大标题"/>
  <p:tag name="KSO_WM_UNIT_ISNUMDGMTITLE" val="0"/>
</p:tagLst>
</file>

<file path=ppt/tags/tag291.xml><?xml version="1.0" encoding="utf-8"?>
<p:tagLst xmlns:p="http://schemas.openxmlformats.org/presentationml/2006/main">
  <p:tag name="KSO_WM_UNIT_ISCONTENTSTITLE" val="0"/>
  <p:tag name="KSO_WM_UNIT_NOCLEAR" val="0"/>
  <p:tag name="KSO_WM_UNIT_VALUE" val="50"/>
  <p:tag name="KSO_WM_UNIT_HIGHLIGHT" val="0"/>
  <p:tag name="KSO_WM_UNIT_COMPATIBLE" val="0"/>
  <p:tag name="KSO_WM_UNIT_DIAGRAM_ISNUMVISUAL" val="0"/>
  <p:tag name="KSO_WM_UNIT_DIAGRAM_ISREFERUNIT" val="0"/>
  <p:tag name="KSO_WM_UNIT_TYPE" val="b"/>
  <p:tag name="KSO_WM_UNIT_INDEX" val="1"/>
  <p:tag name="KSO_WM_UNIT_ID" val="custom20204537_7*b*1"/>
  <p:tag name="KSO_WM_TEMPLATE_CATEGORY" val="custom"/>
  <p:tag name="KSO_WM_TEMPLATE_INDEX" val="20204537"/>
  <p:tag name="KSO_WM_UNIT_LAYERLEVEL" val="1"/>
  <p:tag name="KSO_WM_TAG_VERSION" val="1.0"/>
  <p:tag name="KSO_WM_BEAUTIFY_FLAG" val="#wm#"/>
  <p:tag name="KSO_WM_UNIT_PRESET_TEXT" val="单击此处输入你的副标题，请尽量言简意赅的阐述观点"/>
  <p:tag name="KSO_WM_UNIT_ISNUMDGMTITLE" val="0"/>
</p:tagLst>
</file>

<file path=ppt/tags/tag292.xml><?xml version="1.0" encoding="utf-8"?>
<p:tagLst xmlns:p="http://schemas.openxmlformats.org/presentationml/2006/main">
  <p:tag name="KSO_WM_SLIDE_ID" val="custom20204537_7"/>
  <p:tag name="KSO_WM_TEMPLATE_SUBCATEGORY" val="0"/>
  <p:tag name="KSO_WM_TEMPLATE_MASTER_TYPE" val="1"/>
  <p:tag name="KSO_WM_TEMPLATE_COLOR_TYPE" val="1"/>
  <p:tag name="KSO_WM_SLIDE_TYPE" val="sectionTitle"/>
  <p:tag name="KSO_WM_SLIDE_SUBTYPE" val="pureTxt"/>
  <p:tag name="KSO_WM_SLIDE_ITEM_CNT" val="0"/>
  <p:tag name="KSO_WM_SLIDE_INDEX" val="7"/>
  <p:tag name="KSO_WM_TAG_VERSION" val="1.0"/>
  <p:tag name="KSO_WM_BEAUTIFY_FLAG" val="#wm#"/>
  <p:tag name="KSO_WM_TEMPLATE_CATEGORY" val="custom"/>
  <p:tag name="KSO_WM_TEMPLATE_INDEX" val="20204537"/>
  <p:tag name="KSO_WM_SLIDE_LAYOUT" val="a_b_e"/>
  <p:tag name="KSO_WM_SLIDE_LAYOUT_CNT" val="1_1_1"/>
</p:tagLst>
</file>

<file path=ppt/tags/tag293.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3*i*0"/>
  <p:tag name="KSO_WM_UNIT_BK_DARK_LIGHT" val="2"/>
  <p:tag name="KSO_WM_UNIT_LAYERLEVEL" val="1"/>
  <p:tag name="KSO_WM_TAG_VERSION" val="1.0"/>
  <p:tag name="KSO_WM_BEAUTIFY_FLAG" val="#wm#"/>
  <p:tag name="KSO_WM_UNIT_FILL_FORE_SCHEMECOLOR_INDEX_BRIGHTNESS" val="0"/>
  <p:tag name="KSO_WM_UNIT_FILL_FORE_SCHEMECOLOR_INDEX" val="15"/>
  <p:tag name="KSO_WM_UNIT_FILL_TYPE" val="1"/>
  <p:tag name="KSO_WM_UNIT_LINE_FORE_SCHEMECOLOR_INDEX_BRIGHTNESS" val="0"/>
  <p:tag name="KSO_WM_UNIT_LINE_FORE_SCHEMECOLOR_INDEX" val="5"/>
  <p:tag name="KSO_WM_UNIT_LINE_FILL_TYPE" val="2"/>
  <p:tag name="KSO_WM_UNIT_TEXT_FILL_FORE_SCHEMECOLOR_INDEX_BRIGHTNESS" val="0"/>
  <p:tag name="KSO_WM_UNIT_TEXT_FILL_FORE_SCHEMECOLOR_INDEX" val="2"/>
  <p:tag name="KSO_WM_UNIT_TEXT_FILL_TYPE" val="1"/>
</p:tagLst>
</file>

<file path=ppt/tags/tag294.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UNIT_TYPE" val="i"/>
</p:tagLst>
</file>

<file path=ppt/tags/tag295.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UNIT_TYPE" val="i"/>
</p:tagLst>
</file>

<file path=ppt/tags/tag2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UNIT_PRESET_TEXT" val="单击此处输入你的正文，文字是您思想的提炼，为了最终演示发布的良好效果，请尽量言简意赅的阐述观点；根据需要可酌情增减文字，以便观者可以准确理解您所传达的信息。&#13;您的正文已经简明扼要，字字珠玑，但信息却错综复杂，需要用更多的文字来表述；但请您尽可能提炼思想的精髓，否则容易造成观者的阅读压力，适得其反。"/>
  <p:tag name="KSO_WM_UNIT_NOCLEAR" val="0"/>
  <p:tag name="KSO_WM_UNIT_VALUE" val="230"/>
  <p:tag name="KSO_WM_UNIT_TYPE" val="f"/>
  <p:tag name="KSO_WM_UNIT_INDEX" val="1"/>
  <p:tag name="KSO_WM_UNIT_BLOCK" val="0"/>
  <p:tag name="KSO_WM_TEMPLATE_CATEGORY" val="custom"/>
  <p:tag name="KSO_WM_TEMPLATE_INDEX" val="20204359"/>
  <p:tag name="KSO_WM_UNIT_ID" val="custom20204359_15*f*1"/>
  <p:tag name="KSO_WM_UNIT_SUBTYPE" val="a"/>
  <p:tag name="KSO_WM_UNIT_TEXT_FILL_FORE_SCHEMECOLOR_INDEX_BRIGHTNESS" val="0.35"/>
  <p:tag name="KSO_WM_UNIT_TEXT_FILL_FORE_SCHEMECOLOR_INDEX" val="13"/>
  <p:tag name="KSO_WM_UNIT_TEXT_FILL_TYPE" val="1"/>
</p:tagLst>
</file>

<file path=ppt/tags/tag2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UNIT_ISCONTENTSTITLE" val="0"/>
  <p:tag name="KSO_WM_UNIT_PRESET_TEXT" val="单击此处&#13;添加大标题内容"/>
  <p:tag name="KSO_WM_UNIT_NOCLEAR" val="0"/>
  <p:tag name="KSO_WM_UNIT_VALUE" val="22"/>
  <p:tag name="KSO_WM_UNIT_TYPE" val="a"/>
  <p:tag name="KSO_WM_UNIT_INDEX" val="1"/>
  <p:tag name="KSO_WM_UNIT_BLOCK" val="0"/>
  <p:tag name="KSO_WM_TEMPLATE_CATEGORY" val="custom"/>
  <p:tag name="KSO_WM_TEMPLATE_INDEX" val="20204359"/>
  <p:tag name="KSO_WM_UNIT_ID" val="custom20204359_15*a*1"/>
  <p:tag name="KSO_WM_UNIT_ISNUMDGMTITLE" val="0"/>
</p:tagLst>
</file>

<file path=ppt/tags/tag298.xml><?xml version="1.0" encoding="utf-8"?>
<p:tagLst xmlns:p="http://schemas.openxmlformats.org/presentationml/2006/main">
  <p:tag name="KSO_WM_BEAUTIFY_FLAG" val=""/>
</p:tagLst>
</file>

<file path=ppt/tags/tag299.xml><?xml version="1.0" encoding="utf-8"?>
<p:tagLst xmlns:p="http://schemas.openxmlformats.org/presentationml/2006/main">
  <p:tag name="KSO_WM_BEAUTIFY_FLAG" val="#wm#"/>
  <p:tag name="KSO_WM_TEMPLATE_SUBCATEGORY" val="0"/>
  <p:tag name="KSO_WM_SLIDE_ITEM_CNT" val="0"/>
  <p:tag name="KSO_WM_SLIDE_INDEX" val="15"/>
  <p:tag name="KSO_WM_TAG_VERSION" val="1.0"/>
  <p:tag name="KSO_WM_SLIDE_TYPE" val="text"/>
  <p:tag name="KSO_WM_SLIDE_SUBTYPE" val="picTxt"/>
  <p:tag name="KSO_WM_SLIDE_SIZE" val="959*515"/>
  <p:tag name="KSO_WM_SLIDE_POSITION" val="0*0"/>
  <p:tag name="KSO_WM_SLIDE_LAYOUT" val="a_d_f_i"/>
  <p:tag name="KSO_WM_SLIDE_LAYOUT_CNT" val="1_1_1_1"/>
  <p:tag name="KSO_WM_SLIDE_LAYOUT_INFO" val="{&quot;direction&quot;:0,&quot;horizontalAlign&quot;:-1,&quot;verticalAlign&quot;:-1,&quot;type&quot;:0,&quot;diagramDirection&quot;:0,&quot;canSetOverLayout&quot;:0,&quot;isOverLayout&quot;:0,&quot;margin&quot;:{&quot;left&quot;:1.69,&quot;top&quot;:1.69,&quot;right&quot;:1.69,&quot;bottom&quot;:1.69},&quot;edge&quot;:{&quot;left&quot;:true,&quot;top&quot;:true,&quot;right&quot;:true,&quot;bottom&quot;:true},&quot;backgroundInfo&quot;:[{&quot;type&quot;:&quot;general&quot;,&quot;left&quot;:0.0,&quot;top&quot;:0.0,&quot;right&quot;:0.0,&quot;bottom&quot;:0.0,&quot;leftAbs&quot;:false,&quot;topAbs&quot;:false,&quot;rightAbs&quot;:false,&quot;bottomAbs&quot;:false},{&quot;type&quot;:&quot;frame&quot;,&quot;left&quot;:0.0,&quot;top&quot;:0.0,&quot;right&quot;:0.0,&quot;bottom&quot;:0.0,&quot;leftAbs&quot;:false,&quot;topAbs&quot;:false,&quot;rightAbs&quot;:false,&quot;bottomAbs&quot;:false}]}"/>
  <p:tag name="KSO_WM_SLIDE_BACKGROUND" val="[&quot;general&quot;,&quot;frame&quot;]"/>
  <p:tag name="KSO_WM_SLIDE_RATIO" val="1.777778"/>
  <p:tag name="KSO_WM_TEMPLATE_MASTER_TYPE" val="1"/>
  <p:tag name="KSO_WM_TEMPLATE_COLOR_TYPE" val="1"/>
  <p:tag name="KSO_WM_TEMPLATE_CATEGORY" val="custom"/>
  <p:tag name="KSO_WM_TEMPLATE_INDEX" val="20204359"/>
  <p:tag name="KSO_WM_SLIDE_ID" val="custom20204359_15"/>
  <p:tag name="KSO_WM_SLIDE_BK_DARK_LIGHT" val="2"/>
  <p:tag name="KSO_WM_SLIDE_BACKGROUND_TYPE" val="frame"/>
</p:tagLst>
</file>

<file path=ppt/tags/tag3.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00.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3*i*0"/>
  <p:tag name="KSO_WM_UNIT_BK_DARK_LIGHT" val="2"/>
  <p:tag name="KSO_WM_UNIT_LAYERLEVEL" val="1"/>
  <p:tag name="KSO_WM_TAG_VERSION" val="1.0"/>
  <p:tag name="KSO_WM_BEAUTIFY_FLAG" val="#wm#"/>
  <p:tag name="KSO_WM_UNIT_FILL_FORE_SCHEMECOLOR_INDEX_BRIGHTNESS" val="0"/>
  <p:tag name="KSO_WM_UNIT_FILL_FORE_SCHEMECOLOR_INDEX" val="15"/>
  <p:tag name="KSO_WM_UNIT_FILL_TYPE" val="1"/>
  <p:tag name="KSO_WM_UNIT_LINE_FORE_SCHEMECOLOR_INDEX_BRIGHTNESS" val="0"/>
  <p:tag name="KSO_WM_UNIT_LINE_FORE_SCHEMECOLOR_INDEX" val="5"/>
  <p:tag name="KSO_WM_UNIT_LINE_FILL_TYPE" val="2"/>
  <p:tag name="KSO_WM_UNIT_TEXT_FILL_FORE_SCHEMECOLOR_INDEX_BRIGHTNESS" val="0"/>
  <p:tag name="KSO_WM_UNIT_TEXT_FILL_FORE_SCHEMECOLOR_INDEX" val="2"/>
  <p:tag name="KSO_WM_UNIT_TEXT_FILL_TYPE" val="1"/>
</p:tagLst>
</file>

<file path=ppt/tags/tag301.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UNIT_TYPE" val="i"/>
</p:tagLst>
</file>

<file path=ppt/tags/tag302.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UNIT_TYPE" val="i"/>
</p:tagLst>
</file>

<file path=ppt/tags/tag3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UNIT_PRESET_TEXT" val="单击此处输入你的正文，文字是您思想的提炼，为了最终演示发布的良好效果，请尽量言简意赅的阐述观点；根据需要可酌情增减文字，以便观者可以准确理解您所传达的信息。&#13;您的正文已经简明扼要，字字珠玑，但信息却错综复杂，需要用更多的文字来表述；但请您尽可能提炼思想的精髓，否则容易造成观者的阅读压力，适得其反。"/>
  <p:tag name="KSO_WM_UNIT_NOCLEAR" val="0"/>
  <p:tag name="KSO_WM_UNIT_VALUE" val="230"/>
  <p:tag name="KSO_WM_UNIT_TYPE" val="f"/>
  <p:tag name="KSO_WM_UNIT_INDEX" val="1"/>
  <p:tag name="KSO_WM_UNIT_BLOCK" val="0"/>
  <p:tag name="KSO_WM_TEMPLATE_CATEGORY" val="custom"/>
  <p:tag name="KSO_WM_TEMPLATE_INDEX" val="20204359"/>
  <p:tag name="KSO_WM_UNIT_ID" val="custom20204359_15*f*1"/>
  <p:tag name="KSO_WM_UNIT_SUBTYPE" val="a"/>
  <p:tag name="KSO_WM_UNIT_TEXT_FILL_FORE_SCHEMECOLOR_INDEX_BRIGHTNESS" val="0.35"/>
  <p:tag name="KSO_WM_UNIT_TEXT_FILL_FORE_SCHEMECOLOR_INDEX" val="13"/>
  <p:tag name="KSO_WM_UNIT_TEXT_FILL_TYPE" val="1"/>
</p:tagLst>
</file>

<file path=ppt/tags/tag3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UNIT_ISCONTENTSTITLE" val="0"/>
  <p:tag name="KSO_WM_UNIT_PRESET_TEXT" val="单击此处&#13;添加大标题内容"/>
  <p:tag name="KSO_WM_UNIT_NOCLEAR" val="0"/>
  <p:tag name="KSO_WM_UNIT_VALUE" val="22"/>
  <p:tag name="KSO_WM_UNIT_TYPE" val="a"/>
  <p:tag name="KSO_WM_UNIT_INDEX" val="1"/>
  <p:tag name="KSO_WM_UNIT_BLOCK" val="0"/>
  <p:tag name="KSO_WM_TEMPLATE_CATEGORY" val="custom"/>
  <p:tag name="KSO_WM_TEMPLATE_INDEX" val="20204359"/>
  <p:tag name="KSO_WM_UNIT_ID" val="custom20204359_15*a*1"/>
  <p:tag name="KSO_WM_UNIT_ISNUMDGMTITLE" val="0"/>
</p:tagLst>
</file>

<file path=ppt/tags/tag305.xml><?xml version="1.0" encoding="utf-8"?>
<p:tagLst xmlns:p="http://schemas.openxmlformats.org/presentationml/2006/main">
  <p:tag name="KSO_WM_BEAUTIFY_FLAG" val=""/>
</p:tagLst>
</file>

<file path=ppt/tags/tag306.xml><?xml version="1.0" encoding="utf-8"?>
<p:tagLst xmlns:p="http://schemas.openxmlformats.org/presentationml/2006/main">
  <p:tag name="KSO_WM_BEAUTIFY_FLAG" val="#wm#"/>
  <p:tag name="KSO_WM_TEMPLATE_SUBCATEGORY" val="0"/>
  <p:tag name="KSO_WM_SLIDE_ITEM_CNT" val="0"/>
  <p:tag name="KSO_WM_SLIDE_INDEX" val="15"/>
  <p:tag name="KSO_WM_TAG_VERSION" val="1.0"/>
  <p:tag name="KSO_WM_SLIDE_TYPE" val="text"/>
  <p:tag name="KSO_WM_SLIDE_SUBTYPE" val="picTxt"/>
  <p:tag name="KSO_WM_SLIDE_SIZE" val="959*515"/>
  <p:tag name="KSO_WM_SLIDE_POSITION" val="0*0"/>
  <p:tag name="KSO_WM_SLIDE_LAYOUT" val="a_d_f_i"/>
  <p:tag name="KSO_WM_SLIDE_LAYOUT_CNT" val="1_1_1_1"/>
  <p:tag name="KSO_WM_SLIDE_LAYOUT_INFO" val="{&quot;direction&quot;:0,&quot;horizontalAlign&quot;:-1,&quot;verticalAlign&quot;:-1,&quot;type&quot;:0,&quot;diagramDirection&quot;:0,&quot;canSetOverLayout&quot;:0,&quot;isOverLayout&quot;:0,&quot;margin&quot;:{&quot;left&quot;:1.69,&quot;top&quot;:1.69,&quot;right&quot;:1.69,&quot;bottom&quot;:1.69},&quot;edge&quot;:{&quot;left&quot;:true,&quot;top&quot;:true,&quot;right&quot;:true,&quot;bottom&quot;:true},&quot;backgroundInfo&quot;:[{&quot;type&quot;:&quot;general&quot;,&quot;left&quot;:0.0,&quot;top&quot;:0.0,&quot;right&quot;:0.0,&quot;bottom&quot;:0.0,&quot;leftAbs&quot;:false,&quot;topAbs&quot;:false,&quot;rightAbs&quot;:false,&quot;bottomAbs&quot;:false},{&quot;type&quot;:&quot;frame&quot;,&quot;left&quot;:0.0,&quot;top&quot;:0.0,&quot;right&quot;:0.0,&quot;bottom&quot;:0.0,&quot;leftAbs&quot;:false,&quot;topAbs&quot;:false,&quot;rightAbs&quot;:false,&quot;bottomAbs&quot;:false}]}"/>
  <p:tag name="KSO_WM_SLIDE_BACKGROUND" val="[&quot;general&quot;,&quot;frame&quot;]"/>
  <p:tag name="KSO_WM_SLIDE_RATIO" val="1.777778"/>
  <p:tag name="KSO_WM_TEMPLATE_MASTER_TYPE" val="1"/>
  <p:tag name="KSO_WM_TEMPLATE_COLOR_TYPE" val="1"/>
  <p:tag name="KSO_WM_TEMPLATE_CATEGORY" val="custom"/>
  <p:tag name="KSO_WM_TEMPLATE_INDEX" val="20204359"/>
  <p:tag name="KSO_WM_SLIDE_ID" val="custom20204359_15"/>
  <p:tag name="KSO_WM_SLIDE_BK_DARK_LIGHT" val="2"/>
  <p:tag name="KSO_WM_SLIDE_BACKGROUND_TYPE" val="frame"/>
</p:tagLst>
</file>

<file path=ppt/tags/tag307.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3*i*0"/>
  <p:tag name="KSO_WM_UNIT_BK_DARK_LIGHT" val="2"/>
  <p:tag name="KSO_WM_UNIT_LAYERLEVEL" val="1"/>
  <p:tag name="KSO_WM_TAG_VERSION" val="1.0"/>
  <p:tag name="KSO_WM_BEAUTIFY_FLAG" val="#wm#"/>
  <p:tag name="KSO_WM_UNIT_FILL_FORE_SCHEMECOLOR_INDEX_BRIGHTNESS" val="0"/>
  <p:tag name="KSO_WM_UNIT_FILL_FORE_SCHEMECOLOR_INDEX" val="15"/>
  <p:tag name="KSO_WM_UNIT_FILL_TYPE" val="1"/>
  <p:tag name="KSO_WM_UNIT_LINE_FORE_SCHEMECOLOR_INDEX_BRIGHTNESS" val="0"/>
  <p:tag name="KSO_WM_UNIT_LINE_FORE_SCHEMECOLOR_INDEX" val="5"/>
  <p:tag name="KSO_WM_UNIT_LINE_FILL_TYPE" val="2"/>
  <p:tag name="KSO_WM_UNIT_TEXT_FILL_FORE_SCHEMECOLOR_INDEX_BRIGHTNESS" val="0"/>
  <p:tag name="KSO_WM_UNIT_TEXT_FILL_FORE_SCHEMECOLOR_INDEX" val="2"/>
  <p:tag name="KSO_WM_UNIT_TEXT_FILL_TYPE" val="1"/>
</p:tagLst>
</file>

<file path=ppt/tags/tag308.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UNIT_TYPE" val="i"/>
</p:tagLst>
</file>

<file path=ppt/tags/tag309.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UNIT_TYPE" val="i"/>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UNIT_PRESET_TEXT" val="单击此处输入你的正文，文字是您思想的提炼，为了最终演示发布的良好效果，请尽量言简意赅的阐述观点；根据需要可酌情增减文字，以便观者可以准确理解您所传达的信息。&#13;您的正文已经简明扼要，字字珠玑，但信息却错综复杂，需要用更多的文字来表述；但请您尽可能提炼思想的精髓，否则容易造成观者的阅读压力，适得其反。"/>
  <p:tag name="KSO_WM_UNIT_NOCLEAR" val="0"/>
  <p:tag name="KSO_WM_UNIT_VALUE" val="230"/>
  <p:tag name="KSO_WM_UNIT_TYPE" val="f"/>
  <p:tag name="KSO_WM_UNIT_INDEX" val="1"/>
  <p:tag name="KSO_WM_UNIT_BLOCK" val="0"/>
  <p:tag name="KSO_WM_TEMPLATE_CATEGORY" val="custom"/>
  <p:tag name="KSO_WM_TEMPLATE_INDEX" val="20204359"/>
  <p:tag name="KSO_WM_UNIT_ID" val="custom20204359_15*f*1"/>
  <p:tag name="KSO_WM_UNIT_SUBTYPE" val="a"/>
  <p:tag name="KSO_WM_UNIT_TEXT_FILL_FORE_SCHEMECOLOR_INDEX_BRIGHTNESS" val="0.35"/>
  <p:tag name="KSO_WM_UNIT_TEXT_FILL_FORE_SCHEMECOLOR_INDEX" val="13"/>
  <p:tag name="KSO_WM_UNIT_TEXT_FILL_TYPE" val="1"/>
</p:tagLst>
</file>

<file path=ppt/tags/tag3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UNIT_ISCONTENTSTITLE" val="0"/>
  <p:tag name="KSO_WM_UNIT_PRESET_TEXT" val="单击此处&#13;添加大标题内容"/>
  <p:tag name="KSO_WM_UNIT_NOCLEAR" val="0"/>
  <p:tag name="KSO_WM_UNIT_VALUE" val="22"/>
  <p:tag name="KSO_WM_UNIT_TYPE" val="a"/>
  <p:tag name="KSO_WM_UNIT_INDEX" val="1"/>
  <p:tag name="KSO_WM_UNIT_BLOCK" val="0"/>
  <p:tag name="KSO_WM_TEMPLATE_CATEGORY" val="custom"/>
  <p:tag name="KSO_WM_TEMPLATE_INDEX" val="20204359"/>
  <p:tag name="KSO_WM_UNIT_ID" val="custom20204359_15*a*1"/>
  <p:tag name="KSO_WM_UNIT_ISNUMDGMTITLE" val="0"/>
</p:tagLst>
</file>

<file path=ppt/tags/tag312.xml><?xml version="1.0" encoding="utf-8"?>
<p:tagLst xmlns:p="http://schemas.openxmlformats.org/presentationml/2006/main">
  <p:tag name="KSO_WM_BEAUTIFY_FLAG" val=""/>
</p:tagLst>
</file>

<file path=ppt/tags/tag313.xml><?xml version="1.0" encoding="utf-8"?>
<p:tagLst xmlns:p="http://schemas.openxmlformats.org/presentationml/2006/main">
  <p:tag name="KSO_WM_BEAUTIFY_FLAG" val="#wm#"/>
  <p:tag name="KSO_WM_TEMPLATE_SUBCATEGORY" val="0"/>
  <p:tag name="KSO_WM_SLIDE_ITEM_CNT" val="0"/>
  <p:tag name="KSO_WM_SLIDE_INDEX" val="15"/>
  <p:tag name="KSO_WM_TAG_VERSION" val="1.0"/>
  <p:tag name="KSO_WM_SLIDE_TYPE" val="text"/>
  <p:tag name="KSO_WM_SLIDE_SUBTYPE" val="picTxt"/>
  <p:tag name="KSO_WM_SLIDE_SIZE" val="959*515"/>
  <p:tag name="KSO_WM_SLIDE_POSITION" val="0*0"/>
  <p:tag name="KSO_WM_SLIDE_LAYOUT" val="a_d_f_i"/>
  <p:tag name="KSO_WM_SLIDE_LAYOUT_CNT" val="1_1_1_1"/>
  <p:tag name="KSO_WM_SLIDE_LAYOUT_INFO" val="{&quot;direction&quot;:0,&quot;horizontalAlign&quot;:-1,&quot;verticalAlign&quot;:-1,&quot;type&quot;:0,&quot;diagramDirection&quot;:0,&quot;canSetOverLayout&quot;:0,&quot;isOverLayout&quot;:0,&quot;margin&quot;:{&quot;left&quot;:1.69,&quot;top&quot;:1.69,&quot;right&quot;:1.69,&quot;bottom&quot;:1.69},&quot;edge&quot;:{&quot;left&quot;:true,&quot;top&quot;:true,&quot;right&quot;:true,&quot;bottom&quot;:true},&quot;backgroundInfo&quot;:[{&quot;type&quot;:&quot;general&quot;,&quot;left&quot;:0.0,&quot;top&quot;:0.0,&quot;right&quot;:0.0,&quot;bottom&quot;:0.0,&quot;leftAbs&quot;:false,&quot;topAbs&quot;:false,&quot;rightAbs&quot;:false,&quot;bottomAbs&quot;:false},{&quot;type&quot;:&quot;frame&quot;,&quot;left&quot;:0.0,&quot;top&quot;:0.0,&quot;right&quot;:0.0,&quot;bottom&quot;:0.0,&quot;leftAbs&quot;:false,&quot;topAbs&quot;:false,&quot;rightAbs&quot;:false,&quot;bottomAbs&quot;:false}]}"/>
  <p:tag name="KSO_WM_SLIDE_BACKGROUND" val="[&quot;general&quot;,&quot;frame&quot;]"/>
  <p:tag name="KSO_WM_SLIDE_RATIO" val="1.777778"/>
  <p:tag name="KSO_WM_TEMPLATE_MASTER_TYPE" val="1"/>
  <p:tag name="KSO_WM_TEMPLATE_COLOR_TYPE" val="1"/>
  <p:tag name="KSO_WM_TEMPLATE_CATEGORY" val="custom"/>
  <p:tag name="KSO_WM_TEMPLATE_INDEX" val="20204359"/>
  <p:tag name="KSO_WM_SLIDE_ID" val="custom20204359_15"/>
  <p:tag name="KSO_WM_SLIDE_BK_DARK_LIGHT" val="2"/>
  <p:tag name="KSO_WM_SLIDE_BACKGROUND_TYPE" val="frame"/>
</p:tagLst>
</file>

<file path=ppt/tags/tag314.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3*i*0"/>
  <p:tag name="KSO_WM_UNIT_BK_DARK_LIGHT" val="2"/>
  <p:tag name="KSO_WM_UNIT_LAYERLEVEL" val="1"/>
  <p:tag name="KSO_WM_TAG_VERSION" val="1.0"/>
  <p:tag name="KSO_WM_BEAUTIFY_FLAG" val="#wm#"/>
  <p:tag name="KSO_WM_UNIT_FILL_FORE_SCHEMECOLOR_INDEX_BRIGHTNESS" val="0"/>
  <p:tag name="KSO_WM_UNIT_FILL_FORE_SCHEMECOLOR_INDEX" val="15"/>
  <p:tag name="KSO_WM_UNIT_FILL_TYPE" val="1"/>
  <p:tag name="KSO_WM_UNIT_LINE_FORE_SCHEMECOLOR_INDEX_BRIGHTNESS" val="0"/>
  <p:tag name="KSO_WM_UNIT_LINE_FORE_SCHEMECOLOR_INDEX" val="5"/>
  <p:tag name="KSO_WM_UNIT_LINE_FILL_TYPE" val="2"/>
  <p:tag name="KSO_WM_UNIT_TEXT_FILL_FORE_SCHEMECOLOR_INDEX_BRIGHTNESS" val="0"/>
  <p:tag name="KSO_WM_UNIT_TEXT_FILL_FORE_SCHEMECOLOR_INDEX" val="2"/>
  <p:tag name="KSO_WM_UNIT_TEXT_FILL_TYPE" val="1"/>
</p:tagLst>
</file>

<file path=ppt/tags/tag315.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UNIT_TYPE" val="i"/>
</p:tagLst>
</file>

<file path=ppt/tags/tag316.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UNIT_TYPE" val="i"/>
</p:tagLst>
</file>

<file path=ppt/tags/tag3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UNIT_PRESET_TEXT" val="单击此处输入你的正文，文字是您思想的提炼，为了最终演示发布的良好效果，请尽量言简意赅的阐述观点；根据需要可酌情增减文字，以便观者可以准确理解您所传达的信息。&#13;您的正文已经简明扼要，字字珠玑，但信息却错综复杂，需要用更多的文字来表述；但请您尽可能提炼思想的精髓，否则容易造成观者的阅读压力，适得其反。"/>
  <p:tag name="KSO_WM_UNIT_NOCLEAR" val="0"/>
  <p:tag name="KSO_WM_UNIT_VALUE" val="230"/>
  <p:tag name="KSO_WM_UNIT_TYPE" val="f"/>
  <p:tag name="KSO_WM_UNIT_INDEX" val="1"/>
  <p:tag name="KSO_WM_UNIT_BLOCK" val="0"/>
  <p:tag name="KSO_WM_TEMPLATE_CATEGORY" val="custom"/>
  <p:tag name="KSO_WM_TEMPLATE_INDEX" val="20204359"/>
  <p:tag name="KSO_WM_UNIT_ID" val="custom20204359_15*f*1"/>
  <p:tag name="KSO_WM_UNIT_SUBTYPE" val="a"/>
  <p:tag name="KSO_WM_UNIT_TEXT_FILL_FORE_SCHEMECOLOR_INDEX_BRIGHTNESS" val="0.35"/>
  <p:tag name="KSO_WM_UNIT_TEXT_FILL_FORE_SCHEMECOLOR_INDEX" val="13"/>
  <p:tag name="KSO_WM_UNIT_TEXT_FILL_TYPE" val="1"/>
</p:tagLst>
</file>

<file path=ppt/tags/tag3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UNIT_ISCONTENTSTITLE" val="0"/>
  <p:tag name="KSO_WM_UNIT_PRESET_TEXT" val="单击此处&#13;添加大标题内容"/>
  <p:tag name="KSO_WM_UNIT_NOCLEAR" val="0"/>
  <p:tag name="KSO_WM_UNIT_VALUE" val="22"/>
  <p:tag name="KSO_WM_UNIT_TYPE" val="a"/>
  <p:tag name="KSO_WM_UNIT_INDEX" val="1"/>
  <p:tag name="KSO_WM_UNIT_BLOCK" val="0"/>
  <p:tag name="KSO_WM_TEMPLATE_CATEGORY" val="custom"/>
  <p:tag name="KSO_WM_TEMPLATE_INDEX" val="20204359"/>
  <p:tag name="KSO_WM_UNIT_ID" val="custom20204359_15*a*1"/>
  <p:tag name="KSO_WM_UNIT_ISNUMDGMTITLE" val="0"/>
</p:tagLst>
</file>

<file path=ppt/tags/tag319.xml><?xml version="1.0" encoding="utf-8"?>
<p:tagLst xmlns:p="http://schemas.openxmlformats.org/presentationml/2006/main">
  <p:tag name="KSO_WM_BEAUTIFY_FLAG" val=""/>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20.xml><?xml version="1.0" encoding="utf-8"?>
<p:tagLst xmlns:p="http://schemas.openxmlformats.org/presentationml/2006/main">
  <p:tag name="KSO_WM_BEAUTIFY_FLAG" val=""/>
</p:tagLst>
</file>

<file path=ppt/tags/tag3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1.0"/>
  <p:tag name="KSO_WM_BEAUTIFY_FLAG" val=""/>
  <p:tag name="KSO_WM_UNIT_PRESET_TEXT" val="单击此处输入你的正文，文字是您思想的提炼，为了最终演示发布的良好效果，请尽量言简意赅的阐述观点；根据需要可酌情增减文字，以便观者可以准确理解您所传达的信息。&#13;您的正文已经简明扼要，字字珠玑，但信息却错综复杂，需要用更多的文字来表述；但请您尽可能提炼思想的精髓，否则容易造成观者的阅读压力，适得其反。"/>
  <p:tag name="KSO_WM_UNIT_NOCLEAR" val="0"/>
  <p:tag name="KSO_WM_UNIT_VALUE" val="230"/>
  <p:tag name="KSO_WM_UNIT_TYPE" val="f"/>
  <p:tag name="KSO_WM_UNIT_INDEX" val="1"/>
  <p:tag name="KSO_WM_UNIT_BLOCK" val="0"/>
  <p:tag name="KSO_WM_TEMPLATE_CATEGORY" val="custom"/>
  <p:tag name="KSO_WM_TEMPLATE_INDEX" val="20204359"/>
  <p:tag name="KSO_WM_UNIT_ID" val="custom20204359_15*f*1"/>
  <p:tag name="KSO_WM_UNIT_SUBTYPE" val="a"/>
  <p:tag name="KSO_WM_UNIT_TEXT_FILL_FORE_SCHEMECOLOR_INDEX_BRIGHTNESS" val="0.35"/>
  <p:tag name="KSO_WM_UNIT_TEXT_FILL_FORE_SCHEMECOLOR_INDEX" val="13"/>
  <p:tag name="KSO_WM_UNIT_TEXT_FILL_TYPE" val="1"/>
</p:tagLst>
</file>

<file path=ppt/tags/tag322.xml><?xml version="1.0" encoding="utf-8"?>
<p:tagLst xmlns:p="http://schemas.openxmlformats.org/presentationml/2006/main">
  <p:tag name="KSO_WM_BEAUTIFY_FLAG" val="#wm#"/>
  <p:tag name="KSO_WM_TEMPLATE_SUBCATEGORY" val="0"/>
  <p:tag name="KSO_WM_SLIDE_ITEM_CNT" val="0"/>
  <p:tag name="KSO_WM_SLIDE_INDEX" val="15"/>
  <p:tag name="KSO_WM_TAG_VERSION" val="1.0"/>
  <p:tag name="KSO_WM_SLIDE_TYPE" val="text"/>
  <p:tag name="KSO_WM_SLIDE_SUBTYPE" val="picTxt"/>
  <p:tag name="KSO_WM_SLIDE_SIZE" val="959*515"/>
  <p:tag name="KSO_WM_SLIDE_POSITION" val="0*0"/>
  <p:tag name="KSO_WM_SLIDE_LAYOUT" val="a_d_f_i"/>
  <p:tag name="KSO_WM_SLIDE_LAYOUT_CNT" val="1_1_1_1"/>
  <p:tag name="KSO_WM_SLIDE_LAYOUT_INFO" val="{&quot;direction&quot;:0,&quot;horizontalAlign&quot;:-1,&quot;verticalAlign&quot;:-1,&quot;type&quot;:0,&quot;diagramDirection&quot;:0,&quot;canSetOverLayout&quot;:0,&quot;isOverLayout&quot;:0,&quot;margin&quot;:{&quot;left&quot;:1.69,&quot;top&quot;:1.69,&quot;right&quot;:1.69,&quot;bottom&quot;:1.69},&quot;edge&quot;:{&quot;left&quot;:true,&quot;top&quot;:true,&quot;right&quot;:true,&quot;bottom&quot;:true},&quot;backgroundInfo&quot;:[{&quot;type&quot;:&quot;general&quot;,&quot;left&quot;:0.0,&quot;top&quot;:0.0,&quot;right&quot;:0.0,&quot;bottom&quot;:0.0,&quot;leftAbs&quot;:false,&quot;topAbs&quot;:false,&quot;rightAbs&quot;:false,&quot;bottomAbs&quot;:false},{&quot;type&quot;:&quot;frame&quot;,&quot;left&quot;:0.0,&quot;top&quot;:0.0,&quot;right&quot;:0.0,&quot;bottom&quot;:0.0,&quot;leftAbs&quot;:false,&quot;topAbs&quot;:false,&quot;rightAbs&quot;:false,&quot;bottomAbs&quot;:false}]}"/>
  <p:tag name="KSO_WM_SLIDE_BACKGROUND" val="[&quot;general&quot;,&quot;frame&quot;]"/>
  <p:tag name="KSO_WM_SLIDE_RATIO" val="1.777778"/>
  <p:tag name="KSO_WM_TEMPLATE_MASTER_TYPE" val="1"/>
  <p:tag name="KSO_WM_TEMPLATE_COLOR_TYPE" val="1"/>
  <p:tag name="KSO_WM_TEMPLATE_CATEGORY" val="custom"/>
  <p:tag name="KSO_WM_TEMPLATE_INDEX" val="20204359"/>
  <p:tag name="KSO_WM_SLIDE_ID" val="custom20204359_15"/>
  <p:tag name="KSO_WM_SLIDE_BK_DARK_LIGHT" val="2"/>
  <p:tag name="KSO_WM_SLIDE_BACKGROUND_TYPE" val="frame"/>
</p:tagLst>
</file>

<file path=ppt/tags/tag323.xml><?xml version="1.0" encoding="utf-8"?>
<p:tagLst xmlns:p="http://schemas.openxmlformats.org/presentationml/2006/main">
  <p:tag name="KSO_WM_UNIT_NOCLEAR" val="0"/>
  <p:tag name="KSO_WM_UNIT_VALUE" val="1"/>
  <p:tag name="KSO_WM_UNIT_HIGHLIGHT" val="0"/>
  <p:tag name="KSO_WM_UNIT_COMPATIBLE" val="1"/>
  <p:tag name="KSO_WM_UNIT_DIAGRAM_ISNUMVISUAL" val="0"/>
  <p:tag name="KSO_WM_UNIT_DIAGRAM_ISREFERUNIT" val="0"/>
  <p:tag name="KSO_WM_UNIT_TYPE" val="e"/>
  <p:tag name="KSO_WM_UNIT_INDEX" val="1"/>
  <p:tag name="KSO_WM_UNIT_ID" val="custom20204537_7*e*1"/>
  <p:tag name="KSO_WM_TEMPLATE_CATEGORY" val="custom"/>
  <p:tag name="KSO_WM_TEMPLATE_INDEX" val="20204537"/>
  <p:tag name="KSO_WM_UNIT_LAYERLEVEL" val="1"/>
  <p:tag name="KSO_WM_TAG_VERSION" val="1.0"/>
  <p:tag name="KSO_WM_BEAUTIFY_FLAG" val="#wm#"/>
  <p:tag name="KSO_WM_UNIT_PRESET_TEXT" val="01"/>
</p:tagLst>
</file>

<file path=ppt/tags/tag324.xml><?xml version="1.0" encoding="utf-8"?>
<p:tagLst xmlns:p="http://schemas.openxmlformats.org/presentationml/2006/main">
  <p:tag name="KSO_WM_UNIT_NOCLEAR" val="0"/>
  <p:tag name="KSO_WM_UNIT_SHOW_EDIT_AREA_INDICATION" val="0"/>
  <p:tag name="KSO_WM_UNIT_HIGHLIGHT" val="0"/>
  <p:tag name="KSO_WM_UNIT_COMPATIBLE" val="0"/>
  <p:tag name="KSO_WM_UNIT_DIAGRAM_ISNUMVISUAL" val="0"/>
  <p:tag name="KSO_WM_UNIT_DIAGRAM_ISREFERUNIT" val="0"/>
  <p:tag name="KSO_WM_UNIT_TYPE" val="i"/>
  <p:tag name="KSO_WM_UNIT_INDEX" val="1"/>
  <p:tag name="KSO_WM_UNIT_ID" val="custom20204537_7*i*1"/>
  <p:tag name="KSO_WM_TEMPLATE_CATEGORY" val="custom"/>
  <p:tag name="KSO_WM_TEMPLATE_INDEX" val="20204537"/>
  <p:tag name="KSO_WM_UNIT_LAYERLEVEL" val="1"/>
  <p:tag name="KSO_WM_TAG_VERSION" val="1.0"/>
  <p:tag name="KSO_WM_BEAUTIFY_FLAG" val="#wm#"/>
</p:tagLst>
</file>

<file path=ppt/tags/tag3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custom20204537_7*i*2"/>
  <p:tag name="KSO_WM_TEMPLATE_CATEGORY" val="custom"/>
  <p:tag name="KSO_WM_TEMPLATE_INDEX" val="20204537"/>
  <p:tag name="KSO_WM_UNIT_LAYERLEVEL" val="1"/>
  <p:tag name="KSO_WM_TAG_VERSION" val="1.0"/>
  <p:tag name="KSO_WM_BEAUTIFY_FLAG" val="#wm#"/>
</p:tagLst>
</file>

<file path=ppt/tags/tag326.xml><?xml version="1.0" encoding="utf-8"?>
<p:tagLst xmlns:p="http://schemas.openxmlformats.org/presentationml/2006/main">
  <p:tag name="KSO_WM_UNIT_ISCONTENTSTITLE" val="0"/>
  <p:tag name="KSO_WM_UNIT_NOCLEAR" val="0"/>
  <p:tag name="KSO_WM_UNIT_VALUE" val="9"/>
  <p:tag name="KSO_WM_UNIT_HIGHLIGHT" val="0"/>
  <p:tag name="KSO_WM_UNIT_COMPATIBLE" val="0"/>
  <p:tag name="KSO_WM_UNIT_DIAGRAM_ISNUMVISUAL" val="0"/>
  <p:tag name="KSO_WM_UNIT_DIAGRAM_ISREFERUNIT" val="0"/>
  <p:tag name="KSO_WM_UNIT_TYPE" val="a"/>
  <p:tag name="KSO_WM_UNIT_INDEX" val="1"/>
  <p:tag name="KSO_WM_UNIT_ID" val="custom20204537_7*a*1"/>
  <p:tag name="KSO_WM_TEMPLATE_CATEGORY" val="custom"/>
  <p:tag name="KSO_WM_TEMPLATE_INDEX" val="20204537"/>
  <p:tag name="KSO_WM_UNIT_LAYERLEVEL" val="1"/>
  <p:tag name="KSO_WM_TAG_VERSION" val="1.0"/>
  <p:tag name="KSO_WM_BEAUTIFY_FLAG" val="#wm#"/>
  <p:tag name="KSO_WM_UNIT_PRESET_TEXT" val="单击添加大标题"/>
  <p:tag name="KSO_WM_UNIT_ISNUMDGMTITLE" val="0"/>
</p:tagLst>
</file>

<file path=ppt/tags/tag327.xml><?xml version="1.0" encoding="utf-8"?>
<p:tagLst xmlns:p="http://schemas.openxmlformats.org/presentationml/2006/main">
  <p:tag name="KSO_WM_UNIT_ISCONTENTSTITLE" val="0"/>
  <p:tag name="KSO_WM_UNIT_NOCLEAR" val="0"/>
  <p:tag name="KSO_WM_UNIT_VALUE" val="50"/>
  <p:tag name="KSO_WM_UNIT_HIGHLIGHT" val="0"/>
  <p:tag name="KSO_WM_UNIT_COMPATIBLE" val="0"/>
  <p:tag name="KSO_WM_UNIT_DIAGRAM_ISNUMVISUAL" val="0"/>
  <p:tag name="KSO_WM_UNIT_DIAGRAM_ISREFERUNIT" val="0"/>
  <p:tag name="KSO_WM_UNIT_TYPE" val="b"/>
  <p:tag name="KSO_WM_UNIT_INDEX" val="1"/>
  <p:tag name="KSO_WM_UNIT_ID" val="custom20204537_7*b*1"/>
  <p:tag name="KSO_WM_TEMPLATE_CATEGORY" val="custom"/>
  <p:tag name="KSO_WM_TEMPLATE_INDEX" val="20204537"/>
  <p:tag name="KSO_WM_UNIT_LAYERLEVEL" val="1"/>
  <p:tag name="KSO_WM_TAG_VERSION" val="1.0"/>
  <p:tag name="KSO_WM_BEAUTIFY_FLAG" val="#wm#"/>
  <p:tag name="KSO_WM_UNIT_PRESET_TEXT" val="单击此处输入你的副标题，请尽量言简意赅的阐述观点"/>
  <p:tag name="KSO_WM_UNIT_ISNUMDGMTITLE" val="0"/>
</p:tagLst>
</file>

<file path=ppt/tags/tag328.xml><?xml version="1.0" encoding="utf-8"?>
<p:tagLst xmlns:p="http://schemas.openxmlformats.org/presentationml/2006/main">
  <p:tag name="KSO_WM_SLIDE_ID" val="custom20204537_7"/>
  <p:tag name="KSO_WM_TEMPLATE_SUBCATEGORY" val="0"/>
  <p:tag name="KSO_WM_TEMPLATE_MASTER_TYPE" val="1"/>
  <p:tag name="KSO_WM_TEMPLATE_COLOR_TYPE" val="1"/>
  <p:tag name="KSO_WM_SLIDE_TYPE" val="sectionTitle"/>
  <p:tag name="KSO_WM_SLIDE_SUBTYPE" val="pureTxt"/>
  <p:tag name="KSO_WM_SLIDE_ITEM_CNT" val="0"/>
  <p:tag name="KSO_WM_SLIDE_INDEX" val="7"/>
  <p:tag name="KSO_WM_TAG_VERSION" val="1.0"/>
  <p:tag name="KSO_WM_BEAUTIFY_FLAG" val="#wm#"/>
  <p:tag name="KSO_WM_TEMPLATE_CATEGORY" val="custom"/>
  <p:tag name="KSO_WM_TEMPLATE_INDEX" val="20204537"/>
  <p:tag name="KSO_WM_SLIDE_LAYOUT" val="a_b_e"/>
  <p:tag name="KSO_WM_SLIDE_LAYOUT_CNT" val="1_1_1"/>
</p:tagLst>
</file>

<file path=ppt/tags/tag329.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3*i*0"/>
  <p:tag name="KSO_WM_UNIT_BK_DARK_LIGHT" val="2"/>
  <p:tag name="KSO_WM_UNIT_LAYERLEVEL" val="1"/>
  <p:tag name="KSO_WM_TAG_VERSION" val="1.0"/>
  <p:tag name="KSO_WM_BEAUTIFY_FLAG" val="#wm#"/>
  <p:tag name="KSO_WM_UNIT_FILL_FORE_SCHEMECOLOR_INDEX_BRIGHTNESS" val="0"/>
  <p:tag name="KSO_WM_UNIT_FILL_FORE_SCHEMECOLOR_INDEX" val="15"/>
  <p:tag name="KSO_WM_UNIT_FILL_TYPE" val="1"/>
  <p:tag name="KSO_WM_UNIT_LINE_FORE_SCHEMECOLOR_INDEX_BRIGHTNESS" val="0"/>
  <p:tag name="KSO_WM_UNIT_LINE_FORE_SCHEMECOLOR_INDEX" val="5"/>
  <p:tag name="KSO_WM_UNIT_LINE_FILL_TYPE" val="2"/>
  <p:tag name="KSO_WM_UNIT_TEXT_FILL_FORE_SCHEMECOLOR_INDEX_BRIGHTNESS" val="0"/>
  <p:tag name="KSO_WM_UNIT_TEXT_FILL_FORE_SCHEMECOLOR_INDEX" val="2"/>
  <p:tag name="KSO_WM_UNIT_TEXT_FILL_TYPE" val="1"/>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30.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UNIT_TYPE" val="i"/>
</p:tagLst>
</file>

<file path=ppt/tags/tag331.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UNIT_TYPE" val="i"/>
</p:tagLst>
</file>

<file path=ppt/tags/tag3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UNIT_PRESET_TEXT" val="单击此处输入你的正文，文字是您思想的提炼，为了最终演示发布的良好效果，请尽量言简意赅的阐述观点；根据需要可酌情增减文字，以便观者可以准确理解您所传达的信息。&#13;您的正文已经简明扼要，字字珠玑，但信息却错综复杂，需要用更多的文字来表述；但请您尽可能提炼思想的精髓，否则容易造成观者的阅读压力，适得其反。"/>
  <p:tag name="KSO_WM_UNIT_NOCLEAR" val="0"/>
  <p:tag name="KSO_WM_UNIT_VALUE" val="230"/>
  <p:tag name="KSO_WM_UNIT_TYPE" val="f"/>
  <p:tag name="KSO_WM_UNIT_INDEX" val="1"/>
  <p:tag name="KSO_WM_UNIT_BLOCK" val="0"/>
  <p:tag name="KSO_WM_TEMPLATE_CATEGORY" val="custom"/>
  <p:tag name="KSO_WM_TEMPLATE_INDEX" val="20204359"/>
  <p:tag name="KSO_WM_UNIT_ID" val="custom20204359_15*f*1"/>
  <p:tag name="KSO_WM_UNIT_SUBTYPE" val="a"/>
  <p:tag name="KSO_WM_UNIT_TEXT_FILL_FORE_SCHEMECOLOR_INDEX_BRIGHTNESS" val="0.35"/>
  <p:tag name="KSO_WM_UNIT_TEXT_FILL_FORE_SCHEMECOLOR_INDEX" val="13"/>
  <p:tag name="KSO_WM_UNIT_TEXT_FILL_TYPE" val="1"/>
</p:tagLst>
</file>

<file path=ppt/tags/tag3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UNIT_ISCONTENTSTITLE" val="0"/>
  <p:tag name="KSO_WM_UNIT_PRESET_TEXT" val="单击此处&#13;添加大标题内容"/>
  <p:tag name="KSO_WM_UNIT_NOCLEAR" val="0"/>
  <p:tag name="KSO_WM_UNIT_VALUE" val="22"/>
  <p:tag name="KSO_WM_UNIT_TYPE" val="a"/>
  <p:tag name="KSO_WM_UNIT_INDEX" val="1"/>
  <p:tag name="KSO_WM_UNIT_BLOCK" val="0"/>
  <p:tag name="KSO_WM_TEMPLATE_CATEGORY" val="custom"/>
  <p:tag name="KSO_WM_TEMPLATE_INDEX" val="20204359"/>
  <p:tag name="KSO_WM_UNIT_ID" val="custom20204359_15*a*1"/>
  <p:tag name="KSO_WM_UNIT_ISNUMDGMTITLE" val="0"/>
</p:tagLst>
</file>

<file path=ppt/tags/tag334.xml><?xml version="1.0" encoding="utf-8"?>
<p:tagLst xmlns:p="http://schemas.openxmlformats.org/presentationml/2006/main">
  <p:tag name="KSO_WM_BEAUTIFY_FLAG" val=""/>
</p:tagLst>
</file>

<file path=ppt/tags/tag335.xml><?xml version="1.0" encoding="utf-8"?>
<p:tagLst xmlns:p="http://schemas.openxmlformats.org/presentationml/2006/main">
  <p:tag name="KSO_WM_BEAUTIFY_FLAG" val="#wm#"/>
  <p:tag name="KSO_WM_TEMPLATE_SUBCATEGORY" val="0"/>
  <p:tag name="KSO_WM_SLIDE_ITEM_CNT" val="0"/>
  <p:tag name="KSO_WM_SLIDE_INDEX" val="15"/>
  <p:tag name="KSO_WM_TAG_VERSION" val="1.0"/>
  <p:tag name="KSO_WM_SLIDE_TYPE" val="text"/>
  <p:tag name="KSO_WM_SLIDE_SUBTYPE" val="picTxt"/>
  <p:tag name="KSO_WM_SLIDE_SIZE" val="959*515"/>
  <p:tag name="KSO_WM_SLIDE_POSITION" val="0*0"/>
  <p:tag name="KSO_WM_SLIDE_LAYOUT" val="a_d_f_i"/>
  <p:tag name="KSO_WM_SLIDE_LAYOUT_CNT" val="1_1_1_1"/>
  <p:tag name="KSO_WM_SLIDE_LAYOUT_INFO" val="{&quot;direction&quot;:0,&quot;horizontalAlign&quot;:-1,&quot;verticalAlign&quot;:-1,&quot;type&quot;:0,&quot;diagramDirection&quot;:0,&quot;canSetOverLayout&quot;:0,&quot;isOverLayout&quot;:0,&quot;margin&quot;:{&quot;left&quot;:1.69,&quot;top&quot;:1.69,&quot;right&quot;:1.69,&quot;bottom&quot;:1.69},&quot;edge&quot;:{&quot;left&quot;:true,&quot;top&quot;:true,&quot;right&quot;:true,&quot;bottom&quot;:true},&quot;backgroundInfo&quot;:[{&quot;type&quot;:&quot;general&quot;,&quot;left&quot;:0.0,&quot;top&quot;:0.0,&quot;right&quot;:0.0,&quot;bottom&quot;:0.0,&quot;leftAbs&quot;:false,&quot;topAbs&quot;:false,&quot;rightAbs&quot;:false,&quot;bottomAbs&quot;:false},{&quot;type&quot;:&quot;frame&quot;,&quot;left&quot;:0.0,&quot;top&quot;:0.0,&quot;right&quot;:0.0,&quot;bottom&quot;:0.0,&quot;leftAbs&quot;:false,&quot;topAbs&quot;:false,&quot;rightAbs&quot;:false,&quot;bottomAbs&quot;:false}]}"/>
  <p:tag name="KSO_WM_SLIDE_BACKGROUND" val="[&quot;general&quot;,&quot;frame&quot;]"/>
  <p:tag name="KSO_WM_SLIDE_RATIO" val="1.777778"/>
  <p:tag name="KSO_WM_TEMPLATE_MASTER_TYPE" val="1"/>
  <p:tag name="KSO_WM_TEMPLATE_COLOR_TYPE" val="1"/>
  <p:tag name="KSO_WM_TEMPLATE_CATEGORY" val="custom"/>
  <p:tag name="KSO_WM_TEMPLATE_INDEX" val="20204359"/>
  <p:tag name="KSO_WM_SLIDE_ID" val="custom20204359_15"/>
  <p:tag name="KSO_WM_SLIDE_BK_DARK_LIGHT" val="2"/>
  <p:tag name="KSO_WM_SLIDE_BACKGROUND_TYPE" val="frame"/>
</p:tagLst>
</file>

<file path=ppt/tags/tag336.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TYPE" val="i"/>
</p:tagLst>
</file>

<file path=ppt/tags/tag337.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TYPE" val="i"/>
</p:tagLst>
</file>

<file path=ppt/tags/tag338.xml><?xml version="1.0" encoding="utf-8"?>
<p:tagLst xmlns:p="http://schemas.openxmlformats.org/presentationml/2006/main">
  <p:tag name="KSO_WM_UNIT_PRESET_TEXT" val="单击此处输入你的正文，文字是您思想的提炼，为了最终演示发布的良好效果，请尽量言简意赅的阐述观点；根据需要可酌情增减文字，以便观者可以准确理解您所传达的信息。"/>
  <p:tag name="KSO_WM_UNIT_NOCLEAR" val="0"/>
  <p:tag name="KSO_WM_UNIT_VALUE" val="88"/>
  <p:tag name="KSO_WM_UNIT_HIGHLIGHT" val="0"/>
  <p:tag name="KSO_WM_UNIT_COMPATIBLE" val="0"/>
  <p:tag name="KSO_WM_UNIT_DIAGRAM_ISNUMVISUAL" val="0"/>
  <p:tag name="KSO_WM_UNIT_DIAGRAM_ISREFERUNIT" val="0"/>
  <p:tag name="KSO_WM_DIAGRAM_GROUP_CODE" val="ζ1-1"/>
  <p:tag name="KSO_WM_UNIT_TYPE" val="f"/>
  <p:tag name="KSO_WM_UNIT_INDEX" val="1"/>
  <p:tag name="KSO_WM_UNIT_LAYERLEVEL" val="1"/>
  <p:tag name="KSO_WM_TAG_VERSION" val="1.0"/>
  <p:tag name="KSO_WM_BEAUTIFY_FLAG" val="#wm#"/>
  <p:tag name="KSO_WM_TEMPLATE_CATEGORY" val="custom"/>
  <p:tag name="KSO_WM_TEMPLATE_INDEX" val="20204359"/>
  <p:tag name="KSO_WM_UNIT_ID" val="custom20204359_42*f*1"/>
  <p:tag name="KSO_WM_UNIT_SUBTYPE" val="a"/>
  <p:tag name="KSO_WM_UNIT_TEXT_FILL_FORE_SCHEMECOLOR_INDEX" val="13"/>
  <p:tag name="KSO_WM_UNIT_TEXT_FILL_TYPE" val="1"/>
  <p:tag name="KSO_WM_UNIT_USESOURCEFORMAT_APPLY" val="1"/>
</p:tagLst>
</file>

<file path=ppt/tags/tag3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UNIT_ISCONTENTSTITLE" val="0"/>
  <p:tag name="KSO_WM_UNIT_PRESET_TEXT" val="单击此处添加大标题"/>
  <p:tag name="KSO_WM_UNIT_NOCLEAR" val="0"/>
  <p:tag name="KSO_WM_UNIT_VALUE" val="26"/>
  <p:tag name="KSO_WM_UNIT_TYPE" val="a"/>
  <p:tag name="KSO_WM_UNIT_INDEX" val="1"/>
  <p:tag name="KSO_WM_DIAGRAM_GROUP_CODE" val="ζ1-1"/>
  <p:tag name="KSO_WM_TEMPLATE_CATEGORY" val="custom"/>
  <p:tag name="KSO_WM_TEMPLATE_INDEX" val="20204359"/>
  <p:tag name="KSO_WM_UNIT_ID" val="custom20204359_42*a*1"/>
  <p:tag name="KSO_WM_UNIT_ISNUMDGMTITLE" val="0"/>
  <p:tag name="KSO_WM_UNIT_TEXT_FILL_FORE_SCHEMECOLOR_INDEX" val="13"/>
  <p:tag name="KSO_WM_UNIT_TEXT_FILL_TYPE" val="1"/>
  <p:tag name="KSO_WM_UNIT_USESOURCEFORMAT_APPLY" val="1"/>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40.xml><?xml version="1.0" encoding="utf-8"?>
<p:tagLst xmlns:p="http://schemas.openxmlformats.org/presentationml/2006/main">
  <p:tag name="KSO_WM_BEAUTIFY_FLAG" val=""/>
</p:tagLst>
</file>

<file path=ppt/tags/tag341.xml><?xml version="1.0" encoding="utf-8"?>
<p:tagLst xmlns:p="http://schemas.openxmlformats.org/presentationml/2006/main">
  <p:tag name="KSO_WM_UNIT_FLASH_PICTURE_TYPE" val="1"/>
  <p:tag name="KSO_WM_TEMPLATE_SUBCATEGORY" val="0"/>
  <p:tag name="KSO_WM_SLIDE_TYPE" val="text"/>
  <p:tag name="KSO_WM_SLIDE_SUBTYPE" val="picTxt"/>
  <p:tag name="KSO_WM_SLIDE_ITEM_CNT" val="5"/>
  <p:tag name="KSO_WM_SLIDE_INDEX" val="42"/>
  <p:tag name="KSO_WM_SLIDE_SIZE" val="1002.92*227.987"/>
  <p:tag name="KSO_WM_SLIDE_POSITION" val="-21.4625*214.89"/>
  <p:tag name="KSO_WM_DIAGRAM_GROUP_CODE" val="ζ1-1"/>
  <p:tag name="KSO_WM_SLIDE_DIAGTYPE" val="ζ"/>
  <p:tag name="KSO_WM_TAG_VERSION" val="1.0"/>
  <p:tag name="KSO_WM_BEAUTIFY_FLAG" val="#wm#"/>
  <p:tag name="KSO_WM_SLIDE_LAYOUT" val="a_f_ζ"/>
  <p:tag name="KSO_WM_SLIDE_LAYOUT_CNT" val="1_1_1"/>
  <p:tag name="KSO_WM_TEMPLATE_MASTER_TYPE" val="1"/>
  <p:tag name="KSO_WM_TEMPLATE_COLOR_TYPE" val="1"/>
  <p:tag name="KSO_WM_TEMPLATE_CATEGORY" val="custom"/>
  <p:tag name="KSO_WM_TEMPLATE_INDEX" val="20204359"/>
  <p:tag name="KSO_WM_SLIDE_ID" val="custom20204359_42"/>
  <p:tag name="KSO_WM_SLIDE_BK_DARK_LIGHT" val="2"/>
  <p:tag name="KSO_WM_SLIDE_BACKGROUND_TYPE" val="general"/>
</p:tagLst>
</file>

<file path=ppt/tags/tag3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custom20204537_37*i*1"/>
  <p:tag name="KSO_WM_TEMPLATE_CATEGORY" val="custom"/>
  <p:tag name="KSO_WM_TEMPLATE_INDEX" val="20204537"/>
  <p:tag name="KSO_WM_UNIT_LAYERLEVEL" val="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Lst>
</file>

<file path=ppt/tags/tag3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custom20204537_37*i*2"/>
  <p:tag name="KSO_WM_TEMPLATE_CATEGORY" val="custom"/>
  <p:tag name="KSO_WM_TEMPLATE_INDEX" val="20204537"/>
  <p:tag name="KSO_WM_UNIT_LAYERLEVEL" val="1"/>
  <p:tag name="KSO_WM_TAG_VERSION" val="1.0"/>
  <p:tag name="KSO_WM_BEAUTIFY_FLAG" val="#wm#"/>
  <p:tag name="KSO_WM_UNIT_PRESET_TEXT" val="202X"/>
  <p:tag name="KSO_WM_UNIT_TEXT_FILL_FORE_SCHEMECOLOR_INDEX_BRIGHTNESS" val="0"/>
  <p:tag name="KSO_WM_UNIT_TEXT_FILL_FORE_SCHEMECOLOR_INDEX" val="14"/>
  <p:tag name="KSO_WM_UNIT_TEXT_FILL_TYPE" val="1"/>
</p:tagLst>
</file>

<file path=ppt/tags/tag344.xml><?xml version="1.0" encoding="utf-8"?>
<p:tagLst xmlns:p="http://schemas.openxmlformats.org/presentationml/2006/main">
  <p:tag name="KSO_WM_UNIT_ISCONTENTSTITLE" val="0"/>
  <p:tag name="KSO_WM_UNIT_NOCLEAR" val="1"/>
  <p:tag name="KSO_WM_UNIT_VALUE" val="10"/>
  <p:tag name="KSO_WM_UNIT_HIGHLIGHT" val="0"/>
  <p:tag name="KSO_WM_UNIT_COMPATIBLE" val="0"/>
  <p:tag name="KSO_WM_UNIT_DIAGRAM_ISNUMVISUAL" val="0"/>
  <p:tag name="KSO_WM_UNIT_DIAGRAM_ISREFERUNIT" val="0"/>
  <p:tag name="KSO_WM_UNIT_TYPE" val="a"/>
  <p:tag name="KSO_WM_UNIT_INDEX" val="1"/>
  <p:tag name="KSO_WM_UNIT_ID" val="custom20204537_37*a*1"/>
  <p:tag name="KSO_WM_TEMPLATE_CATEGORY" val="custom"/>
  <p:tag name="KSO_WM_TEMPLATE_INDEX" val="20204537"/>
  <p:tag name="KSO_WM_UNIT_LAYERLEVEL" val="1"/>
  <p:tag name="KSO_WM_TAG_VERSION" val="1.0"/>
  <p:tag name="KSO_WM_BEAUTIFY_FLAG" val="#wm#"/>
  <p:tag name="KSO_WM_UNIT_PRESET_TEXT" val="谢谢聆听"/>
  <p:tag name="KSO_WM_UNIT_ISNUMDGMTITLE" val="0"/>
  <p:tag name="KSO_WM_UNIT_TEXT_FILL_FORE_SCHEMECOLOR_INDEX_BRIGHTNESS" val="0"/>
  <p:tag name="KSO_WM_UNIT_TEXT_FILL_FORE_SCHEMECOLOR_INDEX" val="13"/>
  <p:tag name="KSO_WM_UNIT_TEXT_FILL_TYPE" val="1"/>
</p:tagLst>
</file>

<file path=ppt/tags/tag345.xml><?xml version="1.0" encoding="utf-8"?>
<p:tagLst xmlns:p="http://schemas.openxmlformats.org/presentationml/2006/main">
  <p:tag name="KSO_WM_BEAUTIFY_FLAG" val="#wm#"/>
  <p:tag name="KSO_WM_TEMPLATE_SUBCATEGORY" val="0"/>
  <p:tag name="KSO_WM_SLIDE_TYPE" val="endPage"/>
  <p:tag name="KSO_WM_SLIDE_SUBTYPE" val="pureTxt"/>
  <p:tag name="KSO_WM_SLIDE_ITEM_CNT" val="0"/>
  <p:tag name="KSO_WM_SLIDE_INDEX" val="37"/>
  <p:tag name="KSO_WM_TAG_VERSION" val="1.0"/>
  <p:tag name="KSO_WM_SLIDE_LAYOUT" val="a_b"/>
  <p:tag name="KSO_WM_SLIDE_LAYOUT_CNT" val="1_1"/>
  <p:tag name="KSO_WM_TEMPLATE_MASTER_TYPE" val="1"/>
  <p:tag name="KSO_WM_TEMPLATE_COLOR_TYPE" val="1"/>
  <p:tag name="KSO_WM_TEMPLATE_CATEGORY" val="custom"/>
  <p:tag name="KSO_WM_TEMPLATE_INDEX" val="20204537"/>
  <p:tag name="KSO_WM_SLIDE_ID" val="custom20204537_37"/>
</p:tagLst>
</file>

<file path=ppt/tags/tag347.xml><?xml version="1.0" encoding="utf-8"?>
<p:tagLst xmlns:p="http://schemas.openxmlformats.org/presentationml/2006/main">
  <p:tag name="COMMONDATA" val="eyJoZGlkIjoiNGY5ZGQ5ZWQ1MmJhMGZkNmYwMjg3MjM4MGI4MGE3YjQifQ=="/>
  <p:tag name="KSO_WPP_MARK_KEY" val="76ff9a47-fdfa-491e-9840-bf52d7716416"/>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5.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1.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82.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83.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84.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85.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86.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87.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3*i*0"/>
  <p:tag name="KSO_WM_UNIT_BK_DARK_LIGHT" val="2"/>
  <p:tag name="KSO_WM_UNIT_LAYERLEVEL" val="1"/>
  <p:tag name="KSO_WM_TAG_VERSION" val="1.0"/>
  <p:tag name="KSO_WM_BEAUTIFY_FLAG" val="#wm#"/>
</p:tagLst>
</file>

<file path=ppt/tags/tag88.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89.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0.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91.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92.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93.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94.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95.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4*i*0"/>
  <p:tag name="KSO_WM_UNIT_BK_DARK_LIGHT" val="2"/>
  <p:tag name="KSO_WM_UNIT_LAYERLEVEL" val="1"/>
  <p:tag name="KSO_WM_TAG_VERSION" val="1.0"/>
  <p:tag name="KSO_WM_BEAUTIFY_FLAG" val="#wm#"/>
</p:tagLst>
</file>

<file path=ppt/tags/tag96.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97.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98.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99.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主题​​">
  <a:themeElements>
    <a:clrScheme name="">
      <a:dk1>
        <a:srgbClr val="000000"/>
      </a:dk1>
      <a:lt1>
        <a:srgbClr val="FFFFFF"/>
      </a:lt1>
      <a:dk2>
        <a:srgbClr val="E9EDF0"/>
      </a:dk2>
      <a:lt2>
        <a:srgbClr val="FBFCFC"/>
      </a:lt2>
      <a:accent1>
        <a:srgbClr val="1F4E78"/>
      </a:accent1>
      <a:accent2>
        <a:srgbClr val="10646A"/>
      </a:accent2>
      <a:accent3>
        <a:srgbClr val="21653B"/>
      </a:accent3>
      <a:accent4>
        <a:srgbClr val="5D6921"/>
      </a:accent4>
      <a:accent5>
        <a:srgbClr val="5F2D11"/>
      </a:accent5>
      <a:accent6>
        <a:srgbClr val="8C2426"/>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item1.xml><?xml version="1.0" encoding="utf-8"?>
<s:customData xmlns="http://www.wps.cn/officeDocument/2013/wpsCustomData" xmlns:s="http://www.wps.cn/officeDocument/2013/wpsCustomData">
  <extobjs>
    <extobj name="ECB019B1-382A-4266-B25C-5B523AA43C14-1">
      <extobjdata type="ECB019B1-382A-4266-B25C-5B523AA43C14" data="ewoJIkZpbGVJZCIgOiAiMjQwMjU0MzgyODMyIiwKCSJHcm91cElkIiA6ICI1MzQ5MjM1NzgiLAoJIkltYWdlIiA6ICJpVkJPUncwS0dnb0FBQUFOU1VoRVVnQUFBWDBBQUFGaENBWUFBQUNjYlhxeEFBQUFDWEJJV1hNQUFBc1RBQUFMRXdFQW1wd1lBQUFnQUVsRVFWUjRuT3pkZDN4Tjl4dkE4YzlkMlh0SUpCRXJ4Rlo3ajFLVUdGVjdsRmFwVnZ2VFdxVW9IZWhBYWF1NlZNM2FwVVZRb3hTbDl0NGpOdGw3M1hGK2Y5d2toSHZONUo1N2M3L3YxK3ZYbitTZWUrNlQ5ZHh6dnVONUZKSWtTUWlDSUFoMlFTbDNBSUlnQ0lMbGlLUXZDSUpnUjBUU0Z3UkJzQ01pNlF1Q0lOZ1JrZlFGUVJEc2lFajZnaUFJZGtRa2ZVRVFCRHNpa3I0Z0NJSWRFVWxmRUFUQmpvaWtMd2lDWUVkRTBoY0VRYkFqSXVrTGdpRFlFWkgwQlVFUTdJaEkrb0lnQ0haRUpIMUJFQVE3SXBLK0lBaUNIUkZKWHhBRXdZNklwQzhJZ21CSFJOSVhCRUd3SXlMcEM0SWcyQkdSOUFWQkVPeUlTUHFDSUFoMlJDUjlRUkFFT3lLU3ZpQUlnaDBSU1Y4UUJNR09pS1F2Q0lKZ1IwVFNGd1JCc0NNaTZRdUNJTmdSa2ZRRlFSRHNpRWo2Z2lBSWRrUWtmVUVRQkRzaWtyNGdDSUlkRVVsZkVBVEJqb2lrTHdpQ1lFZEUwaGNFUWJBakl1a0xnaURZRVpIMEJVRVE3SWhJK29JZ0NIWkVKSDFCRUFRN0lwSytJQWlDSFJGSlh4QUV3WTZJcEM4SWdtQkhSTklYQkVHd0l5THBDNElnMkJHUjlBVkJFT3lJU1BxQ0lBaDJSQzEzQUlKUW1ES3lkTnlKVHlNbUlaMjRwQXdTVTdPSVM4b2dMaW1kK09STTBqSzBwS1JuazVhaEpTTkxpMDV2UUtjM29OVkpTSklCdFZxSldxVkNyVkxncUZIajZxekIzY1VCVjJjTkhxNk8rSHU1NE92cGpKZTdJejRlenZoN3VWRE14d1V2TjBjVUNvWGNYNzRnUEVBaFNaSWtkeENDOEN4MGVnUFhvMU80Y2p1WmEzZVN1WGc5Z2ZQWEVvaTZsVWh5V3JZc01UbG9WSlFvNWtIWkVDL0tsZkFoTk5DREVzWGNLUlBzaFl1VFJwYVlCQUZFMGhkc2pFNXY0UExOSk01Y2llUGtwUmhPWEl6aHpKVjRzclY2dVVON0xBcUZndEFBZDZxVUxVYmxNbjVVTE9WTGhaSyt1RHFMTndMQk1rVFNGNnhhVnJhZWs1ZGpPSHp1RHZ0TzN1TG8rV2pTTTdWeWgxV2dGQW9vSCtwRDNVcEIxSzRRU1BYeXhmRHhjSlk3TEtHSUVrbGZzQ3FTSkhIaFdnTC9uYnJGemlQWE9IRDZGbHFkUWU2d0xFcWhnTEFRYjVvOFY0TDZWWUo1cm53QVRnNHF1Y01TaWdpUjlBWFpaV2JyMlgvcUpqdVBYR1ByZ1NoaUVqTGtEc21xT0Rxb2FGZzFtT2RybGFSQjFXQUNmRnpsRGttd1lTTHBDN0pJeTlDeTk4UU50dXlQWXR1QksyUms2ZVFPeVdZOFZ6NkF0ZzNLMFBpNUVFb1U4NUE3SE1IR2lLUXZXSXhXWitDL2t6ZFp2L3NDbS9kRjJjemtxeldyRmxhTWw1cVZvMFd0VXZoNE9za2RqbUFEUk5JWEN0M1pLL0g4dWZNY2YveHpnZVMwTExuREtaSlVTaVdOcTRmUXBVVTREYXNGNDZBV2N3Q0NhU0xwQzRVaUpUMmJyZnVqV0xyNU5LY3V4OG9kamwzeGRuZWlhNHR3MmpjT28zU1FsOXpoQ0ZaR0pIMmhRRjI2a2NqS2JXZFk5ZmRaTVU0dk00VUM2bGNKcHMrTGxXbFVMUVNWVXV3UUZrVFNGd3FBM21EZzMyTTNXTGpoSkh0UDNKQTdITUdFNG41dTlHdFhoUTZOeStIaDZpQjNPSUtNUk5JWG5scVdWcy9HUFplWXUvWVlsMjhteWgyTzhCaGNuRFQwYmwySjdpOVVKTkJYTFAyMFJ5THBDMDhzTFVQTHFyL1A4dXU2WThRbGlUWDF0a2l0VXRLK2NSZ0RPbFNqVkhGUHVjTVJMRWdrZmVHeFpXVHArUDN2cy95NDVqQ0pLV0lWVGxHZ1ZDcm8xTFFjQXp0V3AwU0FXUE52RDBUU0Z4NHBNMXZISC8rYzU0ZmZENHNyK3lKS3BWVHc4dlBodk42eE9rRitibktISXhRaWtmUUZzN0sxZXRidXVzRHNsWWVJU1V5WE94ekJBalJxSmQxYVZ1VFY5bFVKRk9VZWlpU1I5QVdUTnUrTFl1cWl2ZHlPUzVNN0ZFRUdHcldTM20wcTg3OXV0WERRaUkxZVJZbG9seWlZOU9HUC80aUViOGUwT2dQejF4L240Sm5iY29jaUZEQ1I5QVdUK3I1WVdlNFFCSm1WS3U1SjNjcEJjb2NoRkRDUjlBV1RYbzJvaXErbmFPUmh6MGIwcml0MjhSWkJJdW5ic2ROUmNlZ05waHVVdUxrNE1LeFhIUXRISkZpTEJsV0RhVll6MU9SamtpUnhLa3JVVTdKVkl1bmJvVnV4cVF5Y0hFbVBjV3VZdGVLUTJlUGFOd3FqVW1rL0MwWW1XQU9OU3Nub1YrcWJmWHpOam5QMEhQY0hYY2I4enFVYllpZTJyUkZKMzg2cy9Qc3NFU05Xc08vVUxRQisrZk1vc1ltbTE5NHJsUXJHOUd0Z3lmQUVLL0R5OCtHVUNUWmRuVE16VzhmRW4zY0JjUDVhQXAxSHIyTHV1dU1ZeENKQW15R1N2cDI0ZkRPUkh1UFc4TW1jWGVoMEJwNnZGVXFES3NaSnVsSGZiak03elBOYytXSzBiVkRHa3FFS012SnlkMkpvajlwbUgvOW9qakhobHczeG9tT1RNQ1FKWmk3WlI3dGhLMFFKYlJzaDF1a1hjUWFEeE1xL3ovTDUvRDNvOUFhODNCMzVjRUFqWHFoVENwMWVvdUdnQldSbDY1ay9vVDAxd2dOTW51Tm1iQ29kUjY0VW5hN3N3UHQ5NjlHM2JSV1RqOFVrcE5QeW5TVW9sUXIrK2FFUEhxNk9IRHh6bXc5bWIrZDJYQm9LaFlKM3V0WGkxWWlxYU5UaWV0SmFpWjlNRVhiK1dnSVJ3MWN3YWU1dWRIb0R6OWNxeWVadmV0S3FibWtVQ2dVYXRaTFhPMVFIWU9oWG04MG05U0EvTndaMnJHN0owQVVabEEzeHBuY2IwMHQxOVFhSmdWTWlBWGl4ZmhrOFhCMEJxRlVoa0EwenU5T3hTVGtrU2VMYjVRZG8vdFppamwrTXNWamN3cE1SU2IrSSttM1RLYnArc0pvYk1Ta1U4M0hoNXcvYTh2WHdGM0IwVU9jNzdzMlhhK0RyNlV4U2FoWnJkMTR3ZTc1K0VWWHg5M1lwN0xBdEtqVFE0NG0vcHJxVml0T21mdWxDaWtnK0NtQlVuM29velN6UjNIZnlKcGR2SnVHZ1VmSFprT2I1SGxNcGxVeDZzeW1yUHV0TWFLQUhLZW5aOUpud0o3TlhIY0pnRUFNSjFrWWsvU0ltSmpHZEh1UFc4UG1DUFVpU1JJY21ZV3lZMFoxNlZjeHZzdm5pN2VZb0ZmRHhMN3RJVE1rMGVZeUxvNXFSZmVvV1Z0aXl1Qm1UeXZTaExSNDVGT0h1Y3JmcHlMNVR0K2pmcmlxdVRwcTh6emxvVkRnN3FrMDkxV1kwZnE0RURhc0ZtM3dzUzZ2bjdXbC9BVER1MVFZb3pDemRMeGZxdzU5VHU5S3ZuWEY0NklmZkQ5TjIySEt1M1VrdWxKaUZweVBHOUl1UVhjZXVNM1RhWm5SNkEyN09HcVlPYlVHamFpR1A5ZHorSDYvajhMazd2TlNzUEorODBjVGtNWklrMFhmaTJpSjE2OTZoU1JqcmQxM01XMzFTdVl3ZnBZTzhXTGZyN2wzUGdvbnQwZW52L3BtNE9LbEp6N3piQ3RMYjNaSHoxeEo0ZjliZmxndThBRGxvVlB6K3hjdUVtaW10L05QcUk4eGFlUkEvTDJlMmZkZjdzYzU1N21vOGd6L2ZtRmVWOWZPM205T3VZZGtDaTFsNGVpTHBGd0Y2ZzhSWHYvM0h3ZzBuQWFoU3hvOWZ4a2M4MGRWblltb21MN3l6bEd5dG5qVmZkakc3Wk8vNHhSajZUUGl6UU9LMkpJVUNabzlxZzdPVEdvTUJQTjBjU1VxOTJ4TWdySVEzVjI4bmthMDFrSkdsWmZSMzIwbE56NloyeFVCcWhBZnk4NW9qRDV4VHFWRGc3dXBBdTRabCtmZjREYTdjU3JMa2wxUmcrcjVZbWZmTnJNdVBUODZrK1Z1TFVTb1ZyUHE4TTJXRHZSLzd2SklFYjN5MmdmOU8zZ1NnYllNeVRIcXptWmprbFpsSStqYnVUbndhQXlaRjV0MUN2OTZ4R2tPNzEwWmg3aDc4SVQ3NVpSY3J0NTJsWEFrZmxrM3VoRnBsK28vend4OTM4c2MvNTU0cGJybTkyS0FNRy9kY3l2djR0MDg3MG5maTJnZkdvTHM4SDg2Sml6RjgrSG9qdERvRDkvNjErSGc0a1pTV3hXdWZycmZac1dzZlQyY2l2K3FHeXozRFZia2tTZUxOTHpheDUvZ042bGNPNHFleGJaL3FOUlp0UE1IMHhmdlFHeVE4WFIxWjlFbEhTZ2FLaGkxeXNlMkJTRHUzNytRdDN2eGlJenE5QVg4dlo3NGYvU0xsUTMyZStud2ZEbWpNNW4xUm5MOFd6NTRUTjJoU3ZZVEo0OTd1V3BPLy9ydEVScGJPNU9PMklIZjFDVUNncnl2Ujhla21FL2Vxdjg4QzBIZmkybnlmcjEweGtGb1ZpaFA1NzBXYlRmZ0FRMTZ1YVRMaEExeTRuc0NlNHpkdzFLaVlOYXIxVTc5RzN4ZXIwS1plR1Y3OWRCM1g3cVRRWWNRS3B2MnZCYTJMNElTNExSRDNXVFpxUWVRSkJrNkpSS2MzMEtCS01CdS83dmxNQ1IrTVF5Q2ordFFEWVBpTXJXYVRlcUN2SzIrODlOd3p2WmJjcmtlblVLV01QL0RnVmYralRIKzNCZW1aT241Y2ZaaHJkNUpSS2hXVUsvSDR3eDdXb255b0Q5MWFocHQ4VEtzek1PaXpqWUJ4NWRhejF0VDM5M1poL1ZmZGFWM1BtT2hIZnJ1TmFZdjNtZDBVS0JRZU1ieGpZN1E2UGUvTjJNck9JOWNBR055NUJrTzYxSGlxNFJ4elhucC9GWmR1SlBLLzdyVVoxTW4wK3Z6TWJCMGRScXprVHJ4dDF0eFhLaFM4LzBwOXBpMytqem5qMmpKdzhnWjArdndKcUZKcFB5WU9iRXhhaGpiZjU4TkwrbkQyU256ZXg2N09HdHhkSEhqMWszVkVKOWhPaDdFNVk5dWFMWjI4Y2M4bDNwLzFOOTd1VHV6NG9VK0J2dTd5TGFmNWJNRWU5SHFKaXFYOG1ET3ViYjRWVWtMaEVrbmZoaVNuWmZQeW1OK0pqay9EMFVIRkQyTmVwRlo0WUlHL3p0a3JjZlFZL3djR2c4UzI3M3JqNTJXNnhQTG1mWmNaOGZXMkFuOTlTMm5Yc0N3ZG00U3hmdmRGMXU0eXZVZEJxVkE4VUZmbTU3RnRHVFJsZ3lWQ0xEUXRhcFZrNXZBWFRENlducW1sd2NBRklNRTNJMXFacmJiNUxDN2ZUS1RmUit0SVNzdkN4VW5ESDFPN0VDRGFNMXFFR042eEVkZWpVMmo2NWlLaTQ5TW81dTNDanUvN0ZFckNCd2d2NlV1ZGlzVUJtUFRyYnN4ZEY3U3FXNXFhWmtvMzJBSUpDUFIxSXlQYi9OeEVVU3drNXVTZ1p0UXI5Y3crUG52VllTUUpTZ2Q1RlVyQ0IrTzUvLzYrTjJXQ3ZFalAxTkxxZjBzNUtXcjNXSVJJK2piZzZQbG8yZzFianNFZ0VSN3F3NVpadmN4T3ZoV1ViMGUwd3NsQnhiWURWemgzTmNIc2NhUDdOU2pRb1NWTGNOQ29lT09sNTNEU3FIaDV6TzlVQ3l2R055TmFVYTl5RUNveks1YUtrcDZ0S2hMczcyN3lzZWlFZEJaRUhrZWxWUER6VTY3V2VWeHFsWkkxVTd0UVAyZmpZSy94ZjdCMWYxU2h2cVlBcW84Kyt1Z2p1WU1Rek50NjRBcURQemRPcUxXc1haSmZ4a2RZNUhYVmFpWEo2ZGtjUFIvTnppUFg2Tm1xa3NrdVN2NWVMc1FrcE50RWhVVkhCeFV0YXBXaVh1WGlyTjExZ1VObjd5QkpzT2Y0RGE3Y1R1YlZpS3FNZTdVQlFmN3VIRHA3SjE4dElxVlNRVVNqTVBxM3EwcVF2eHNydHA2UjhTdDVldjdlTHN4NDd3V1RhK1VOQnVNU3pUdnhhVFN2V1pJdUxVeFA4aGEwRGszS2taQ1N5Y2xMc1d6Y2V4bHZEeWNxbC9HenVZc0pXeUhHOUsyVUpFa3MyM0thS2ZQMkFNYjE5Ky8yc0h3bnF4WkRmaU0yS1lQcDc3YWdWVjNUUyt4aUV6Tm9QMklGNlpsYWs0OWJBdzlYUjBvVzkrRGNsWGl5SGxJdDFNdmRpV3l0M3V6WFVxV3NQeG1aV2k3YWFQT1Fqd1kyNXVYblRTZnpFeGRqNkQzaFQ1d2QxZXo1cFI5S0N5ZGQ0Ky83djBnU0RPaFFuZjkxcnlYYU5SWUNrZlN0a0NUQkZ3djM4dHNtNHc3Ymo5OW9RdWRtNVdXSlpkdUJLd3lic1FXRlVzR3VIL3ZpWm1hVnhZTEk0MHhidk0vQzBRbFBvbElwWDVaT2ZzbmtZMXFkbnFhREY1T1dxV1ZFNzdyMGo2aHE0ZWlNOWh5L3dkdFRONkhUUzdTc1U0cXAvMnVCV2lVU2YwRXErZ09ZTnNaZ2tKancwei84dHVra1NxV0N1ZVBieVpid0FWclVMa241a2o0WURCSS8vM0hVN0hFOVcxVWlwSmpwY1dKQmZncUZjZjdGbkxVN0w1Q1dxYVdZdDR0c0NSK012WGxYZnZZeVRnNHF0dTZQNHEwdk5xTFZpVDRPQlVra2ZTdGlrQ1JHZnJPTlAvNDVqNk5HeGUrZnYwenRuRlUwY3ZwbVJDdlVLaVcvcmp0bXRpZXFnMFpsdG42TElMOVc5VXFiYlpJVGw1VEJSM04yb1ZEQWpHR21sM0ZhVXBsZ0x6Yk03STZubXlQL25iekphNTlHaWdZK0JVZ2tmU3RoTUVpOC9lVmZiTmtmaGJPam1qK25kVFZiOU16U2l2dTYwVHhuNmQ2RW4zYWlOMU4yb0huTlVPcVoyZXdqeU1mRlNjT28zcWFYYUVxU2xEZHZWS21VSDFYTCtsc3lOTE44UFYySW5ORWRIdzhuamwySXB2ZUVQOGw2eU5KYTRmR0pwRzhGREFhSjkyWnVaZmV4NjdnNmFZaWMwWjNpZm01eWg1WFAxS0hQNCtxczRkaUZhUDQ3Y2RQc2NlKy9ZcjRSaHlDUDNxMHJFZUJyZXVQVGhldUpiTjUzR1kxYXlaeng3U3djMmNPNXV6aXdZV1lQL0wxY09IYzFubjZmckVlckUyVWJucFZJK2pJekdDVGVuL1UzMnc5ZXdkbFJUZVNNN3ZoNm10NEJLeWVWVXNuZ3pqVUFZeU4xYzNWNXlwWHdvWHZMQ3BZTVRYaUlBRi9YdkovYi9YUjZBLytiYm15TzBxRkp1WHlOWWF5RnM2T2E5VE82NGV2cHpPbkxzUXlZdEI2dFhpVCtaeUdTdm93a1NXTEsvRDM4OWQ5bEhEUXEvcHpXRlc4UEo3bkRNdXZWaUtxVUxPNUpTbm8yZi94ejN1eHhiNzVjRXpkbjYwc2c5dWpkN3JWeGREQmRMRzNQaVJ2Y2pFbkYyOTJKandZMnRuQmtqOC9KUWMyNjZkM3djSFhnNlBsb2hrNzd5K3dRby9Cb0l1bkxhTzdhWXl6ZmNocTFXbWt6dFVjK2VhTUpTZ1ZNbWZkdlhsZWsrL2w0T1BHLzdyVXRISmx3djJwaC9yUnZIR2J5c1l3c0hVT25iUWJnL1g3bVN6SllDMWRuRFJ0bWRzZk5XY1B1WXplWTh1dS9ObDNTV2s0aTZjdGsvZTZMZkwzc0FFcUZnaVdmZGpTN0xkN2ExQ2dmUUsyY0ZVVmYvYmJmN0hGZFcxU2daS0NucGNJUzdxTlVLaGpkei94cXFnV1J4OUViSk1vRWV4SFIwUFFiZzdWeGQzRmt6ZFN1T0Rxb1dMSHRETCtzUFliWVpmVGtSTktYd2I1VHQvaGc5bllVQ3ZodVZHdkNRMzNsRHVtSnpIeXZKUTRhRld0M25jOVhZdmhlR3JYeW9VbEhLRnd2MWk5RDFiTEZURDUyT3k2TjcxWWVRcWxVOE0ySVZoYU83TmtVODNaaDhjY2RVYXVVZkx2OEFNdTNucFk3SkpzamtyNkZuYjBhejhESmtRQjgrRm9qR2xWL3ZNYmwxc1RkMVpHWG14czNqTDAvNjIrejQ2dU5xNGM4ZG1OMm9lQzRPbXNZMmNmY0VrMlkrTk0vQURTc0dteTJHYm8xS3gvcXc3Y2pXNkZVS0pqODY3LzhlK3k2M0NIWkZKSDBMU2c2SVkxdUg2d0dqSlVPdTlyd0twY1AramZFMTlPWnl6Y1QrZWZ3TmJQSGplcGJUOVJQc2JEKzdhcWE3WUZ3T2lxV1BTZHU0dXlvNXB2aHRuV1ZmNjlHMVVJWTFxc09DZ1c4K2NVbXpsOHpmY2NwUEVna2ZRdkp5TkxSY2VRcXdOaGZkZXlyRFdXTzZOa29GRENpZDEwQVJuNno5WUh1VXJuS0JIdlIrOFhLbGd6TnJnWDV1VEdnWXpXVGorbjBCdDc2WWhNQS9TT3FvalpSYWRPVzlJK29TdGNXeGd1bmJtUFhtRjFZSU9SbjJ6OTFHNkUzR0JnNE9aTDBUQzFoSWQ3TXRWQjU1TUxXdm5FWTRTVjkwT29NTE54d3d1eHhiM1I2RHM5N0dwRUxoV2RZcjdvNHFFMHYwZHowMzJVU1VqSUo4SEZsU0plYUZvNnNjSHc0b0JIMUtnZGhNRWowbWZDbktOZndHRVRTdDRDZjFoemgrTVVZdk53ZFdmbDVaN25ES1ZCZnZ2TThLcVdDMmFzT2NTTW14ZVF4bm02T0RPMGhsbkFXdHByaGdiU3BiN3I4ZFVwYU5oOThaMXc4OE9uZ0poYU9ySEQ5UExZdEpRSTh1Qm1ieWtkemRvbWxuSThna240aCsrL0VEYjVmZFJpMVNzbUtLWjB0WHFPOHNKVU84cUpwalJJQVRQNzFYN05MNkRvM0wyODF0WVNLSXBWU3dlaUhyTGYvWnNWQkFDcVc4cU4rbFdCTGhXVXh5eWQzd3RWSnc3cGRGL2hqcC9tTmc0Skkrb1VxUGptVFFaOXRSSUd4ZVlVdGJMNTZHbFAvMXdKblJ6VzdqbDduNUtVWWs4ZW9WVXJHaUNXY2hhWjk0ekFxbHZJeitkaU5tRlNXYlQ1bHZDTjd2N1dGSTdNTVYyY0h2aDFoWE5FejhhZWRSTjFLa2pza3F5V1NmaUhSNlExNUszV2ExZ2lsWTlOeU1rZFVlQncwS25xM01VN1d2amRqQ3pvenRWSHFWd25tK1ZvbExSbWFYWEIzY1dCNHpxVDYvUXdHWTdsdU1QWkc4UEd3dnJwT0JhVjJwZUwwYkYwUmdPNWpWMXQxSnpjNWlhUmZTR1lzMlU5TVlqb0JQcTU4TzlKMmw4WTlybmQ3MUNiUTE1WG9oSFRXN0RCL2V6MjhkMTNVZHRCODNKSmVhMThWYjNmVE5adjJucmpKeVVzeHVEbHJtRGEwcFlVanM3d3gvUnBRUHRTSHpHdzlZMlp2Rnp0MlRSQi9mWVhnMU9WWUZtNDRnU2FucG82OXlGMkcrdW5jWFNTa1pKbzhwbVNnQi8zYVZyRmtXRVZhaVFBUFhtMXZlb2xtWnJhZTkyWnNBZUR0cnJVb1l0TkpaaTJiMUFsM0Z3ZTJIN3pLM3dldnlCMk8xUkZKdjRDbFpXanBPZjRQd0ZpY3pNVUt5OVVXbHVZMVE2bFN4aDlKZ3U5V0hESjczT3VkcXB1OU1oV2V6SWlIM0RrdDIzeUt6R3dkd2Y3dTlMR2p2UklxbFpKWm8xcWpVQmlIRzZNVDB1VU95YXFJcEYrQURBWXByejU1dGJMK1JEU3lqVUpXQldubXNKYW9WVXFXYnozTnVhdW1kMG02dXpnd3JGY2RDMGRXOU5TckhFU0wycWJuU083RXB6SDl0MzBvRkREOTNSWVdqa3grTmNvSDBLYWVjZm5xNjVNaVJmT1ZlNGlrWDRDMjdJL2l3T25idUxrNHNQRGpqbktISTR0aVBxNTB5cG0wbnZpeitUWFRIWnFFVVQ3VXg1S2hGU2xxbGNKc1QySkprdmhpd1Y3QU9IbGVxYlRwVlQxRjNaZi9hMEdncnl0WGJpZXg2Q0diQisyTlNQb0ZKQzRwZzVIZmJFTUIvREM2amQyTW41cnk0WUJHZUxzN2NmSlNERHVQbUs3TG8xSXFHZE8vZ1lVakt6bzZOU3RQdVJMZUpoODdIUlhIbHYxUk9EbW8rSHE0L0kzTzVUUnZRZ1FxcFlJWlMvZHorYVpZeGdraTZSY0lTVEpXbXdUanNyRnFZYVpMMnRvTHBWTEIyOTJNMi94SGY3ZWR6R3pUVytOclZ3aWtkVDNUTzBnRjh6eGNIUm5XMC9Ud21FNXZZTmpNclFEMGJGVUpKd2UxSlVPek9rRis3blJzWXJ6ei9OLzB2OHd1SjdZbkl1a1hnSDJuYnJMLzFDMjgzQjJaTTlhNm1rdkxwWHZMaW9TSCtwQ2VxV1h4UnZPMzF1LzFySVBHeGd0L1dkcWdUdFh4TUZQTDZPOERWN2dWbTBxQWo2dlp0ZnYyNXVNM21sQWl3SU9ydDVNZjJ1YlRYb2kvdG1lVW5xbGxjTTZ1MjgvZWFtN1h3enIzKzJpUXNiWGkxOHNPY0RzdXplUXhJY1hjR2RDaHVvVWpzMTJsZ3p4NXhjeVMxNVQwYkVaK2E5eUlOYWEvMlAxOHI2K0h0VVNwVVBEeG5GM0VKTnIzYWg2UjlKL1IzSFhITUVnUzVVdjYyR1JEbE1KVXVZd2Y5YXNhNjd6TVhHcSt0ZUtyRVZYeHRaS0c4R3FWRWhkSERSNnVEbmk1T2VMcXJMR2FPeEdGQWtiMHFZZlNUSCtDQlpFbmtDUUlMK2xEeTlxbExCdWNsUXNyNFVPVDU0eC9uMTh1L0UvbWFPU2xrQ1N4WisxcDNZcE5wYzI3eTFDcmxPejZxYTlkcmNsL1hHbnAyVFI3YXpIWk9nTy9mZEtSS21YOVRSNjNidGNGeG42L28xQmo4ZlYwSnRqZm5TQi9OMEw4M1NsWjNBTS9MeGY4dlZ6dzgzVEcwODBKbGNyOHJWcGFocGFZeEhUaUVqT0lUY3JnUmt3S1YyNG5jVE1tbFJ1eHFkeUtTVEhiUmF3Z05Lb1d3dmVqMjVoODdIcDBDdTJHTFVlaGdJMHplMURjejYzUTRyQlZCb05Fb3pjV2twYWhaY21ubmFoY3hqNVhOZG4zTE04emtDUXBiN2RqNStibFJjSTN3OVhGZ2U2dEtySm93MG5Hek43Qm4xTzdtTHhTYmRld0xJczNudVRrNWRnQ2VWMTNGd2VxbFBVblBOU0g2dVVDcUY2dW1ObHVVby9MMVZtRHE3TW5wWXFiYnZpZW1hM2o1TVZZanB5L3c1bW9PRTVlanVONmRQSXp2V1l1alZyRit3OHBXUGZ4bkYwQVBGOHpWQ1I4TTVSS0JXOTNxY21YaS83ajdXbWIyRHFydDExMmRSTkoveW1kam9yamRGUWMzaDVPZkRpZ2tkemhXTFgzKzlibnI3Mlh1WG83aWMzN28vSTJ6ZHhMcVZRd3BuOEQrbjI4OXFucXBXalVLcXFYSzBhdENvRTBlYTRFVmNyNG1SMEdLU3hPRG1wcVZReWtWc1hBdk0vZGlrMWw1NUhyZVpQOTVzcFRQRXJYRnVHVU52Tm1jL1JDTlArZHZJbXJrNGJwN3hiOStqclBvbS9iS2l6ZmVvYW9XMG5zT0hUVjdPYTJva3dNN3p3Rm5kNUEwemNYazVxZXplUzNtdEdoc2YzdHZIMVNHLzY5eU9qdnRxTldLZG41WTE5Y25VM2ZHWDN3M1hiVy8zdnhzYzdwN0tpbWJxWGl0S3hUaXBaMVN1SHU0bENRSVJjNGcwSGl3Sm5iYk54emlYK1BYZWRtYk9walBjL2IzWW4xTTdyaDV2emcxNmZWR1hoK3lHS1MwN0o1cDFzdDNuanB1WUlPdThnNWN1NE8vVDVlaDBxcDROODUvWEIydEs5clgvdjZhZ3ZJcnFQWFNVM1BKcmlZdTBqNGo2bHR3N0lzM0hpQ0V4ZGorWFhkTWQ3cFZzdmtjVU43MUdiTGdTaXl6S3p0VnlrVjFLcFFuUGFOeTlLMllWa2NOYVpiQTFvanBWSkIzVXJGcVZ1cE9BQ0h6OTFoMWJhemJEOTBoZVMwYkxQUEc5ejVPWk1KSHlEeTN3c2twMlVUVXN4ZEpQekg5Rno1QUtxVzllZjR4UmhXYmp2TEsyM3RweTRSaUN2OUo1YWwxVlB2dGZrWUpJbWxrenJaN1JiM3AzSDFkaElkUnE1RWt1RDNMMTRtTE1UMGp0SWZWeC9odTVVSDgzMHUwTmVOVGszTDBiVkZlSkZyUnBPdDFmUFhmNWRadWUwTWg4L2R5VGU4RlJiaXphclBYemE1RkRnMk1aMFdieThCNEpmeDdhaFRzYmlGSXJaOWNVbnB0SHhuS1FhRHhEOC85TVhMM1g1Nk9GdkhXalFic3UxQUZBWkpva3l3bDBqNFR5ZzAwSk5XZFVvQnVhMFZUVjl2dk5LMmNsNWlyMUUrZ0MvZmFjSEdtZDE1dTJ2TklwZnd3ZGlFcG4zak1PWk5hTStLS1oxcDN6Z01Kd2MxQ29XQ1VYM3JtZDM3TVhQcEFRQ3FsL01YQ2Y4SitYcTY1TjF4TGQxOFN1Wm9MRXRjNlQrQmpDd2Q5UWJNQjJEdHRLNlVORE94SnBpbjFSbG9PbmdSYVpsYXZoM1JpbVkxUTAwZUY1ZVVRV0pxRm1YdHRLOXVVbW9XTjJOVHpMWkFQSFU1anA3ajE2QldLZG4rZlcrek8zUUY4MUxUczJreWVCRjZnOFRmMy9mR3R3aDNGYnVYdU5KL0FwdjJYZ0tnWEFsdmtmQ2Zra2F0NUxVT3hxWWY0My84QjYyWldpaStuczUybS9BQlBOMGN6U1o4U1lLeDMyOEhqTDF4UmNKL09tNHVEalRNMlR5NGFNTkptYU94SEpIMEgxTm10bzZKUCs4RVlPWXcrNjVjK0t6ZWVPazVTZ2Q1a3BTYXhjcXRaK1FPeCtiOGMvZ3FsMjRrNHV2cHpDZHZOSkU3SEpzMmRXZ0xsRW9Gdi94NWxQaWtETG5Ec1FpUjlCL1RycU0za0NRSURmU2dSSUJIZ1p6ejFLbEhqeVVlT3ZSZ0I2cGh3NFlSSDI5c1VQTDY2NitUbW1wYytwZVorWFJyd09WUXJvU3hsdjduQy9hSXlvZFA2TU9makJjZjlud25WRkJjbkRUVUtHK3NpcnZHVG9xeGlUSDl4NkRURzJnd2NBRloyWG9XVEdqUGMrRUJCWExlU3BVcUVSNGVEc0RWcTFjcFZxd1lUazc1YTlDY1AzK2VRNGNPNGVCZ1hMSjM3ZG8xaGc4Znpvb1ZLOWk2ZFN2dnZQTU9GU3BVUUsvWDQrYm14bSsvL1ZZZ3NSVVd2ZDVBcC9kWGNmVzJjYWZxME82MUdkaEpGRng3RXV0M1grU0QyZHNCOFBGd1lzUFhQWEMyOHhMS3orSk9mQnF0L3JjVWdEMXorcG5kUTFKVWlDdjl4M0QwWERSWjJYcUsrN2tWV01JSENBOFBaL1hxMWF4ZXZackF3TUM4aEorWm1jbm5uMy9PNnRXckNRME56VXY0QUgvODhRZDkrdlFoS3l1TE5XdldzR2ZQSGxhdFdzVkxMNzNFaEFrVE9IZnVYSUhGVjlET1hJbWp6bXZ6dVhvN0dZVUNWbjcrc2tqNFR5R2lVVm4rK3FZSERob1Y4Y21aMUI4d24xMW1tdFVJanhiZzQ1cTNFbS9ML2loNWc3RUFrZlFmdzZlLzdnYmc3YTQxQytYOE8zZnVwR25UcHF4ZXZacTVjK2ZpNXVaR3FWS2xIamhPa2lRaUl5T0ppSWpnaHg5K1lOdTJiYnoyMm12VXJsMmI1Y3VYODhFSEh4QVJFVUZVVkZTaHhQa3NsbTQrUmZleGE5RHBEVlFxN2NmK1gxK2x2Sm5PVDhLakJmcTZzVzl1ZjVyV0tJRWt3WkNwZnpGdHNYVldqOVJxdFF3ZVBKaXNyS3pIZnM1ZmYvMUZaR1JrSVVhVjM1aWN1a1pmTHR4cnRzVm5VU0dTL2lOY3VwSElwUnVKK0h1NTVIWGdLVWpaMmRta3BLVFF0V3RYbGkxYnhzY2ZmOHdubjN5Q28rT0RLeksyYmR2RzJiTm5pWXFLb252MzdsU3RXdDdibURRQUFDQUFTVVJCVkpYVnExZlR0R2xUbGk5Znp1clZxNmxZc2FMSk53dzVqZmx1TzFQbTdRRmdTSmNhTEozVUNRY2Iya2xyclpSS0JiTkd0bWJTbTgwQVkybmxWejlkSjNOVUQxS3IxUnc5ZWpUZjcvVFpzMmM1Y2NKOGM1MldMVnZ5MVZkZjVYMTg3Tmd4dG03ZFdtZ3hQbGMrZ0xBUWIxTFNzemw0NW5haHZZNDFFQU9Cai9EcnVtTUF2TmlnVEtHYy8vcjE2N1J0MnhhRlFzSDQ4ZU9wVXFVS0ZTdFdOSG5zdVhQbnFGYXRHdVhLR2Q5OFRwdzRRZWZPblRsMzdoeFhybHdCNFBUcDB4Z01CcFJLNjNnLzd6bHVEYWVpNGdDWS9YNGJHb3VlQXdXdVk1TXdLcFQwb2VzSHF6bDA1ZzV0M2wzR3hwazlaR25vRXg4Zno0c3Z2b2l6c3pPS2V3STRkZW9VelpzM3ovczRPVG1ac0xBd2xpMWJoa0toSUMwdGpkYXRXNk5XcTVFa0tlLzN0M256NXFTa3BPRHU3azV3Y0RETm16ZEhwU3FjQzRhZXJTb3k2ZGQvK1c3bFFlWk5hRjhvcjJFTnhFVHVReVNtWnRGMDhDSWNOQ3IyemUxZjRGVWJPM2Z1ek9yVnE0bVBqMmZXckZrMGFOQ0FQWHYyb05WcTZkKy9QMkZoWWJScjE0N0l5RWoyN3QxTHlaSWxHVEprQ0t0WHJ3Ymc1czJiN05xMWk5allXSVlNR2NMTm16YzVjdVFJN2RySjM3SlJrcUREaUJWY3ZaT01VcWxnM2ZSdWhCUnpsenVzSWkweEpaTldRNWVTbGEzSDI5MkpMYk42b2xGYnh4MVYvZnIxMmJ0M0x3QUhEaHdnTkRTVVlzVk05NUllUG53NEV5ZE94TlBUaytUa1pKNS8vbm0yYk5tQ3QzZmhEd2MyZlhNUmlTbFpyUHVxRzZFRnRFclAybGpINWFDVk9uRHFGZ0NWU2hWT21kNk1qQXkyYnQzS2poMDdHREprQ0pjdlh5WWlJb0x1M2JzemRlcFVGaTFhbEhkc2VIZzR4WXZmM1dwdk1CallzV01Iam82T0hEcDBpRFZyMXZEMTExOWI1QS9qVWJSYVBTM2YvbzJyZDVKeGNsQ3o0L3ZlSXVGYmdKZTdFenQvN0l1Zmx3c0pLWmswSFd5c0JDdUhRWU1HMGF4Wk01bzNiMDd6NXMxeGNuTEsrL2ZJa1NPWlBYdTIyZWVHaG9ZeVo4NGNBRmFzV01HS0ZTdnc5dlltS2lxS2ZmdjJGV3JjRFhJMmErVnV4Q3lLeEpYK1E3Ujhad2t4Q2VuTW54QkJqZkRBUnovaENlVmU2V2RuWjNQNDhHR2NuWjJaTldzV1AvMzBVOTR4dVZmNjl6OW4rL2J0Vks1Y21WbXpabEdoUWdWT25qeEovZnIxYWQ5ZTN0dlN6R3dkcmQ1WlNsSmFGdjdlTHF5YjNzM3VTdGZLVGFjMzBHUGNINXkvRm8ralJzV21iM3JnWStFU0ExMjdkaVU2T2pwdm1DWTFOUlUzdDd2TlhSSVRFemx3NEFCcXRab0RCdzd3N3J2dm90RVlsMG9tSkNTZ1VDanc4dklpTXpNemIxVmJVbElTM3Q3ZXJGdTNEaGNYbDBLSisyWnNLaSsrdXd5TldzbmVYL3BiVGF2TWdsVDB2cUlDY3VsR0lqRUo2UVQ2dWhaS3dyK1hnNE1ERlNwVTRNaVJJMXkrZkRuZkZiNDVHbzJHOWV2WDgvcnJyN05qeHc2T0hUdEdiR3dzWjgrZUxkUllIeVpicTZmbDIwdElTc3NpTE1TYlRWLzNFQWxmQm1xVmtwV2Z2VVREYXNGa2FmVzBIcnFNNU5USFh6bFRFTkxUMC9udHQ5L1l2bjA3MjdkdlI2MVc1LzE3Ky9idHVMbTVvVlliZnpkcTE2N043dDI3MmI1OU84SEJ3WGg3ZStQbFpkeDRscHZ3TXpJeTJMbHpKOXUyYlN1MGhBOFE1T2RHZUVrZnREb0RSODdkS2JUWGtaUDRpelFqTXFlUlI5UG5TaFRhYTF5NGNJSE9uVHZuKzV5am95Tmp4b3hoMWFwVmdIRzUyLzNTMDlPcFVxVUs3dTd1eko0OW00a1RKL0xXVzIvUnRXdFhldlhxeFZkZmZaVTMyV3NwT3IyQkY5OWJSa3A2TnFHQkhpejV0Q05xbGJpbWtJdENvZUM3VVcwWU9EbVNnMmR1MCtiZFpXeVoxUk5YTTNYNUM1b2tTWFRyMWkxdnhjNzlFN2w2dmVsK0NUZHUzR0Q3OXUwUGZMNSsvZnI1N2hRS1UvdkdZWnk5c284VjI4NVFwMUxScTE0cWtyNEpXcDJCdVd1TnEzYk1OZnNvQ0pVcVZXTFpzbVVQUFdiUW9FSDVQallZREtTbXBySjE2MWJjM2QySmlJamc0TUdEWkdkbjQrYm14dWpSbzVrNWN5WlRwa3pCMDlNeVJlRWtDZG9QWDBGc1lnWWxBanhZK1ZsbkhNVU9VZG1wbEFwK0h0dVcxeWRGY3ZpY2NWWFA5dS83V09UTk9DRWhnUzFidHBoTjFCczJiREQ1ZVpWS2xlL05JVmQydHVYbUpucTNyc1EzeXc2d2FlOWx4ci9XQ0E5WDYrN0k5cVRFWDZZSkY2NG5vTk1iS0ZYY0V5OTNwMGMvNFNrdFhyejRrY2Y4L1BQUCtUN3UyTEVqQ29XQ1hyMTZBY2FyL2pGanh2RFpaNThCMExoeFl4bzNibHp3d1Q1RWozR3J1Um1iU29DUEs2cys3NHlUU1BoV1E2MVNNdmZEQ0hwUCtKUFRsMk9KR0xhY1RkLzBMTlRYMUdxMU9EczdQL1RLdkczYnRpWS9MMG1TMlN0OVM5R29WVlF0NjgraHMzYzRldTQyVFdxWUx2OXRxOFJFcmdrZno5bkZxci9QOHViTE5SalNwWEIyNFJZVlE3N2N4SzZqMTNIUXFOajJYUzlSNXRkS1pXWHJhRDEwR1FrcG1aUVA5V0hsWjUwZi9hU250R2pSSXJ5OXZZbUlpSGppNTVxNnlnZmp4TytSSTBlZU1iTEg5K2ZPODR6LzRSL3FWdzdpcDdHbTM2QnNsUmgwdlUrMlZzL3FIZWRRS2hRTXlLbjdMcGoyK1lJOTdEcDZIVEEybFJFSjMzbzVPcWhaTjcwYktxV0NjMWZqZVhmNjVrSjVuU3RYcnBDUmtmRlVDUi9BeDhjbjM0UnY3djlLbENpOHVUVlQyamNLdzhWUnpkNlROMGxJc1ozcXRZOURKUDM3WEw2VmhNRWdVYks0aHhpbWVJZzl4Mit3NUM5amFlamxVenBUM004eWsyekMwM04zZFdERHpCNEEvSDNvS3F2K0x2aVZYaDRlSGcvTVF6MkozQVVNOTF1N2R1MVRuL05wS0pVS0t1UTBzVGwxT2RhaXIxM1lSTksvVCtUdUN3QTBMc1JWTzdZdU5VUExlek8ySUVrdzVhMW1WQ2pwSTNkSXdtTUs5SFZsM29mR3EvQkpjM2R6Snk2dFFNLy9ySnNERlhMVWpqQ2pYU05qNlpYQ2VIT1VrMGo2OTlBYkpCWnROTFpORzlCZURPMlkwM1BjR2pLeWRMUnZIRVpFbzdKeWh5TThvWm9WQW5tbld5MzBCb251NDliSUhZN1Y2dHlzUEdxVmtxMzdyNUNlK2VEU2FWc2xrdjQ5YnNTa29OVVpLTzduaHErbmZUUkpmbExqZi9pSHEzZVM4ZmR5NGVOQlRhenF5a3g0ZkFNN1ZxZENTVjhTVWpJWk1HbTkzT0ZZSlkxYVJmbFFIeVJKNHZ5MUJMbkRLVEFpNmQvaitJVm9BTXFGeUYrL3hob2RPWGVIdGJ1TUxlWG1UWWdva2x2VTdZVlNxZUNuRDE0RTRNRHAyNnpQR2RZVThxdFQwYmc1YTNmT2dvV2lRUHpWM21QNUZtT1Q3cTR0S3NnY2lmV1JKQmo2bFhFY2Y4THJqUXFzVDdBZ0h5OTNKNzRmM1FhQWorYnNRcWNUdllydjE3R3BjV2Y3NmgzVzI1SHVTWW1rbnlNbFBadkQ1KzdnNUtpbWFRMHhpWHUvb1Y5dEpqRWxrMHFsL2VqY1BGenVjSVFDMHJCcU1DM3JsQ0lyVzArdkNYL0lIWTdWQ1F2eHdzL0xtVHZ4YWR5TVRaVTduQUloa242T216SEdIMmlJdjF1aGxGRzJaVkcza3RoNStDb0FYNzNYRXBYNC9oUVpDb1dDandjMUFlRHNsWGorTzNsVDVvaXNpMEtob0d5d3NmamJwUnVKTWtkVE1FVFN6N0gvdFBHWHZXcFowNDBkN05tUUx6ZGhrR0Rpd01ZRWlmWDRSWTZIcXdOenhoa2I3NHo4WnB2TTBWaWZodFdNM2Q3K3libndzWFVpNmVmNDh4L2pSRmFISm1FeVIySmQ1cTAveHZYb0ZMemNIQXVsUjdCZ0hlcFVMRTdaWUMrU1VyUDQ2T2VkY29kalZkclVONjdYMzFoRUdxdUlwQThrcG1SeDVrb2N6bzVxYWxZbzNOcjV0bWJPSDBlTi96K3VuVml0VTRRcEZPVFZtRm0zNndKNnZaalV6VlhjMXcwL0wyY1NVN0s0ZWp0WjduQ2VtZmdyQnE1RkczK1FnYjZ1S01XNjh6eFQ1djFMY2xvMk5jTURLVmRDTEdNdDZ2eTlYT2pVdER6Wk9nTnZmYmxKN25Dc2hrSUJKUU9OWmNvdkZvRnhmWkgwZ1hOWDR3RUlEYkJNL1hsYm9OY2JXTFBEdUNaLzBwdE54U1lzT3pHcWIxMEE5cCs2UllwTS9YV3RVZFd5L2dBY0xRTGR0RVRTQjNZZE1XNjhhRkc3cE15UldJL3hQKzRrTTF0SHU0WmxSVk56TytMaDZzamJYWTBsR2daL1pyclJpVDNLWGNhOTU4UU5tU041ZG5hZjlDVUpkaDI3QmtETE9pTHBnL0Y3OHZmQkt3QzgxN09Pek5FSWx0Ym54VW9Bbkw0U1I3YldkRnREZTFPamZBQWF0Wkl6VitKdHZnNlAzU2Y5NklRMHNyTDFlTGs3aW5yd09XWXMyVWQ2cHBiRzFVTUk5SFdWT3h6Qnd0eWNIZWp6WW1YMGVvbjNabXlST3h5cm9GSXBDZkp6UTVJa3J0Nng3Y2xjdTAvNmQrS05wV1Y5UFVTQnRWeHIvakZ1T1IvVnQ1N01rUWh5R2RTcE9tQWMyeGU5OVl3Q2ZJd1hRTmVqVTJTTzVObllmZEsvZkRNSlFEUUJ5ZkhYdnNza3BtUlJPc2lMVXNXOTVBNUhrSW1QaHpPTnE0ZVFwZFh6OHhyTHRTbTBadUU1ZlNOT1g0NlRPWkpuWS9kSi85Q1oyd0RVcnhJa2N5VFdZZmJLUXdCOE9LQVJZc0dPZmZ1Z2Z3TUFGbTg2S1hNazFxRjJSV09PT0hMZXRsZndpS1IvMXBqMDYxVVdTVDg1TFl1b1c4WTduOHBsL0dTT1JwQmJrTDg3RGhvVkNTbVpYTHhlZE9ySlA2M2FGUUlBT0hFeFJ1WklubzFkSi8xc3JaNnJkMUxRcUpXVUt5RmEvazJaOXk4R2c4VHJIYXJoN0NqNkE5czdsVkxCaEFHTkFCajN3dzZabzVHZnU2c2pYdTZPWkdUcGlFdktrRHVjcDJiWFNUODJLUU5Ka3ZEMWRCYVZOWUY5SjI4QjBMV2w2Q2NnR0QxZnk3aU1PWGZ1eTk0Ritoam4vbTRYY0c5aFM3THJwQitUa0E2QW41ZFl1Uk4xTTVIWXBBeGNuVFVVOXhXVDJvS1J1NnNESlFNOXljalNGWmtxazg4aWR3bnpyVGpicmExdjEway9OdEdZOVAyOVhHU09SSDR6bCswSFlFalhXdUt1UjhobmREL2owdDNKOC9iSUhJbjhRZ09OSGVOc3VmQ2FYU2Y5M09KSnVjV1U3Tm5SODhiSnFSZEVLUXJoUHRYQ2pEMG1jdStNN1Zsb1RwdlFxRnUyVzNqTnpwTytjVVZDeWVMMjNlODFMaW1EK0tRTU5Hb1Z4WHpFRGx3aFB3OVhSd0o4WE5EcERaeThaTnNyVjU1VlNERmpyckRsT1E2N1R2cVhyaHZmcmUyOXlmZjh5T05JUU9mbTVVUXJSTUdrL2hIVkFKaTk2cERNa2NncnVKaHh2dXVLR042eFBaSWtjZW1tTWVtWHN2UGhuUTMvR2pzQ3ZkeE1ORHdYVEd0VnR4UUErMC9mbGpjUW1RWDVHeXZPSnFaa2twR2xrem1hcDJPM1NUOHRVNHRXWjBDdFV1THZiZDhUdVlrcG1RQUVpeExLZ2huZTdrNEFaR1hyN0xvV2owYWx4TlBOV0pneDkrL0cxdGh0MGsvTmFSRGg3dXBnMXcxQ0x0MUlKRXVyeDgvTE9lK1hXUkR1NTZCUjhWejVBQ1FKL2psaTMwczNjOThBazlLeVpJN2s2ZGh0MGs5Sk45YkU5clR6Y3NxcmR4Z3JhclpyV0ZibVNBUnIxeU5uMDk2U3YwN0pISW04OHBKK3FrajZOaVgzU3QvRDFVSG1TT1MxZFg4VUFLM3FsWlkzRU1IcU5ha1JDc0NSSXRBeThGbDRleGlUZnJKSStyWWxQY3Q0cGUvbWJOOUpQL2RxSmRER2xtcEtCVEN3Yk80Y0JvTWgzOGRhclJhZHJ1QW03WktUYlhQbFIyNDlwbXl0NFJGSEZtMWVPY09nU1RiYVE5aHVrMzd1ekx1amczMFhGc3R0L2VhVmM4dHFDdzRkT2tUWHJsMUpTbnI2dGRJNm5ZN0dqUnN6Yjk0ODB0UHpienE2ZlBreWJkdTJaZTNhdGVqMWV1TGk0cWhmdno2Ly92b3JXVm5QZm5YWHVIRmp4bzRkeTdWcjE1NzVYSmFrVVN0UktSWG85QVl5Ykx4bDRMUHd5RW42NGtyZnhpU25HZCtsN1hueTh2eTFlUFFHaVJJQkhqaHFWSEtIODFqaTR1SjQ0NDAzMkwxN04rM2J0K2Y2OWV0UGRSNjFXczNWcTFjWk0yWU1iZHUySlNYbGJqY2tGeGNYRGg4K3pLQkJnM2p6elRkeGRYWGwrdlhyZlBEQkI3ejg4c3RrWldXaDFUNTkwa3RJU0dEdTNMazBiTmlRVFpzMlBmVjU1RkMvYWpBQU80OCszZmU5S1BCd01ZNE9wSWlKWE51U3U5ekt5NDZUL281RHhsVVlUV3VVa0RtU3g1T1VsRVN2WHIyNGZ2MDZ6czdPdlBUU1MrajFkeHQzR3d3R2hnMGJ4cng1OHg3cmZJNk94cC85NHNXTGNYZS91MXpWeWNsNDE2UFJhSmc5ZXpZdUxpNTVIeTlac29STm16WTk4RWJ4dURJeU12TGVNR2JQbmsyYk5tMU1IbmZyMXEwblByY2x0TXdwMDVFN0YyU1BjbnRwNTE0NDJocTdIZHRJem5tWHR1Y3IvUjJIamNNTHRwRDBiOTY4U2QrK2ZUbDF5cmh5eEdBd01HL2V2SHdKWHFmVGtaQ1F3UExseXdrS0NxSjE2OVlQUGFkS1pieTdVU2dVdlBEQ0M5eTVZNXlnekIzcjEycTExS3haTSs5NHJWWkxvMGFOaUkrUFI2L1hNM2p3WUJZdVhKaDNuc2R4Ky9iZHpVMDFhdFF3ZWN5cFU2Zm8yclVyQXdZTVlPVElrWTk5Ymt0b1dpTVUyTTJlRXpma0RrVTJ1VW5mVnBkczJtM1N6NTNBOUxEanBIOHIxbGdldHJTVjk4TGR0bTBiUTRjT0pUWTJGbzFHUSszYXRSODRKakV4a2RPblR3T2cxK3VaUG4wNlRabzB3ZG5aZk5uczNQMFpDUWtKUkVkSG8xYXJLVldxRkhxOW50allXQlFLQldGaFlRREV4TVRrK3hpTVYrMXIxcXloUzVjdWVaK0xqSXprazA4K01mdWE5ODRKZE8zYTFlUXgwZEhScEtlbk0yM2FOSW9YTDA2ZlBuM01ucy9TM0hPR05yS3k5WTg0c3VqSy9SNmsyT2hFcnQwbS9jUVU0eCtmbHgydjA4L1NHdjl3SFIyc2N6dy9KaWFHVHovOWxPWExsNk5RS0NoVHBneVhMbDBpSUNDQWI3LzlGbzFHQThEVnExZnAxYXNYQUs2dXJuejc3YmUwYTlmdWdmTU5IejZjelpzMzUzMmNPeEhjcmwwN3NyT3pxVisvUHExYXRhSkZpeFkwYjk0Y0R3OFBWcTllRFVCZ1lDQXFsWXArL2ZvUkVoSkNuVHAxVE1iY3JsMDcxcTFieDhhTkd3a09EbjdnVGVmZVladW9xQ2dxVktpQWcwUCtGV1FlSG5kclFTMWV2Smc2ZGVwUXZuejV4LzYrRmFiYzJrdzZ2ZjJ1NE1tYnlCVlgrcllsOTliTTA5MStrMzUyYnRLM3NrbmN0TFEwZnY3NVo3Nzc3anRTVTFOcDI3WXRJMGFNb0VTSkV0U3RXNWMxYTlaUXRteFpSbzBheGRxMWF4azVjaVJKU1VsVXJGaVJIMy84MFd5Qy9QampqN2w2OVNwYXJaYU1qQXhpWW93Vkk1OTc3cm04SVpwUFB2a2s3MG85S1NtSnFsV3I1ajFmcDlQeHpqdnZvRktwK1BycnIrbmN1YlBKMS9uNjY2OVJLcFVtaDMzYXRXdEhURXdNL2Z2M1ovSGl4VFJzMkpBcFU2WTgwL2ZMa2xRcTR6U2czbUMvdFJoeUozTEZtTDZOU1VvMVR1Uk8vR2xuM2hnZGtLOGtneUx2UC9kOGZNOEQ5eGR2VU54emdNbm4zdjk0enVjZVBFLyt6eWp1K1UvK0dPNTdicjV6S2JpL3VvUWlmNUI1eTFZZHJDenBMMXk0a05telo5T2xTeGNHRGh5WWIwaWxlL2Z1L1B6eno1dzRjWUkrZmZxd2RldFdWQ29WUTRZTVlmVG8wWG1UczZhNHU3dXpjdVZLQU5hdVhjdWdRWU1BbUR0M0xuNSt4a2J3cFV1WEppTWpnN3AxNitaTDJtRmhZV1JuWjNQdzRFSFVhalVoSVNGbVh5ZjNEdVIrR3pkdTVOQ2hRM2g0ZURCdTNEaTh2YjJaT1hNbXZyNitqQmd4NHZHL1FUSlNLUldvVlVwMGVnT0RQOTk0OXdGSjR2NjNnYnZiSUhJZXUrY0E2YjUvU0xuL2xYandQUGxQbHU5Y0V2ay9rTzU3b25UL1VTWmprTGp2b1FmT2RlK2VqdHc3WkhHbGIyTnlFLzJObUZSdXhOaHU2N05uRmVEcmlscGxYWXU0WG4vOWRmcjM3Mjl5UEQ0b0tBZ2diNmxqdlhyMW1EeDVNbFdxVkhtaTE5aTllM2ZldjVzMWE4YW9VYU40OWRWWGNYQndJQ01qQTM5L2Y5VHEvSDhlbVpuR0N3VVBEdyt6d3p2bVhMNThtV0hEaGdFd2N1UklQRHc4R0RWcUZBY09IR0RxMUttY09uV0t5Wk1uRXhnWStFVG5sVU9OOEFEMm43ckZudVAyTzVrTHRydXhVeUVWeE5aR0c1U1dvZVhLYmVPWXJnSUY5MStuR0w4dGlydi9WdVM3Mkxqbm5kOTQ5WDN2ODAwZmQvZnpkNDlWbUQ1R2NkOFRVT1EvNW9FNEh6Z2NTWkp5VG5QZmMzTmZJT2VZQ2lWOThmVzA3aDdCSjArZVpNT0dEYXhaczRZTEZ5N2tlMnp4NHNXMGJObnlpYzRuU1JLMWF0VWlPam9hblU2SGg0Y0h5Y25KdlBYV1d5eGR1cFNFaElTSFB0L2YzNS9qeDQ4Lzl1c2RPM2FNVjE1NUpXOTFVTDE2OVJnK2ZEak5talVqSlNXRkxsMjZjT3pZTVp5ZG5lbmR1emY5K3ZValBOeDZ5MXluWjJvNWZPNk84WTQwNS9JNTN4Mnk0dTVmeE4xajh0MWs1citibGU0K1AvZTUrWjRnbVh1dThiaDc3N2x6SDhvZnp6M0JTN21ma0V3ZmwvZlNpZ2UrcnR6WHl2MzdEZkp6eDhzR2g0ZnROdWtMMWttdjEzUG8wQ0dPSGozS2dRTUgyTDE3ZDk3WWU5bXlaV25WcWhVN2QrN2s1TW1UQUFRRUJMQnk1VXJLbFN1WGQ0NU5telpSckZneHMwc2k5K3paUStmT25hbFZxeFlIRHg1azVNaVJUSnMyallDQUFESXpNMGxLU3VMczJiTjRldWJ2czNEcjFpMXExS2lCajQ5UDN0TFJoMGxOVGVXNzc3NWoxcXhaYUxWYSt2ZnZqNysvUDlPbVRRT2djK2ZPekpvMWkvVDBkTjU5OTEwaUl5UHpubHUyYkZrYU5teElwVXFWYU42OE9hVkxpOXBJUXNFUVNWK3dLbnE5bnZEd2NOemQzU2xYcmh5VksxZW1ldlhxMUt0WGo0Q0FBTWFNR2NPQ0JRc0FjSEJ3b0dIRGh2bXV4aVJKWXRldVhYaDZlckorL1hwS2xTcjF3R3NNSGp5WXZYdjM4dUtMTHpKLy9ud09IRGhBMDZaTnFWT25EZ2NQSGlRMU5aWEF3TUFIcnZMMGVqM1IwZEY0ZUhodzd0dzVzMS9EK2ZQbldiSmtDYi85OWh1SmlZbFVxMWFOaVJNbjBxaFJJeVJKWXVyVXFYejExVmNBckZpeGdpWk5tZ0RHZVliSmt5Y1RGUldWZHk2VlNzV01HVFBvM3IzNzAzNUxCU0VmdXgzVEY2eVRTcVhpOU9uVEQweUdKaVFrMExkdlg3WnQyd2JjWGRaNDZGRCs5bjBwS1NsSWtwUlhybUhEaGczNUptU2pvcUpZdjM0OVk4YU15VXZjN3U3dVRKNDhtUW9WS3RDeFkwY0Fnb09EU1VoSTROS2xTM2g0ZUZDaFFnV3lzN09Kam80bUl5TURnOEdBVXZuZ1hNaHJyNzNHaGcwYjhQYjJwbTNidHZUczJSTXZMeS9HalJ1SGk0dEwzb3FrM0svMTNqZWxEaDA2MEs1ZE95SWpJMW13WUFHSmlZa3NYTGpRSnNiNUJSc2lDWUtWVzdkdW5WUzFhbFVwSUNCQUNnZ0lrS1pNbVdMeXVBVUxGdVFkTTJ6WU1Da3hNZkdCWTk1KysyMnBaczJhVWxwYW1qUmd3QUFwSUNBZzd6aUR3U0RWclZ0WG1qbHpwcVRWYXFWZmZ2bEZDZ2dJa0FZT0hDaEpraVRkdm4xYmV1MjExNlNwVTZkS1RaczJsYUtpb2g0NC83Rmp4NlFEQnc1SU9wMU8yclp0bXpSMTZsUXBLaW9xTDY0V0xWcElJU0VoVWtCQWdCUVNFaUpsWkdUa1BYZlpzbVZTbXpadHBEMTc5a2lTSkVrNm5lNlp2M2VDY0QrN0hkN1JHeVJ1eDZZaWNYZHlVMEs2KzI5SlFwSnlKa1J6NXFKeVA4NDk1dDVsYXBKMGQ0STI5N2k3azZnNTUrSyt6K2VkUnJvN2dadjdYTVdENTVIdU80L2kvdGU2WjUxWjdyRjN2eGJUc1Rhb0VvU3pvK2tsaG5JN2YvNDhFeWRPWk51MmJXZzBHcnAwNmNMU3BVdng5UFJrelpvMVZLeFlNZS9ZUllzVzhmNzc3Mk13R0JnNGNDQ2ZmdnJwQThNemh3OGZKaUlpZ3ZuejU5T3FWU3U2ZCsvT1AvLzhRNGNPSFRodzRBQ1ErL00yUGk4MU5aV1VsQlJjWEZ6eWplL0h4Y1dSbloxTnFWS2xXTHQyTGY3Ky9pYmo3OVNwRTBsSlNTeFpzb1FhTldyZzd1N08vdjM3V2JseUplUEhqd2Rnd29RSkRCa3loSjkrK2drdkx5OCsvL3h6YnQyNlJiOSsvZmowMDA4ZjJMaGxEU1JKNGs1ODJrTW5PY0hFMHVQN0psVHZuWkI5OE5qY1B3YlRUelo5UFBrbWhVMitidTZ4OXl6bk5QdmFQTGd3Kzk1RG5SelVLSlcyMTNYUGJvZDMzdnhpSS8rZHVDbDNHTElMRGZSZzNmUnVjb2Z4Z0xGanh6Si8vbnljblowWlBIZ3dnd2NQSmlnb0NMMWV6NG9WS3hnNmRDaWJOMjhtT3p1YlR6LzlsSjkvL2htRlFzSFlzV01aT25Tb3lYTnUzYnFWTjk5OGsxYXRXZ0hHVFdBQTc3Ly9QcDA3ZDhiUjBaRml4WXJsRFMwZFBud1lnUFQwZEJ3ZEhmTW1pMHVVdUZ1cmFNYU1HVXllUFBtQnhCRVpHY2wvLy8xSDQ4YU44NGFCbkp5YzhQTHk0dlhYWDJmVnFsVWNQbnlZWXNXS29kZnJtVEJoQW0zYXRPR0hIMzdncFpkZVl2NzgrVnk1Y29VbFM1WllYVHZQTHhidTViZE45dDA5QzZCeDlSQm12Mis2WUo0MXM5dWtINWVZL3VpRDdNRFYyOG5vOUFhclc2c2ZIaDdPOU9uVDZkaXhZMTZWU3pDdXFWK3hZZ1V4TVRIczNyMmIwYU5IYytIQ0JieTh2UGptbTI4ZVdtUnQrUERoK1phdjV0YlI5L1gxNWZEaHcvbm1FUTRlUEVoRVJBUWFqWVlYWG5pQmJkdTI4ZDU3NzlHaVJZdEh4bjd5NUVtR0R4OE9RSVVLRlI3WW1hdFFLQmczYmh6ejVzMmpjK2ZPZWV2Lzc5eTVROTI2ZGVuVnF4ZUxGeTltKy9idFhMcDBpYkpscmF1VjVaODdMeno2SUR0dzVGeTAzQ0U4RmV2NlM3Y2dUemZiYVJwUzJITExNVmlUL3YzNzA3Tm56M3dKSDZCNjllcUFzVnBsbHk1ZHVIRGhBcTFidCtidnYvOStaRlhOKzBzajVFNm9HZ3lHZkFrL0xpNk90OTkrRzRCQmd3Yng1WmRmNHVMaXdpdXZ2TUwwNmRQSnpqYS8vVDRsSllXWFgzNlp4TVJFRkFvRkw3MzBVdDZWL3IwZHVSbzNic3ljT1hOUXFWUmN2SGdSZ0xObnozTHg0a1dHREJtQ1FxRWdJQ0FnMzEyRk5UQklVbDZyVVh0bnE2MVc3ZlpLMzVZNlJSVzJiSjBCbDBjZkpodEpramg4K0RBYk4yN2s5OTkvei90ODdkcTFHVGx5Sk0yYk4zK3E4MlprWkFEa3E4bC84ZUpGQmd3WVFGUlVGUFhyMTJmTW1ERTRPRGp3NDQ4LzBxZFBINlpPbmNxY09YTm8zYm8xMWF0WHAzbno1cFFwVXliditlN3U3a3lhTkluOSsvZlR2SGx6YXRldVRVWkdCa3Fsa3JpNE9DcFZxdlRBbFg5dSs4U01qQXk2ZCsvT3JsMjdHRDkrUEEwYk5yUzZNWDI5M2k2bkFFM3lzTkZpalhhYjlEMXQ5QWRXR0xLeWRZRDFmRDl1Mzc3Tm1UTm5PSFhxRlB2MjdXUGZ2bjNFeDhjRHhrMUw3N3p6RGkrOTlOSVRsMTY0WCs3d2psNnY1K1RKa3l4Y3VKREZpeGVqMCtsNDVaVlhtRFJwVWw3U2JkcTBLWXNXTGVLTk45NGdJU0dCWmN1V3NXelpNcVpQbjU0djZRTjA2OWFOYnQzdXpwTTRPenN6ZE9oUVpzK2VuZmQxM0UrcFZOS3dZVU8rL1BKTG5KMmQ4KzQwckkwOVY5ZThuMGo2TnNZV3QwOFhsb3ZYRXdtd2tzYm91YnRlQVR3OVBmUFd6dGV1WFp2Njllcy90TkRaazhyS3lrS2owZEN3WVVNeU16UHg5ZldsUjQ4ZXZQYmFhMVN1WFBtQjQ1czFhOGFPSFR1WU1tVUtPM2JzWU1HQ0JYbkRUWTh5WnN3WVJvMGFoVmFyTlRreHExYXJuNmdaaTF5ME91c2JDcFNMdXhqZXNTMWlUUCt1SFlldjByQmFzTnhoQU9EbjU4ZU9IVHNJQ2dySzE4S3dvRW1TeEsrLy9rckxsaTNac0dFRDVjcVZvM3o1OG85Y0tSTVlHTWczMzN5RFZxczFXMDNUSEpWS1pST0ovV0VPbnJramR3aFd3MWJIOU8xNEl0YzJmMkNGWVdkTzIwUnJvTkZvOHNvd0ZDYUZRa0hyMXExUnFWUzBiOStlOFBEd0oxb2ErYVFKdjZqWXZPK3kzQ0ZZRFZzZDNySGZwTzhxcnZSelhZOUp5YXNSTGdnUHMvM2dGYmxEc0JvaTZkc1lKMGU3SGRreUtURWxVKzRRQkN1bjFSbEl6ZERLSFliVkVFbmZ4cmlJcEo5UGJwTjBRVEJIVE9MbTUrNWltME44ZHB2MDNWekVtUDY5TnYxM1NlNFFCQ3QzOGxLczNDRllGVnRkOW0yM1NkOVczNlVMUytSdWtmU0ZoMXU2K2JUY0lWZ1ZUemVSOUcyS3VOTFBMeUVsVTR6ckMyYnBEUkpiOW91Vk8vY1NTZC9HdURwcGNORFk5cHJwZ25iVGpodkVDdytYbEpxVnIvZXpBRjQydXRmSGJwTytRcUdnVEpDWDNHRllsYVZieE8yN1lOcnhpN1paVWJLd09EcW9iSFpIcnQwbWZZQ3dFdDV5aDJCVjF1KytnRlluYXFzSUQvcHB6Vkc1UTdBcXBZcmI3Z1dqWFNmOWNpRWk2ZDlMcXpNUUhaOG1keGlDbGNuSTBuSDhncmpTdjFlcDRwNlBQc2hLMlhYU0x5bUdkeDZ3ZHBkb3JXS1RYZ0FBSUFCSlJFRlVrQ0hrZHowNldlNFFyRTZwNGg1eWgvRFU3RHJwRi9OeWxqc0VxL1BMbjBkRitWd2huK20vN1pNN0JLdFRPc2gyUnduc091bjdpYVQvZ0N5dFh1ek9GZktrWituNDk5Z051Y093T29HKzF0eDI2T0hzT3VuN2V0bnVENjR3elk4OExuY0lncFc0Y00xMDB4ZDdWOXpYVGU0UW5wcGRKMzJOU2tsWk1abjdnSlhiem9yQ1dnS1NKUEgrck8xeWgyRjFsRW9GeFh4czk0TFJycE0rUU0zd0FMbERzRG9HZzhTaE03ZmxEa09RV1h4eUpqZGpVdVFPdytxRWgvcWdVdHB1NnJUZHlBdEk3WXJGNVE3QktuMDhaeGNHZzlpQ2FjL21yejhoZHdoV3FVWjUyNzVRdFB1a0gxTE1kc2ZtQ2xOTVlqb1hieVRLSFlZZ2s0d3NIZlBXSDVNN0RLdFVwYXkvM0NFOEU3dFAra0YraGR1V3o1YU4vR2FiM0NFSU10bXlMMHJ1RUt4V2lRRGJ6aGwybi9SOVBaMXR0bHBlWWJ0OE01R3J0OFhHSEh1ajFSa1k5OE1PdWNPd1dpSEZiSGRqRm9pa0QwQ1Q1MHJJSFlMVkd2UGRkcmxERUN4cy82bWJjb2RndFlMOTNmSDF0TzM5UFNMcEE0MnJoOGdkZ3RVNmNTbUdDOWNUNUE1RHNKQnNyWjQzdjlna2R4aFdxMEhWWUxsRGVHWWk2UU9sUlEyZWgzcnJpMDFpSlkrZFdMdnp2TndoV0xYYWxRTGxEdUdaaWFRUGhBYlk5aGhkWWJzVG44YWhzMkxkZmxHWG5xbmw0MTkyeXgyR1ZTdHJ3elYzY29ta0Q3ZzZhNmhUMGZiZndRdlRXMTlzSWlOTEozY1lRaUdhdWxnVVZuc1lsVXBaSkhwd2lLU2ZvME9UY25LSFlOV3l0SHBtclRnb2R4aENJYmtWbThxcWJXZmtEc09xdGF4ZEVwVlNJWGNZejB3ay9SeFZ3NHJKSFlMVlc3amhoSmpVTFlKMGVvbXVZOWZJSFliVmU2RnVLYmxES0JBaTZlY0k4aE03Y3gvSHdNbVJaR3YxY29jaEZLRGxXMCtUa3BZbGR4aFdyNmgwMmhOSlA0ZXpvNXJuYTVXVU93eXJGNStjeVplTDlzb2RobEJBYnNXbTh2bjhQWEtIWWZVMGFtV1JXZVVua3Y0OWVyeFFVZTRRYk1MeUxXYzRjdTZPM0dFSXowaXJNOUI1OUNxNXc3QUpIWnVVUTFrRXh2TkJKUDE4eWdUTDMreDQ5Q3YxS2VadHZsYTNrNE1hcjV5eUVaVksrMUh0bnJtSXJpMHE0RytoeGpBREprVVNuNXhwa2RjU0NzZTNLdzZTbmlsV1pEMk8xdlZLeXgxQ2dSRkoveDZCdm00VzIyTHQ0V3BNM01IKytZczNWU3JqUjNSQ3V0bm5aV2JyR05xak5vRytycHk2SE11STNuWHg4M0xHMzh1RlVzVTlpVTB5Lzl5Q3BOTWI2RHZ4VC9SaTA1Wk5PbkQ2TnZQV2lTcWFqNnRjRVZpcW1Vc2svZnU4M3FHYVJWN256MmxkbURzK2doV2ZkYVpNOE4yeHd0eWRyK1ZEZlhpeFFabDh6OG05aXQ5OTlEcGxnbzIvaEY4czNFdGlTaGFkbXBYajYyWDdrU1FzZHJWL1BUcUZLZlBFZUxDdGlVNUlaOENrOVFWKzNxNHRLcGljRit2eWZMalppeWxydVhOOW1HcGgvdmhaUVJ3RlJTMTNBTmFtVWZVU3NPaS9RbitkSzdlU0dUQnBQWXMvN2toMFFqcnpKN1pIcjVjSUQvVmg3dmdJQUs1SEo3Tnh6Nlc4NXpTc0ZreW5wdVh6UGg3WXNUcGduSVIyMEtob1dEVUV0VXBCK1ZBZmVuMzRKNWR2Rm40OS9CVmJUMU96UWdBUkRjc1crbXNKenk1THF5ZGkySXBDT1hlem1pV1lOUGRmd2tOOU9IdjFibS9kamszS3NXN1hCWlBQeWN6VzhmNHI5ZmhwelJGT1hZNWwvb1QyalBobUt3b1VsQ3J1eVNvTDNiaytUSy9XbGVVT29VQ0pwSCtma29FZU9EbXF5U3prM2FjRzZlNndTR3A2TnYwL1hnZkEzUEVSZVZkaERob1ZHclVTcmM2QVdxV2tRNU55REppMEhuOHZGMklTSC94akNQWjNwMklwWDl4Y0hMZ1ZtMXFvOGQ5cjdPd2RCUHE0VXF1QzJOVnN6UXdHaVc1alY1T2xMZmpmN2RCQUQ4cUYrUERaa09aVUxldlA4Syszc3ZQSU5lUHJTaEpaSnBiNTV2NGU1OTY1M281THk3dHpmYlY5MVh4M3JxWiszeTJsZXJtaXRZZEhKUDM3S0pVS1h1OVFqZTlXSGlyVTE3a241L05lenpwNXQ3VVZTdDY5MGcveWMrUEFtVnVNLytFZlhKdzBMTmwwRW9DdlI3eEFabGIrUHlLRkFrS0t1ZE42Nk5KODU3WUVTWklZT0hrRHYzLzVNcVdMeXo4WkxwZzJmT1pXb200bUZjcTUrN2VyU3ArSmYxTGMxNDB5d1Y0NE9hajU1STBtaEJUenlMdDdkWFBSTUhyVzlydzdVR3U4YzcxZnlVQVBRb3JaZHRPVSs0bWtiMEtiK21VS1Bla3I3bG45OWYzdmg5RHFESFJxVW80cVpSc3dmLzF4ZGh5K211LzQ1TFFzdGg2NEFrQktXamFEUDk4SVFOVXdmNDVmaUFHTWR3bVdUdmk1OUFZRFhjZjhUdVNNN2dUNHVNb1RoR0RXRDc4Zlp0dkJLNFZ5N3ByaGdieFFweFJoSmJ3cEUrVEYrV3NKK0hvNmNTczJsUUdUMXVmZHZjNGRIOEh0T09NZHFEWGZ1ZDdyOVU3VlpYbmR3aVNTdmdrbEF6M3c4WEFtUGptajBGNmpkSkFuYzhkSFVDYkVpMnl0SHBWU1NaV3kvcHk0R011MTZHUWFWdzloMTlIckpwK2JtOWZWS2lXMzQ5THlQcStRZVJteFZtZWczYkRsckozZVRleHd0aUtMTnA1ZzlxckN1NGlKVDg3ZzZJVm94bjIvZzgrR05PZWRhWDh4ZDN3RXBoWjI1UmJ0cytZNzEzdlZxeFFrMzRzWEVyRjZ4d1NGUXNIL3V0Y3MxTmU0ZGllRkFaUFdzL1N2VXlpVlN2cTJyY3o4OWNjQnVIUWprUmExUytMdDRXVHl1ZXFjVFNKdXpobytlNnRaM3JKUHRjcjQ0M1IybE8rOVhLc3owR0hFQ203SHB6MzZZS0hRTFlnOHdaY0xDM2RoUXRRdDQ1RFJyRkd0cVY2dVdON3dwS2tlRE1xY0s1UDc3MXovMzk1OXgwZFJibjBBLzgxc3kyN2FwdmRlS0NHTlRtaWhob1FPb1YzRWhraFZCQkVMWGdHVkRpTENGYThvVjE1QUVSRXAwb3RLYjFKQ2FBbUVrZ1JEQWtuSXBtOTcvd2hFNGl3bEpMdXp1M08rZi9HWlo1STlDYnNuTTg4OHp6bXZmcm9OcjM2NkRZdlhuY0NybjI3REs1OXNRK1lkRmE4SlB6ck1IVjVXZVBGQ1NmOHgya1VidDRYaXg5OGVBZ0FzK2ZFVW9rUGRrWkZkaUZ0My91NUh1MmJuQlN5Zm1vQVFIKzdXN3prUHRzMHI1Qkt3TEl2c1BCV0F2MXNiTHAzUzNhaXhQNDFhbzBQQ20rdVFsYXZpTlE2aDI3RHZNaGF1TmY1S05BQmdBRXhZc0J2bjBuT3JGeUtJV0FZclAreFovWnlxWVlBelJDTHU3YWk1M3JtK21CVEpid0JHUWtuL01UeWNiZEVxd25pM2R1bVpWZFVxR3dhNndFWW14b0V6bVRYR003SUxzV0xUV2ZTTEQ0ZkNSbEpqN0ZwMklTS0NYYUhWVm4xY0hvNW41Nm5nN1dxSFJvRXV2UGZ4MU91QnBFbnJjZm5tUFY3akVLcXZmam1EajFlYXJpR0tSTXhpNlpSdU5hNzBLOVJhdlBycE5seSttWTlYUDkyRzFUdFNEVjY1bSt1ZGE2c0lMMTVlMTlnbzZUL0IrRUhHbmVKUjJzbFFVYW5Ga1pTLzUrNUZJcWI2emI3djFFMHNXbnNDcGVWcUFJQk1Ja0pzdUFmaW0vcWpVRldCTy9rbCtPUDBMU3lmbW9DVkgvYkV5Zzk3WXU3NGVKeEx6NjIramViYjRBODI0ZmdGYXJSdFN0TlhITUtYUmw2SThFOXltUVF2Zjd3TktWZi92dEtmOVBuZTZuRTd1UVEvN2I4TWpWYkgrVnB6dkhQdEh4OWV2V3ZlMnRDRDNDZUlDSElEeXpBMTF0VFhwOExpQ2hRVzF5eHArK1dHMDlEcXVCOE1sbVVRNE9XSTg5Znlhbnh3Vm0wL2oxWGJ6eHNsdnZveWF2WU9USHNsamdyYUdabE9wOGVZZWJ0d0xEWGJwSzhyazRxcXB5WWZYckFBTlpjbEY1ZXBNWFpnVTZ6Y21vSjc5MnN1a0hoNDUzcTNzT3E0d2thQzBuSTE1ODcxbjE5blRJTzdXTzk3bGRIcitYeFVZdjVXYjAvRkFoUE5pMXE3SG0yQ01YOUNKNzdEc0VvbFpXcjBmV2ZERStzMkdVdjNWa0ZJdTVXUEczL2R4NEkzT3VPN2JTbVkra0pyM0MrcHdOM0NVaFNWVk9MODFWekliU1FJOWxiaWkvV25BRlRkdVRZT2NvV2puUXpwbVFYSXpsUGhwYVJJZEc0ZVVGM1RTU3hpVUZ5bXh2U3ZENXBzZzVhYlVvRzl5NGJ4L2t6QldDanBQMFZlWVNtNmpQK0I3ekNzaG8rN1BYNlpOd0EyVXJySnJDOVp1U3IwbS9vemI4MXRRbnlkY08yUmptb3RJN3hoSjVmZy9MVTg1RDN5UjRobEdOZ3BwQ2dxcVFETE1najFkVUpHZHFIQktSOCt6Wi9RaVZQM3lwcFEwbjhHN3k3N0hUdU9YdU03REt1eTl1TStpQXh4NHpzTWk3ZnpXQWJlLzgvdlZPMjBuakFNY1BTYkZ6bUxKNndKUGNoOUJxUDZXZCt1UEw0Ti8yZ0xsdng0aXU4d0xKWkdxOE9vT1Rzd2RlbHZsUERyMGVoK3NWYWQ4QUZLK3M4azFOY0pEZnlkK1E3RDZueTc1UnlHVHFPRzNMV1ZsYXRDdTlmWDRIZ3FyWXFxYi8zaXc1OStrb1dqcFArTVpveHF6M2NJVm9sMjd0YmU4T2xicXBmeGt2clR0ME9ZSU1xSFVOSi9SaEhCcmxaWGJZOXZESUM1NDJnMVQyME5UN0N1K3U3bTRxV2UxcmtEOTU4bzZkZkM0cmU2OEIyQ1ZZbUw4a1hyU082dTUyKzNuRU9MbDcvRGdqWEhlU21ueTZlU01qVisySDBSQ1JOL3hKREhUSDJONkJFQkc2bkl4SkZadDQ2eC9najF0WjZXaUU5Q3EzZHFRYS9YSTJuU2VtVG44VlBtMVpvd0RMQjVRVElDLzFGL3Y3eFNnN2FqVmtPdCtYc1pYMXlVRDRZblJLQk5wRStOelQvV0pEMnpBQnYyWDhhUGV5N1YyQXo0eGVSdWlHL216emwvLzZtYmVHdnhYczV4OG53Mkx4aUlJRzl1blN0clJFbS9scTVsRmFEL3V4djVEc1BpamVvWGd6Y0dOZU1jZjMzT0RoeEx2WTNJRURjRSt5aXg4MmhHZGRjbHBiME5Cc2FISXpFdUJPRlc4R0M5UUZXT1BTZXVZOE8rS3pWcUZMV0s4SWFmaHdNMjdMOE1sbUZ3ZHMycm5LL1Y2ZlFZUEcwVDBoNXBTMGllVDVjV2dZSzZpNmVrL3h6NlRmMFpHZG5DbW5hb1R6WlNNZjc0YWppbmtGYm1uU0wwbnJJQk9wMGV2eS8vRjV3ZDVDaXYxR0ROamd2WWNqQzl1b1F2QURRSWNFWlNYQ2phUmZzaTFGY0p4a0syVCtZWGxlTndTaGIybnJpQjN4NXBhbUlubDZCYnF5QzgyanNLQVo2TzBPcDBTSHhyUFhMdWxlQ0Z4Q2FZK2tJcnp2ZTZlUDB1aG42NDJaVGhXNld0aTVJUjRDbWNqbStVOUo5RDVoMFZlazVlejNjWUZtdnAyOTNRc1NsM3lxTDdHK3VRazErQzBmMWpNRDZaZXhkd0lTTVBHL1pmd2Q2VE4zRC9rWnBGdnU3MlNJb0xRY3NJYnpRSmRqV3JkZFphblI1WE13dHcra29POXB5NGpsT1hjcXJIV0paQjJ5aGY5TzBRaHE0dEFzR3lOZjl3UGJvYi9Qaktsd3hXbTV5ejZpaCsySDNSdUQrRUZldlpOZ1J6eHNYekhZWkpVZEovVG04dTJvUGZUOTk2K29ta2hqQS9KL3c4ZHdEbitHOS8zc1RFei9aQ0ttWng5TnNYSVJFLy9rR2xYcS9IZ1RPWjJIdnlCZzZuWkZVWDZnS3FuaFhFaG51aWJiUVBJb0xkRU9ibkJEZWx3aWcvaXlHbDVXcGN6U3JBbFp2NU9KYWFqU01wMlNoNVpIbWxWQ0pDeThaZWlHL3FqOFM0RU5ncnBFLzhmbVBuN2NUaGxHeEVoYnBoemN3K25QSDd4UlZvUDNwTnZmOGNRckZuNlZEQnRmZWtwUCtjN2hhV29mUDQ3L2tPdytMOE5Mc2ZHZ1M0Y0k2M2VQazdWS2kxK1BLZDdtZ1g4K3dOYlBSNklPWHFIZXcrZmgxbjAzTngrZm85cVA5Unk4WEZRWTdvY0ErRStUbkJ6OE1lM3E1MjhISzFnNHVqL0xscUFHbTBPdHd2cnNCZmQ0dHgrMjR4c25KVnVINjdFQ2xYOHppcmpSZ0EvcDRPaUE3elFQdFlQM1JxNmcrcDVObFgzbWgxT3NTTytCOEFZTXRDN29OdkFOaDY4Q3FtZmZWSHJYOE9vUnVmM0F5ais4ZndIWWJKVWRLdmd5OS9QbzJ2TnA3aE93eUxNYkJUQTB4L3JSM24rSUkxeDdGNlJ5cThYZTJ3ZmZGZ3pqUkhiVlJVYW5EaTRsODRsbm9iYWJmeWtaNlpqL3lpOHNlZXI3Q1J3RTJwZ0t0U0RybE1ES2xFQkpsRURLbUVoVWFyUjZWYWl3cTFCaFdWV3VTcnluRzNvQlNGcW5JODdrTWprNG9RNXV1RU1EOW54RGJ3UUx0b1g3alc4VTVqNWRZVWZMN3VKQndVVXZ6eDN4Y2crc2Z2UjYzUm9mdWI2MHhhZXRqU01ReHdlTVVJMk1tZmZLZGxqU2pwMTBGWlJkWHlRbk9yRW1pT1JDeUx2Y3VHY2pwNmxaUlZvdjNvdGRCb2RkangrZURxcmtuMUtUZS9CS2taZDNFdHV3QzNjb3J3MTkxaS9IVzNHQVdxY2hTWDFYNW5xMHdpZ3RMZUJ1NU9Dbmk3MnNIWDNSNUIza28wRG5KRmlKRWVLais4RS9wa2RBZjA3UkRHR1QrWG5vc1JNN2JXKyt0YXEwVVR1NkJieTBDK3crQUZKZjA2T3B0MkJ5L08vSlh2TU16ZXpGSHQwZDlBWFpNaDB6YmgwbzE3YUIvamkyVlR1cHQ4Rlk1YW84VzkrK1c0VjFTRzhnb05LaW8xcUZCclVhbldRaXhpSVpOV1hmbkxwQ0lvN1dSd1ZTcDRlVkI4K25JT1h2NmtxaVBWeWU5ZWdreFNjMXBLcjlkajNQeGRPSnhpMmdZcWxpakEweEdiRmd6azNERUpCUlUxcjZPWWNBOUVCTHZpUXNaZHZrTXhXMjVPQ3ZSdUg4bzVmaldyQUpkdVZLMVBYL2htWjE2V1hVckVJbmk2Mk1MVHhid2Y1alZ0NkFsZmQzdGs1YXJ3NmNvaitHUjBoeHJqRE1OZzJpdHRrVFNKVnBVOXpZSTNPd2syNFFOVWhxRmVMSDI3RzBRcy9Tb2ZaK0ViblEzdXBIMDRIVEZ4U0hQSVplYXp6TkpjcmYyNEQxaVd3ZVlENmJocm9JdVVyN3M5UnZXbE11QlBrdHk1SVJvYVdFZ2dKSlNwNm9HclVvRVpCaDVRRXFCZHRCOWlHM2h3am04NWVCVWxaV3JJWldLOG1DU01RbGQxNVdSdmc4UUhIWjNHek5zRlF4T3pyL1NPZ2xnazNLdllKNUdJV1V3YTFvTHZNSGhIU2IrZTlHb2ZBbTgzNnkvTFdoc3N5K0Q5bDFwemp1djFlbno0WUluaE45TVNJUkhUMi9CWnpSclRFUkl4aTdSYitUaC9MWmN6YmllWFl0NkV6anhFWnY2V3ZkUDlxZnNpaElBK2JmVkV4TEw0Mzc5NzFXbTVvYlVaMVRjR2ZoNE9uT01mZlgwUUFCRGc1WWpJRUhkVGgyWFJXSmJCZXkrMkFRQzhQbWNuS2lxNWZYRTdOZk0zK0hzWHNpNHRBdEU2d29mdk1Nd0NKZjE2NU9WaWkvbmpxVDQ4QU1obFlyemNzd25uK0ozOEVtdytrQTRBV0R1enQ2bkRzZ3FEdWpTRWs3ME5Tc3ZWV0xlSFc0SkJMR0t4OEExNkh6NGtGck9ZOFZvN1dFaDVKcU9qcEYvUHVyVUtSRVF3TmZ5ZU5hWWpiUCt4OFVXdkIwYlAyUWtBNk5FNkdBNjJNajVDc3dyTDMwMEFBMkRSOXlkUVZGTEJHVzhZNklJZUQrYi9oZTcvUHVvTlJ6dDZyejFFU2IrZU1ReURiejVJck5WV2Uyc1Q3SzFFbHhZQm5PTm4wbktROGFCTXdid0pkQ1ZhRjQyRFhORW9xR29WeXZRVmh6ampETU5neXZDV3BnN0w3THpTS3dwTlFsejVEc09zVU5JM0FsdTVCTjkvMGtld3Q1T3p4M1hrckxuWGFIVVlNM2NYQU9DamtXMEYrN3VwVHlzK1NJSlVMTUsra3pkcWxKMSt5TjNKRnU4WUtNa3NGRzVLQmNZbk4rVTdETE5EU2Q5SXd2MmNNYXF2OElvNURlelVBSTJEdUZkVzMrKytpUEpLRFZ5VmNpUjNic2hEWk5iSFhpRkZjdWNHQUlBSkMzZERxK091NFJ6VXBhRWc2OHNBd09xWnZRVjl4LzA0bFBTTmFGeHlVNFQ2Q2FQdkpsQlZObmppRU80NjZOSnlOUmF1T1E2R0FmNzdYZzhlSXJOZTc3N1lCblp5Q1c3bEZPRklTaFpuM0VZcXh0SXAzWGlJakY4TDN1d01iMWRhUW0wSUpYMGpZaGtHYTJmMkVjeVYxdlRYMmtGcHozMWc5c0h5cWpYNWtTRnVDUE96L0RhSDVvUmhnSCtQYkFzQW1MeGtQOG9yTlp4ellzTTlFQmtxbktXeHZkcUZvbHVMUUw3RE1GdVU5STFNTGhOajQ3d0JWcjkrMzAycFFHSnI3bXFSMjNrcTdEOTFFeUtXd2RmdkovSVFtZlZMYkJNQ1AzZDdWRlJxOEgvYnpuUEdXWmJCdlBIeHBnK01Cejd1OXBnK3NwM1ZmOTdxZ3BLK0NYaTYyR0xKWk91K3hWNHl1U3ZFLzloWnE5SHFNR3IyRGdCVmM4dm0xTWJRMml5ZDBoMHN5MkRaaHRQSXVWZkNHZmQxdDhmd0hoRThSR1k2SXBiRjZ1bTlJWlBTUFA2VFVOSTNrWTZ4Zm5neGlidFp5UnJFUmZxZ1NRaDNiOExCczVuSXpGVkJKaEhoL1pmaWVJaE1PSUo5bEdqWjJBc0E4TkhYQnd6VzVSazNzQ2xZSzE0MnRXcDZMN2dxNVU4L1VlQW82WnZRMi85cWlWWVJYbnlIVWE5WWxqSFlEYXVzUW9NcFgrd0hBSHd5cGdNdDBUU0JKWk83UWlZUjRWanFiYVJtY092eTJDdWttRE8rSXcrUkdkL2M4WjBRRlVxYklwOEZKWDBUWWhnR3k5L3RBVCtQK3U4T3haY3gvV1BnWldDVnhMZGJ6a0d0MGNIRDJSWTlETXoxay9vbmwwa3dMS0V4QUdEeTUvdWgxbkE3dW5WckdXVFNSdkdtTUhaQVV5UzJDZUk3REl0QlNkL0V4Q0lXbStjbnc5bkJodTlRNmt3dUUyTkVJcmNzY2tGUk9iN2VkQllpbHNHS0QramhyU2xOR3RvU2Jrb0Y3dVNYWU5meERNNjRXTVJpNlpUdVBFUm1IRjFiQk9MMS9qRzhOT0N4VkpUMGVTQVdzOWkxWkNqc0xMek02L3dKbldBcnIvbHdWcS9YWStxeTN3QUFiU0o5RU9qbHlFZG9nc1V3d0l4UjdjQUFtUDcxUWFoS0t6bm5OQXAwUm9kWVA5TUhWODlpd2owd2QzeThvTHRnUFE5SytqeVJTVVhZK2ZsZ2kxMXBFT2psaVBZeDNNU1JubG1BNHhkdVF5WVZZZkZiWFhpSWpMU1A4VVBEUUJlb05UcDh0ZkVNWjV4aEdIdzAwcktiL3ZoNU9HREYrOEt1Y2ZXOEtPbnp5TUZXaHUyTEIwTm1ZVzljaGdHV1RPN0dXUXV0MXVnd2ZzRnVBTURMU1pHUVNha0ZNMTgrbTlnRkVqR0wxVHRTY2Z0dU1XZmMzVW1CTndjMzV5R3l1bk93bFdMOXJINFdlOEhFTjByNlBITlRLckJsWWJKRlhiRU1pRytBSUcvdXRNMytVemR3Sjc4RVNqc1p4ZzlxeGtOazVDRWZkM3QwYWxaVjZmU0Q1WDlBcStNKzFQMVhRbU5JeEpienZnTUFoWTBFbXhja2M2WVZ5Yk9qcEc4R3ZGenQ4TXU4QVpBWWFCNXVicVFTRWQ0d2NJVjR2NlFDNy8zbmR6QUFabzJOTjNsY2hHdjIySTZ3bFV0dytuSU9UbHo0aXpPdXNKRmcwVVRMYWEwb2s0aXdaV0V5WEJ4cExYNWRtSCtXRVFnL0R3ZHNuRC9BN0svNDMzK3BqY0dWUi8vNTZVOW9kWG9FK3lyUlBzYVhoOGpJUDBrbElyeldOeG9BOE1HWGY2Q3NnbHVYcDEyMHIwVThiSmVJcXhLK3U1TjFMVGZsQXlWOU14TGc2WWl0QzVNaGw1bm5YTGlia3dLOTI0VnlqbWZtcXJCdXp5V0lSQXkrZkNlQmg4akk0NHpzSFEwUFoxdmNLeXJEcGovU09PTmlFWXRGRTgzN2didU5WSVJmRnlVYjNBOUNhbytTdnBueGNyWEQ5c1dET2EwR3pjSHlxUW1jT3hHZFRvOFB2dndkQU5BeDFwOCttR2JvazlFZHdETEF2TlhIY085K0dXYzh6TThKZlR1Rzh4RFowOWtycE5pMmVEQzlyK29SSlgwejVPSW94NjRsUStCcVJuT1hjVkUrQ1BmbmxrVStrM1lINTlKellhK1FZZ0UxNHpaTHJadDRvM2xqTCtoMGVpeFpkOHJnT2UrT01MOE9XODRPY214ZE5NanFkaER6alpLK21YS3dsV0xmZjRiQjE1My9rZzBzeStEVDBkeWFMUlZxTFNaL3ZnOEFNR1pBck1XdEJCR1NPV1BqSVpPS3NPbEFHdEl6Q3pqamRuSXBQbjY5UFErUkdSYmk2NFN0aTZ4ajU3cTVvYVJ2eGhpR3dmYkZnOUV3MElYWE9NWU5pRFZZdlhETGdYUVVxTXJoN1dxSEVZbldXVUhVV3JnNUtkQ25mUmdBNE1QLy9nR05sbHVHczJmYkVOaWJ3Uzd4MXBFK1dEK3JuMW5FWW8wbzZWdUE5YlA2b1V2elFGNWVXMkVqd1lna2JuMmR2SUpTZlBxL0kyQVlZTlpZNjZ6Y2FHM2VmNmtObk94dGNPbjZQZXcvZFlNekxoR0xzSUxuUmpjRE9qWEFWMU1USUJGVGFqSVcrczFhaU1XVHVtRE1nRmlUdis1bkU3c1lYRTIwK0llVDBPdjFpQW56UUxPR25pYVBpOVNlV01SaXdvTk5jeDkvZTlod1haNGdWelJ0d00vLzU5UVJyVEY5WkZ2cWVtVmtsUFF0eUxpQlRmSE5OTlBWR3duM2QwYnJKdDZjNDFkdTV1UFh3MWNobFlnc2FuTVBxZXBnRnVTdFJGRkpCZGJ1VE9XTU13d3diMEs4eWVOYThFWm52TkFqZ3FwbG1nQWxmUXZUc3JFMzlpMGJacElsYkVzbWRlVmNkV20wT2t6N3FxclJlYys0RUxqU3lncUw4OG5vOWhDeERKWnZQR3V3TG8rSHM2M0pudEdJUlN5Ky82UXZFbHBUUFh4VG9hUnZnUnp0Wk5pMVpBaWFOelplRjY2Qm5SckF4OERLb1lObk1wRjJLeDh1am5MOGUyUmJvNzArTVo2b1VIZDBhaFlBdlY2UGhXdVBHenhud3FCbVJwOW1DZlpSWXUreVlXZ1M3R3JVMXlFMVVkSzNZQ3VuSldGVTM1aDYvM0JLeENLOE5iUUY1M2hKbVJvZi92Y0FBR0Rpa09ZUVcwQ3RvTWM1ZE9nUWlvcUs2dnh2Uy9YUnlMYXd0WkZnNzRrYk9KdDJoek11bDRteFlJTHg5bDMwancvSGhqbjlhVWttRHl6M1Uwc0FBRzhNYm9hMU0vdEFhU2VydCsvNTRhdHhjRFR3L1g3WWZSR3Ewa3FFK2pxaG41bnU0SHhXOCtmUFIwcEtTcDMvYmFtVTlqWVkxcjJxdGVLTWJ3NUJyZEZ5enVuVVBBQWV6cmIxL3RwenhzZGp4bXZ0TFBxaXdaSXhlcjJldTJDWFdCeU5Wb2VSczdianpCWHVWVnR0dUNvVjJMVmtDR2ZKWE02OUVpUk1YQWVXWWJEMjR6NW9IRVMzNUpaT3E5TWg4YTMxeUxsWGd0bGpPNktYZ2JwSzZaa0ZHUGpleG5wNVBTZDdHNno2cUJjQ0RaVGxKcVpEZjJxdGhGakVZdFZIdlRCMlFHeWQyc2N0ZmJzckorSHI5WG9zV0hNY2VqM1FOdHFYRXI2VkVMRXNKZzlyQ1FDWTlkMFJGS2pLT2VlRStpb05ka2lycmFTNEVPeGROcFFTdmhtZ3BHOWx4ZzVzaWkwTGs1K3JmRU9MeGw2SUNIYmpIUC96U2c3Mm5MZ09oVXlNV1dOb0k1WTE2ZEVtR0pFaGJpZ3BVMlBGcHJPY2NZWmg2dngvdnVETlRwZzdQcDdLZEpnSlN2cFd5TS9EQWRzWEQwWlNYRWl0MWozUEdSZlBPVmFwMW1MbWlzTUFnRUZkR3htYzZ5ZVdiZnFEK2ZXMXV5N2dXaGEzTG8vU1hvYTNobkFmN0Q5Tm1KOFRkaThkaW9SV3dmVVJKcWtubFBTdDJOeng4Vmc3c3pjQ1BCMmVldTZvZmpFR0cxVHNPSktCbXpuMzRhWlVZSktCRlQzRThvWDdPNk5yaTBEbzlWWGxsdzA5NWh1ZUdBR2JXdlE4bnZ5dmx2aDU3Z0I0R3VGQk1La2JTdnBXcmttSUc3WXVHb1RYKzhVOHRwNkp2VUtLa2Iyak9NY0xWZVdZdmVvSUFHREs4SmEwUGQ2S1BWeXhkU3oxTmc2ZnkrS015eVFpZkRzdDZhbmZwM0dRSzdZc1NNYkxQYm4xbW9oNW9LUXZFQk1HTmNQV2hZTVFGZXJPR2Z2aTdXNVEySEFiVGEvY2VoNWxGUnJFaExzak1TN0VGR0VTbmpqWXlxci84TTllZFJRVmF1NFN6aVloYmdqeGRUTDQ5U0tXeGRRUnJiRHUwNzcwc05iTVVkSVhFRzgzTzZ5WjJSdVRocldvdmxWdjRPK00ySEFQenJrMy9ycVA3N2FsUUNKbU1lTTE4Nm16VG96bnhhUklCSG81SWl0WGhZMi9YZUdNTXd6dzlYczlPTWViTmZURXI1OE53Z3M5cUx5MkphQ2tMMEN2OUlyQ3JpK0dJTGx6UTN3ekxZa3piYVBYNnpGbjFWRUFRRUtySUFUN0tQa0lrNWdZeXpLWStxQ0QxdUlmVGhwc3Jlam1wRURmRGxWMStjVWlGak5HdGNQLy90MFRQbTdVenRCUzBPWXN3bkg4d2w4WU5YczdIR3lsMkxWa2lGbjI2eVhHTTNyT0RoeE52WTBoWFJ0aDJpdHhuSEdOVm9lZjlsMUc5MVpCY0RHamxwN2syZENWUHVHWStjMUJBRlZOMmt2TE5UeEhRMHhKcmRHaTBZUE5kei91dllUcnR3czU1NGhGTElaMWIwd0ozMEpSMGljY2JhTjh3YUNxYm43U3BQVllzdTRrN2hhVzhoMFdNU0tOUm9jdEI5UFJjOUpQV0xtMXFxNVFnd0JuT05wUlFUUnJROU03eEtDcldRVllzdTRrRHB6TmhGNFBTQ1VpakVoc2doR0pUYWd5b2hYUmFuWFlmaVFEUzllZlFrNStDUUFnMU5jSm8vdkhvbnVyUUdwcVlvVW82Wk1udW5Jekg1Ly9lTEo2N2JaTUtzSXJQYU13dkVjRTdjNjFZRnFkSHJ1UFg4ZVNIMC9pZGw1Vkk1VWdieVZlN3hlTnhEWWh0Q2ZEaWxIU0o4L2t5czE4TFBueEpBNDlrdnlUT3pmRWtLNk5FT2hGNjdJdFJYRlpKWDQ5ZEJYZmJUdGZuZXlEdlpWNHJXODBrdHFHZ0tVcmU2dEhTWi9VeW9XTVBIeXgvazhjUFo4Tm9HcnRkbnpUQUl4SWpFRHpSc2JyNUVYcUppdTNDRDgySVVjcUFBQUZVa2xFUVZUdHU0SWZkbDlBZVdYVnhxc0FUMGVNN0JPRjN1MURJV0xwOFo1UVVOSW56eVh0Vmo2KzJYd09lMDVjaDFaWDlSWUs5bEhpdFQ3UlNHZ2QvTmlTRDhTMFRsL093ZXFkRi9EYnFadlFQZmlvUjRlNlkzaVBDSFJ2RlVUVE9BSkVTWi9VeWIzQ01xellmQlpiRHFhanVFd05BTEJUU1BGcXIwajBiQnRxa2didXBLYnlDZzMyLzNrVDMvMTZIcGR2M2dOUVZTSzVmWXdmUnZhT1Ftd0Q3ZzVzSWh5VTlFbTlxRlJyOGN2dmFmaHAvMldrM2NvSFVEWDFFeGZwZytUT0RSSGYxQjhpYW85blZLblg4ckQ1UURvMkhVaER4WU1wSENkN0cvUnVING9YRXB0UXhVc0NnSkkrTVlJL0wrZmdoOTBYOGR1ZnQ2cDdyeXBzSkJnUUg0NkUxc0dJRHVNV2ZTUFBKenRQaFgwbmIyRGpiMm5JZUdRalZVeTRCL3AxREVQdmRtRTAxVVpxb0tSUGpLYXNRb05mZmsvRGxrUHB1Smh4dC9xNHU1TUN5WjBib21OVGZ6UUtkT0V4UXN0MEo3OEVoMU95c09tUGRKeE4rN3Nuc3B1VEFnbXRnakMwZTJQNGV6eTlod0lSSmtyNnhDU3UzNzZQRGZzdllmK3BtOGgrc0ZRUUFEeGRiSkVVRjRMNHB2NklDblduQjR1UGNTdW5DSWZPWldIbnNZd2FpVjRoazZCRFV6LzBhUitHdUVnZit2MlJwNktrVDB3dTVXb3V0aHhJeDZHVWJOek9VMVVmVjhqRTZOd2lFQjFpL05DOGtTZGNIQlVRNnJMeFNyVVdaOUx1NE9qNWJPdzVjUU9aZDRxcXgyeGtZc1JGK2lDaGRUQzZ0Z3lFaEo2VmtGcWdwRTk0ZFNIakxuWWN1WWFqcWRsSXo2elpuelhVVjRsMjBYNW8xc2dUTVdIdWNMQzFzZG8vQWhxTkRxa1plVGlibG90RDV6Sng4bEpPamJhRkxvNXl0RzdpamE0dGdoRGZ6SS9XMVpQblJrbWZtSTNjZ2xMc08za0RoODVsNGN5Vk95Z3VxNnd4SHVqbGlCYU5QQkVkN29GR2dTNEk5SEtFUkN6aUtkcm5wOWZya1pOZmdzczM3aUgxV2g1T1h2d0xLZGZ5b05QOS9WRmtXUVlSUWE1b0ZlR05yaTBEMGZoQjVVdEM2b3FTUGpGYnFSbDNjZWhzRms1ZnlVSHF0VHpPSHdFUnk2QkJnRE1pUTl6UktOQUZmaDRPOEhXM2g3dXpMVVJtTUxldDErdFJXRnlCN0Z3Vk1uT0xrSjVaZ05ScmVVak55RU54cWJyR3VTekxvSUcvTTZMRDNORTJ5aGR0SW4wZ2xWamVIelJpL2lqcEU0dHhMYnNRSnkvZXhybjBYS1RkeXNmMTIvZWgwZW80NTBrbElnUjVPOEwvd1I4QkwxYzd1RGtwNEd3dmg5SmVCa2M3R1J4dFpYWGFONkRYNjFGY3BzYjk0bklVcWlwUW9DckgzY0l5M01rdlFWWnVFYkp5VmJpV1ZZajdKUldjcjJVWUJsNnV0Z2p6YzBaRWtDdGFOUFpDZEpnN3hEUTNUMHlBa2o2eFdGcWQvc0hWY3k0dTNiaUhyRndWc3ZOVXVKMm5na2I3OUxlMXJZMEVkZ29wN09RUzJNb2xrRXBFRUlsWWlGa1dJaEVEdlY0UGpWWVBqVllIalVhSGtuSTFpc3NxVVZ4YWlaSXlkWFg1aWNkaEdBWnVTam04M2V6ZzYrNkFVRjhuTkFseFEwU3dLMndOTktJbnhCUW82Uk9ybzlYcGtKV3JRdWFkcW1tVjdGd1Y4Z3JLVUZoY2prSlZPZTRYVitCK1NTVkt5eXZ4UE85K0JsVjNFdzYyTWpqYVNlRm9ad01uZXh1NE9Ncmg3V1lQWDNjNytIazRJTUREQVhKSzdzVE1VTkluZ3FYWDYxRldvWUdxdEJLbDVXcFVxclhRYUhWUWEvWFFhblVRc1F6RUloWmlNUXV4aUlYQ3B1cU93RTR1Tll0bkJvUThEMHI2aEJBaUlQVGtpQkJDQklTU1BpR0VDQWdsZlVJSUVSQksrb1FRSWlDVTlBa2hSRUFvNlJOQ2lJQlEwaWVFRUFHaHBFOElJUUpDU1o4UVFnU0VrajRoaEFnSUpYMUNDQkVRU3ZxRUVDSWdsUFFKSVVSQUtPa1RRb2lBVU5JbmhCQUJvYVJQQ0NFQ1FrbWZFRUlFaEpJK0lZUUlDQ1Y5UWdnUkVFcjZoQkFpSUpUMENTRkVRQ2pwRTBLSWdGRFNKNFFRQWFHa1R3Z2hBa0pKbnhCQ0JJU1NQaUdFQ0FnbGZVSUlFUkJLK29RUUlpQ1U5QWtoUkVBbzZSTkNpSUQ4UDJIYnlySkdnNEpuQUFBQUFFbEZUa1N1UW1DQyIsCgkiVGhlbWUiIDogIiIsCgkiVHlwZSIgOiAiZmxvdyIsCgkiVmVyc2lvbiIgOiAiIgp9Cg=="/>
    </extobj>
    <extobj name="C9F754DE-2CAD-44b6-B708-469DEB6407EB-2">
      <extobjdata type="C9F754DE-2CAD-44b6-B708-469DEB6407EB" data="ewoJIkZpbGVJZCIgOiAiMjQwNTQ4Mzk0MzQ4IiwKCSJHcm91cElkIiA6ICI1MzQ5MjM1NzgiLAoJIkltYWdlIiA6ICJpVkJPUncwS0dnb0FBQUFOU1VoRVVnQUFCQUFBQUFGckNBWUFBQUJQRnZ1OUFBQUFDWEJJV1hNQUFBc1RBQUFMRXdFQW1wd1lBQUFnQUVsRVFWUjRuT3pkZVhoTTEvOEg4UGZNWkpuc3V5eUluWVNVaENDb0pTVFVYa290UmZ0RExhWDJwWHhwVTB1cnBVcFIrMXBycGFIRUhyUWhxTmozTlNJaFJHUmZaekxMNzQ4MFV5TXp5V1FkU2Q2djUvR1l1ZmZjYzg5MVp5TG5jOC81SElFc1BWRUpJaUlpSWlJaUlxclFoUHB1QUJFUkVSRVJFUkdWUGdZQWlJaUlpSWlJaUNvQkJnQ0lpSWlJaUlpSUtnRUdBSWlJaUlpSWlJZ3FBUVlBaUlpSWlJaUlpQ29CQmdDSWlJaUlpSWlJS2dFR0FJaUlpSWlJaUlncUFRWUFpSWlJaUlpSWlDb0JCZ0NJaUlpSWlJaUlLZ0VHQUlpSWlJaUlpSWdxQVFZQWlJaUlpSWlJaUNvQkJnQ0lpSWlJaUlpSUtnRUdBSWlJaUlpSWlJZ3FBUVlBaUlpSWlJaUlpQ29CQmdDSWlJaUlpSWlJS2dFR0FJaUlpSWlJaUlncUFRWUFpSWlJaUlpSWlDb0JCZ0NJaUlpSWlJaUlLZ0VHQUlpSWlJaUlpSWdxQVFZQWlJaUlpSWlJaUNvQkJnQ0lpSWlJaUlpSUtnRUdBSWlJaUlpSWlJZ3FBUVlBaUlpSWlJaUlpQ29CQmdDSWlJaUlpSWlJS2dFR0FJaUlpSWlJaUlncUFRWUFpSWlJaUlpSWlDb0JCZ0NJaUlpSWlJaUlLZ0VHQUlpSWlJaUlpSWdxQVFZQWlJaUlpSWlJaUNvQkJnQ0lpSWlJaUlpSUtnRUdBSWlJaUlpSWlJZ3FBUVlBaUlpSWlJaUlpQ29CQmdDSWlJaUlpSWlJS2dFR0FJaUlpSWlJaUlncUFRWUFpSWlJaUlpSWlDb0JCZ0NJaUlpSWlJaUlLZ0VHQUlpSWlJaUlpSWdxQVFZQWlJaUlpSWlJaUNvQkJnQ0lpSWlJaUlpSUtnRUdBSWlJaUlpSWlJZ3FBUVlBaUlpSWlJaUlpQ29CQmdDSWlJaUlpSWlJS2dFR0FJaUlpSWlJaUlncUFRWUFpSWlJaUlpSWlDb0JBMzAzZ0lpSWlDb0dtVnlPNk9jdkVaZVFoQ3lKQkhLNVF0OU5LbE1pa1JCaVkyTTQyRnFqZWxVbkdJaEUrbTVTc1ZUMiswbnZwb3IyUFNNcWF3SlplcUpTMzQwZ0lpS2k4aTB4T1FYM0hrWEN6dDRCTGk0dU1EYzNoNmlTL1dJdWw4dVJscGFHbUpnWXhMK09nMXZkbXJDeHN0UjNzNHFFOTVQZVZSWHBlMGFrRHd3QUVCRVJVYkVrSnFmZzdxT244UER3Z0kyTmpiNmI4MDVJVEV6RXJWdTM0RjYzUnJucm5QQitVbmxSbnI5blJQckNIQUJFUkVSVVpESzVIUGNlUmJLeitCWWJHeHQ0ZUhqZzNxTkl5T1J5ZlRkSFo3eWZWSjZVMSs4WmtUNHhBRUJFUkVSRkZ2MzhKZXpzSGRoWjFNREd4Z1oyOWc2SWZ2NVMzMDNSR2U4bmxUZmw4WHRHcEU4TUFCQVJFVkdSeFNVa3djWEZSZC9OZUdlNXVMamdkV0t5dnB1aE05NVBLby9LMi9lTVNKOFlBQ0FpSXFJaXk1SklZRzV1cnU5bXZMUE16YzJSbVpXbDcyYm9qUGVUeXFQeTlqMGowaWNHQUlpSWlLakk1SElGczhQblF5UVNsYXZsODNnL3FUd3FiOTh6SW4xaUFJQ0lpSWlJaUlpb0VtQUFnSWlJaUlpSWlLZ1NZQUNBaUlpSWlJaUlxQkpnQUlDSWlJaUlpSWlvRW1BQWdJaUlpSWlJaUtnU1lBQ0FpSWlJS3JXNHVEZ2tKaWJxdXhrVlhucDZPdmJ0MjRmZzRHQW9GSVhMMks1UUtCQWJHd3VKUktKeHYxd3VoMUtwTElsbUFnQXVYcnlJN2R1M2wxaDlwVVVpa1NBeU1oS1JrWkZGdXY2VWxCUWtKQ1RrZTJ4cWFpclMwdEtLMDB3MWx5NWRRa2hJU0luZUx5TFNuWUcrRzBCRVJFU1YyNFVMRjNEbnpoME1IejQ4ejc3Tm16Zm5lNnlibXh0YXRXcWx0aTBoSVFFYk5tekE2TkdqWVdWbFZlRDVCdzhlak9yVnEyUFRwazJGYXpqcExDa3BDVjk5OVJXaW9xSVFFQkFBb2JCd3o2RGk0K014Wk1nUXpKMDdGKzNhdFZQYko1VkswYjE3ZDB5Y09CRTlldlJRYmZmMzk4ZllzV1BSdDIvZlFyZjMzTGx6T0hueUpJWU1HYUx6TWRIUjBUcVZxMTY5dXRyN25qMTdZc3lZTWVqZXZYdWgycWhVS3JGdzRVS2NQMzhlMWF0WHg4YU5Hd3QxZkV4TURFYU9IQWszTnpjc1hicFVZNW5FeEVRTUhUb1UvZnIxdzJlZmZWYW8rclhadUhFampJeU00T2ZuVnlMMUVWSGhNQUJBUkVSRWVuWHc0RUZjdkhnUllyRVlnd2NQVnR1M2MrZk9mSS90MGFOSG5nREFwVXVYY09MRUNUeDgrQkJMbGl6UktRaEFwU2NpSWdJQkFRRjQ4ZUlGZXZUb2dheXNMSVNHaG1vdGIyZG5oMGFOR3VWYloycHFLaDQrZkFnQWtNbGtBSUNvcUNoY3VYSkZyZHl6WjgvVXRubDVlVUVnRUJUWTV0VFVWRmhZV0JSWTdrMmFBbGh2RXdxRk9IYnNtTnEyckt3czFUVVV4cnAxNjNEKy9IazRPVGtoT2pvYUd6WnN3T2VmZjY3VHNVcWxFaXRXckVCMmRqYTZkKyt1TVhqaDdPeU03ZHUzUXlxVnd0UFRVMk1aR3hzYm1KdWI0OEdEQnpoeTVJalc4MDJjT0JFQWNPM2FOVHg2OUFpK3ZyNGF5MXRiVytmNVBoTlJ5V0lBZ0lpSWlQUnE3dHk1bURadEdqWnYzZ3c3T3p0MDZkSUZBRlJEaEx0MTY0YkpreWZuT2M3ZjMxOWpmWjA3ZDBaS1NncldybDJMYWRPbU1RaWdSeUVoSVZpMmJKbHE2SDV3Y0RDQ2c0UHpQYVpseTVaWXNHQkJ2bVdlUG4yS3hZc1hxMjA3Y2VJRXpwdzVvN2J0MUtsVE9ILyt2T3I5amgwN0lCQUlzSGZ2M256cnYzLy9QZ0FVV003TXpBemR1blZUbmIrc2JONjhHWUdCZ1hqdnZmZXdhTkVpZlAvOTkvajk5OTloWW1LaTA2aUYzYnQzNDlLbFN3Q0FSWXNXYVN6ejFWZGZJVGc0R0VxbEV0T25UOWRZWnZ6NDhlamR1emVlUDMrTzRPQmd1TG01SVNVbEJURXhNV3F2Y3dNQXYvMzJHd0RnOU9uVE9IMzZkSjc2M04zZEdRQWdLbVVNQUJBUkVaRmVpY1ZpekpzM0QrUEdqY09GQ3hkVUFZRDQrSGdBT1oyc3d1clhyeDlldlhxbG1uUCt5U2VmbEdpYktYK0ppWWxZdm53NXdzTENVSzllUFV5ZlBoM201dVpheTU4OGVSSmJ0MjZGbFpVVkJnMGFWR0Q5SGg0ZTJMVnJGNEQvcGdDTUdERWl6eFNBWWNPR2Fad0NzRzdkT3AydW82QnlqbzZPcWdCQTdqbnpFeGdZQ0Nzcks1dzhlVkp0Ky8zNzk5VzJkZXJVU2VQeGNya2N2L3p5Q3c0ZlBvd0dEUnBnL3Z6NU1ESXl3cXhacy9EMTExOWo2OWF0U0VwS3d0aXhZeUVTaVRUV2NmandZV3phdEFuZHVuWERoQWtUc0cvZlB0U3FWUXZObWpWVGxVbE9Uc2E0Y2VOUXBVb1ZyRnUzRGtlT0hJR2pveVBhdEdtVDcvV3RXTEVDSjArZXhLSkZpOVJlQXpsVGZXN2N1SUUyYmRvZ0lDQkE3YmcxYTliZ2p6LytRSXNXTGZLdG40aUtqd0VBSWlJaTBqdGJXMXNzWGJvVWpvNk9xbTI1VHdqcjFhdW45VGk1WEs1MTM1Z3hZK0RoNFpGbnpqaVZIcmxjamdNSERtRGJ0bTFJUzB0RHIxNjlNSHIwYUNRbUpzTEJ3U0ZQK2JpNE9LeGF0UXBoWVdGbzBhSUZac3lZb1RaYW8yZlBuc2pLeWxLOW56OS92dXAxN2hOM2dVQUFzVmljcDhNckZvdGhZS0Q1VjkzOG50WnYyclFKdTNidGdxbXBLVHc5UFJFUUVLRFR0SUZjbjMvK2VaNm4ySGZ1M01HU0pVdFU3OTkrNm43aXhBbTFObWtLQU1URnhXSGh3b1c0ZmZ1MnFsMjV3VEVqSXlQTW16Y1BDeGN1eEo5Ly9vbUlpQWpNbkRsVDdmc0U1SXpBV0w1OHVTcG5BZ0M4ZVBFQ0d6WnN3TXlaTStIcjZ3c0FpSXlNaEptWkdTWlBuZ3dURXhNb2xVb3NXTEFBQ3hZc1VBc1U2RW9xbFdMTm1qVXdOamJHdVhQbjhQVHBVOVNvVVFNQUVCc2JpNE1IRDZKS2xTcm8zNzkvb2VzbW9zSmhBSUNJaUlqZUNjN096cXJYRHg0OHdHKy8vUVlMQ3d2NCtQaG9MRzltWm9aejU4N0J5c29LUXFFUWJkdTJSZDI2ZFZYN2hVSWhPLzlsYlBmdTNkaXlaUXVjbkp3d1o4NGNOR3ZXREFjT0hNRGF0V3Z4elRmZnFKN3dTaVFTQkFZR1lzK2VQUkFLaFpneVpRcTZkdTJhcDc2cFU2ZENMcGNqTEN3TVo4NmNRWjgrZmRDZ1FRTUFPWitSY2VQR3Fjb3VYYm8wVHpLN0ZTdFdZTVdLRlFCMEc2Si8rL1p0N04yN0YyM2F0SUcvdno4Q0FnS3djdVZLZlBubGx6ci9HOWpaMmVWSjlCY1hGNWVuM05DaFF6RnMyREQ0Ky91cmh0TG5kdERmRmhJU2dsV3JWaUV0TFEzZHUzZkgrUEhqOHdRM2pJeU1FQkFRZ0hYcjFpRXdNQkNqUm8zQzBLRkQ4ZUdISDZyS3RtM2JGb2FHaHFwUk5rRE9NSDVMUzB2WTI5dXJ0azJiTmcyREJ3K0dtNXNiQU9Damp6NkNWQ3FGbloyZHp2OE9iOXE4ZVRPZVAzK09lZlBtWWNPR0RWaTllclVxQ0xKOCtYSmtaMmRqeXBRcE1EWTJMbEw5UktRN0JnQ0lxRnhTQXNqSXlrWld0aHh5aFFKY1RZaktJNEVBRUFtRkVCdUtZQ28yaE83UEdDdUdmLzc1QjQ4ZVBWSzliOWl3SWJ5OHZQRG5uMzlpdzRZTnlNckt3dXpaczJGaVlxTHgrRUdEQm1IYnRtM1l2WHMzQUtCUm8wYTRkdTBhN3QyN3AxWnU0TUNCQUtCeHpuR3VqSXdNamZ0dGJXM1JwRW1UUWw5YlpUVm8wQ0RZMk5pZ1U2ZE9xczZjdjc4L1RwOCtqVysvL1JaejU4NUZkSFEwQWdNRGtaaVlDRDgvUDR3YU5RclcxdFlhNit2UW9RTUFxQkxudlRtaTQ4R0RCd0NBS1ZPbXdNUERRMnViRGg4K2pNREF3QUxiZnVQR0RYejk5ZGV3c3JMQ2hBa1RZR3RyaXhFalJtRGp4bzFJVFUzRjFLbFRkZXFneHNmSDUwbVlweWtBb0l1SWlBajgrdXV2dUg3OU9nQ2dUWnMyYU5xMEtjNmRPNmYxR0hkM2QvajUrU0VrSkFScjE2N0YvdjM3TVdqUUlQajUrU0U5UFIxTGxpeFJHNDJRNisxbEQzZnUzSmtuQ2VmYksyV3NXclVLOWV2WEwvQTY2dGF0aTNidDJxRlZxMVl3TmpiR3pKa3pzVy9mUGtpbFVvU0hoMlB3NE1GRkdsbEFSSVhIQUFBUmxUdFNtUnhKNlJJY09oK0ZZK0hQRUJXYmpreEo0VE1vRSttYmliRUJYQjNOMEtWNU5YUnY1UXByTTJNWUdXaWV0MXVXTWpJemNlbnFEVHgrOGhUSkthbjVsaTFPNXpnc0xFd3RFM2kvZnYzZzVlV0Y1T1JreU9WeVRKNDhXVFVrV1pNQkF3Wmd3SUFCYXR2V3JsMmJwN09YR3dENDdydnZ0TllWSHgrdmNiK1hsMWVKQkFDV3JTN2NFbTM2VXR4ckZRcUZhblBpQWNERXhBVGp4NC9IaEFrVE1IZnVYQUNBdDdjM09uYnNpTnExYStlYkd3REl5Y2gvOCtaTkFEbkxDY2JFeE1ERnhVVzEzOVRVRkphV2xscVBGNHZGK2RhZm5aMk5uVHQzWXRldVhaREw1ZkR6ODRPTmpRMkFuTStPVUNqRWhnMGI4T0RCQTB5Y09CRmVYbDVhNjNKMGRNUnZ2LzJHOWV2WHEyMDNNaktDbzZPajFubjVtdno1NTU5WXRXb1ZSQ0lSUm80Y2lRMGJOaUFzTEF4aFlXRTZIYjlpeFFwczJyUUpWNjlleGJKbHk1Q2RuWTBlUFhyb3ROemw4T0hEMGFOSGp3S1hVSHg3aW9FMm5UcDFVZ1Z6bWpadGlsNjllbUh0MnJWUUtCVHc5ZlV0c1NVR2lhaGdEQUFRVWJraWxjbnhLQ1lGUCt5NGhoc1JDZnB1RGxHeFpFcGt1QitWalB0UnlmanI2Z3ZNL01RVGRWMHM5Um9FZUJRUmlaTi9oMEV1bDhQSnNRcnExS29CSTBORHJlVXpzeFZGUHRlVUtWTXdaY29VQU9ySjA0WU9IUW9EQXdNWUd4dm5TWmFtaVkrUGoyb3U5T2pSb3pGNjlHZ0FPZk9zM3p6KzdTZWN1WVlNR1FKblorYzhXZVdCbkk1YlNmRHgxdDVwZkpjVTUzNitMU01qQTJmUG5zV3BVNmRVUy9HMWJ0MGFmZnIwd2JGangvRGpqejlpMkxCaHFGT25UcjcxbkQ1OUdpS1JDREtaRE51MmJVTmdZQ0IrK2VVWDFmNkNWZ3pRUmlxVklpUWtCRHQzN2tSc2JDeWFOV3VHK3ZYclkvZnUzWGo2OUNsbXpab0ZXMXRiZlB6eHg2aFpzeWFXTEZtQ0dUTm1vR25UcHVqWHJ4Kzh2YjN6NUFiUTloa3JpdmJ0MitQOCtmTVlOV29VYXRldXJlcEE2OHJSMFJFLy92Z2pIang0Z1BQbno2TjM3OTRRQ0FSNXBpZG9ZMmxwcVhQWlhNZVBIOGVkTzNmeXZBYWdDbjVJSkJJSUJBSlYvZzRyS3l1a3A2Y1hHQWdpb3BMQkFBQVJsUnRLQUVucEV2eXdrNTEvcW5odVJDVGdoeDNYc1BpTGxuQ3dNdFhMZElCSEVaRUlQbllTOWVyVVFzZDJyV0ZTd0pOVEFEaDk3bEtKdDBNZ0VHRHo1czA2bDErL2ZyMU9Ld1hrOTdUU3dNQkE1NmVaUmVIVHZHbXAxVjJTaW5zL1kyTmpFUjRlanZQbnorUEtsU3VReVdTd3NySkN2Mzc5MEtOSER5aVZTc3liTnc4UkVSRndkM2VIbVprWmdvS0M4dFJqYjIrdkd1b2ZIQnlNWnMyYTRkeTVjeGd5WkFpMmI5K09lZlBtWWVUSWtRQ0FPWFBtd05QVFUydWI5dS9mcjlZeGo0eU14SkVqUnhBU0VvS1VsQlRZMnRwaSt2VHA4UGYzaDBBZ1FNT0dEZkg5OTk5ajFLaFJXTGR1SFd4dGJkR2lSUXRzMkxBQlc3WnN3ZUhEaDNIbHloWFkyZG1oVmF0VytPU1RUMkJ2YjEvZ0NnQzVkRjB1ME5yYVdpMVpZRkUvbi9YcjE4OHpURDgwTkZRdG9hSW1tcVlBNVByc3M4ODBycXp4WmhEdDdZQ2FVcW5FWDMvOWhZMGJOK0xWcTFjWU9IQWdaRElaZ29LQ2NQejRjWFR1M0JtZE9uVkNnd1lOQ3BWMGtZZ0tod0VBSWlvM01yS3ljZWg4Rkc0OFp1ZWZLcVliRVFrNGRENEtIM2VvQXpPeDlxZnVwU0VqTXhNbi93NUR2VHExMEwxenh6STl0eWI3OXUzRHhvMGI4ZGRmZjJIRGhnMGE1MTd2M0xrVHg0OGZWMHNlU1Byeit2VnJqQm8xQ2hrWkdUQTFOVVhidG0zUnNXTkhlSHQ3UXlRU0lTZ29DSnMzYjRaRUlnRUEzTDE3RjNmdjN0VllWK1BHamRHdVhUdGN1blFKVDU0OHdZQUJBM0R1M0RuWTJ0cGkzTGh4Q0FvS1FucDZPb0Nja1FZcEtTbGEyL1htS2dKQXpuejhvS0FnT0RrNVljaVFJZWpXclp2YTU4dkh4d2ZMbHkvSFAvLzhBMXRiVzlWMlMwdExUSmd3QVI5Ly9ER0Nnb0lRRWhLQzJOaFl0Y1I0bzBlUFJzdVdMVFcyNC96NTgycFRBeUlpSWxRalZIS1hBWHc3ZjBXdXMyZlBJaUlpUXVzMWFsTzdkbTI4Ly83N1d2Y3ZYTGhRNC9jbnZ5a0F3NGNQMTFyZmlSTW5WRXYvdmZuNnlKRWoyTHQzTDZLam8rSHU3bzV2dnZsR3RicEgxNjVkc1gzN2RodzhlQkQ3OSsrSHZiMjlhb2xISWlwNURBQVFVYm1SbFMzSHNmQm4rbTRHVWFrNkZ2NE12ZHJVTFBNQXdLV3JOeUNYeTlHeFhlc3lQYTgyNXVibTZOMjdOdzRkT29Sang0NWg4T0RCYXZ2ajQrTng2TkFoOU8vZm41bkQzeEgyOXZiNDMvLytCNUZJaENaTm1xZ3l6OSs3ZHcrLy92b3I3dDY5aTVZdFcyTGF0R2thay82OWVQRUNNMmJNUUZ4Y0hENzg4RU1vbFVwczNyd1p6czdPYU55NHNhcWNyNjh2MnJadHErb1F2NTM1dnlETm16Zkh6ei8vakVhTkdxbWVOR2RrWkNBckt3dTJ0cmE0ZWZNbWdvS0NNSFhxVkkzSE96azVZY3lZTVJnMWFoU2tVcW5hMDJvN096czhlUEFBSjA2Y3dMeDU4MkJrWklROWUvWkFvVkNnU3BVcWF2VzhPWi8vN1dVQTMzYjI3Rm1kcHNPOHJWT25UdmtHQUp5ZG5mTU04MDlLU2xLOUx1d1VBRzJNalkxaGFtcUtUejc1QksxYnQ0WlNxVlFsY1FSeThuLzQrdm9pT2pvNjM2VTlpYWo0R0FBZ29uSkRybEFnS2paZDM4MGdLbFZSc2VtUUswcHVIcmF1SGo5NUNpZkhLam9OK3k4ck5XdldSSWNPSGJCanh3NjBidDBhTld2V0JKQXpsSGp4NHNVd016TkR2Mzc5OU50SVVwTzd6QjhBUEh2MkRKczNiMFpvYUNqTXpjMjFMdlVIQUhmdTNNRzMzMzZMbEpRVXpKMDdGMjNhdEVGU1VoSWVQbnlJc1dQSDVpbHZZR0FBRnhjWEJBUUVvRkdqUnFxQXdvRURCN0JxMVNvY1BYcFUxVEYvL3Z3NUlpTWoxWTczOFBEQW9VT0hJSlZLMGFkUEg2eGZ2eDdCd2NFNGNlSUUwdFBUY2ZIaVJYejU1WmRZdUhDaFdzSkJwVktKSDMvOEVWS3BGSFBteklHcHFXbWV0dFd0V3hjLy8vd3oxcTFiaHpGanhtRGZ2bjM0NnF1dkVCOGZyeXJUdW5WcmRPalFBYjYrdm1yTEFCWkUxK2tEQUhTZWt2Q20yTmhZekpvMUN3Qnc2TkFoMUsxYkY5MjdkMGQ2ZWpwRUloRmV2bndKQUhtV0lDeEl4NDRkMGJGalIvajcrMlBIamgxYXl4WG0rb2lvYUJnQUlLSnlRNmtFcy8xVGhaY3BrZWxsV2N2a2xGVFVxVldqN0Urc2dWd3VSMnBxS3F5dHJURjY5R2hjdW5RSmMrZk94ZkxseTJGalk0TVZLMWJnOHVYTG1EOS9mb0VaM3FuczNicDFDNEdCZ1RoMzdod0VBZ0UrK09BRGpCZ3hBZ0tCQUV1V0xNSFFvVU5WODltVlNpWCsrT01QYk55NEVlYm01bGl5WkFrYU5Xb0VJR2NPZkpjdVhkQ3RXN2M4US94alkyTWhsVXJoNnVxSzFOUlVwS2JtckZieDVNa1RXRmhZNE5rejlkRmlycTZ1aUk2T1ZudWkvY2NmZjhEUzBoSjkrdlJSSyt2ajQ0UHZ2dnNPYytiTXdjU0pFN0Z5NVVvNE9qcmk0Y09IcUZ1M0x1enM3TEJueng2c1hic1dZOGFNVVR0V29WQkFLQlNpYjkrK3lNN09SbEJRRU96dDdXRm5aNGZZMkZoVnVXKy8vVGJQdjV0U3FjUS8vL3dEVTFOVHRSRVBaZVhPblRzSUNBaFFMYnZwNU9TRVpjdVdJVGs1R1M0dUxsaTRjQ0VBd05EUUVON2Uza1UrajcrL2Y1NlZJZzRmUHN6T1AxRVpZUUNBaUlpSUFDRGZiUDlsSlRvNkdqLzg4QU42OXV5SkxsMjZ3TTdPRGpObnpzVFhYMytOcVZPbm9sYXRXamh6NWd3R0RCZ0FIeCtmUXRVdGtVZ1FHQmlvTVhrWmxReWxVb210VzdmaSt2WHJlUC85OXpGczJERFZ5STNJeUVpRWhZWGgxcTFiK09XWFgvRHk1VXVzV3JVS2QrN2NRZVBHamZIVlYxL0J3Y0ZCcmI1Smt5WnBYRHB2d1lJRld1ZkxBOXJucWVkMk1oOC9mb3pvNkdoODhjVVhHc3MxYWRJRTgrZlB4K1hMbDFYQmlsbXpacUZSbzBZSUNBaEFWRlFVL3ZqakQxU3JWZzA5ZXZSUUhaZVFrS0R4M01PSEQ4ZlFvVU8xdGhmSVNYNjVldlhxUEZNZVNvTzN0emMyYmRvRVoyZG5LSlZLQkFVRlljT0dEYWhUcHc0V0xseW9HcEl2RW9td2VmTm1lSHA2WXZiczJUQXpNME90V3JYeTNLZkNjSEJ3Z0llSGg5cTI4UER3NGw0U0VlbUlBUUFpSWlMU0s2bFVDaUNuRTNEZ3dBRUlCQUxZMjl1cjlyZHMyUkpkdW5UQmtTTkg4T3paTTdpN3UyUEVpQkdGT3NmTm16ZngwMDgvSVNZbUJvTUhEMmFXOFZJaUVBancxVmRmSVNzckMxV3JWbFhiVjdObVRTeFlzQURUcGszRG1ERmo4UHIxYTRqRllvd1pNd1o5Ky9iVmVFODBkZjZCbkRYdTM3Wmx5eGJzMkxFRGJtNXVTRWxKd2JKbHkyQmpZNlB4K01PSEQwTWtFcUY5Ky9aYXI4WFQwMU8xdW9CRUlrRnljaktzcmExVjEvakZGMTlnMWFwVnFGNjlPcG8wYVFJZ0p3OUNicEFoT2pvYXc0Y1BWNzNYWlE1LysvYnRFUmdZQ0lsRVVxcTVMVXhOVFdGcWFvcm82R2dzVzdZTU4yN2NnSitmSHlaT25LZzJxbWJZc0dHd3RiWEZxbFdyOFBUcFU0d2NPVkx0dS9tMi9KWUJKS0ozZzFEZkRTQWlJcUxLN2NLRkN3Q0FwMCtmb2tHREJsaS9majJhTldzR0FMaDI3UnFtVFp1R0kwZU93TXJLQ2s1T1RyaDc5eTVtekppQjI3ZHY1MXR2YmpLeFpjdVdZZXJVcVVoT1RzYmt5WlBaK1M5bGRuWjJlVHIvYVdscE9ITGtDTmF1WFF1WlRJYUVoQVIwN2RvVlc3ZHV4VWNmZlZTc2V5S1h5N0YxNjFiczJMRURmbjUrV0xKa0Njek16REJwMGlROGZ2dzRUL20wdERTRWhJU2dUWnMycWl6L1FtSE9yOFM1S3hTOExYZTBRYTFhdFFEa2RLQy8vdnBydUx1N2w5anlrVXFsRXQ3ZTNzak96c2ExYTlkS3BFNXRrcE9Uc1diTkdvd2FOUXFQSGozQ2pCa3pNSFBtVEkxVGFucjA2SUdmZi80WlptWm1XTHg0TVVhTkdvV1FrQkJrWjJmbktidDQ4V0ljT25Rb3oyc2llbmR3QkFBUkVSSHBsVlFxaFVna3dxZWZmb3FCQXdjaU1URVIrL2J0dzlHalJ4RVJFUUVqSXlQMDZkTUh3NFlOZzBna3d2cjE2M0hvMENGTW1qUUpkZXJVZ2Erdkw1bzJiWW82ZGVxb09uSUtoVUtWWmZ6UW9VTm8xYW9WSmsyYXBMYXNHNVVlbVV5R1I0OGU0ZWJObXdnUEQ4ZU5Hem1yVEppYW1xSnYzNzdvMjdkdnNUdk9VcWtVb2FHaDJMVnJGNktpb3VEcjY0dXBVNmZDd01BQTMzLy9QZjczdi85aDNMaHg2TmF0RzNyMzdvMGFOWEp5WENRbUpzTER3d005ZS9aVTFaV2JHMkRod29WNDc3MzMxTTZUbVptSjQ4ZVBReUFRcUMzeFY3dDJiWjFXSUpCSUpEQTBOTVR6NTg5aFlHQ0EwTkJRaElhR0lqVTFWWlhiWVBYcTFWaTVjcVhxbUd2WHJtbGNUckFvaWYzZUZCTVRnLzM3OStQSWtTUEl5c3BDaHc0ZE1IYnMyQUsvRjI1dWJsaXpaZzEyNzk2TnZYdjM0b2NmZnNDcVZhc3dhZElrdFZFVWI4L2p2M3YzTG80Y09hSzI3Zjc5K3dnS0NzcXpqWWpLQmdNQVJFUkVwRmQrZm41bzBLQUJxbGV2am0rKytRYm56NStIVXFtRWxaVVZCZ3dZZ0Q1OStxaXR0VDVod2dUMDZ0VUwyN2R2eDVrelovRDQ4V09ZbUppb2htTURPWm5mWTJOallXWm1oaSsrK0FLZE8zZlcxK1ZWS2djUEhrUndjRENpb3FJZ2srVWtiVFV4TVlHUGp3OThmWDNoNCtOVDdLSHRUNTQ4d2RhdFczSGx5aFZrWm1iQ3djRUJNMmZPaEorZm42cU1sWlVWbGk1ZGlrMmJObUhmdm4wNGVQQWdxbGF0aWw5Ly9SWFZxMWRYSmJUTDFiVnJWOXk1Y3dmbnpwM0QrZlBuMWZZSmhVSTRPVGxoNXN5WmNIWjJMblI3VjYxYXBlb0UrL2o0SURrNUdYLy8vVGNBd05iV0ZoNGVIbkJ5Y29LVGt4T2NuWjF4K3ZScFhMOStYV05kbzBhTjB2bTg2OWF0eTdQdHhZc1gyTDkvUDVvMGFZSlBQLzAwejF6OC9CZ2JHK1BUVHo5RjkrN2RzWFBuVHR5K2ZWdVZoNk5EaHc1bzE2NWRubVBjM2QzaDd1NnV0dTN5NWN1NGZQbXl6dWNsb3BMRkFBQVJFUkhwWFc3SHZYUG56akEwTkVTSERoM1FzbVZMR0dwSlRGaXpaazNNbVRNSGNYRngrT3V2ditEazVLU1c0YjE2OWVxWU9uVXFHamR1WEdKRHRLbGczdDdlQ0FvS1FzdVdMVkd2WGowMGJ0d1k3dTd1aFY0MkxqL096czY0Zi84K0dqWnNDSDkvZjdSdjMxNWovVVpHUmhnelpneTZkKytPUC83NEEwS2hVT095ZlVCTzUzYjI3Tm5GYXRmczJiTlZLeGdBUUpVcVZmREREei9BM3Q0ZTN0N2VzTEN3d0h2dnZZZjA5SFI0ZUhqQXhjVkZZekRFM2QxZGJjVUFBS3A2Ky9mdnIzTjdvcU9qODNTK216VnJocTFidHhZWXlMQzB0TlM2d29hOXZUMG1USmdBcFZLcG1yb2hFQWkwNW10NGs1dWJHN3AwNmFLV09CRUFnb09EY2V6WXNRS1BKNkxpRThqU0UvV3cyQkFSVWVIRkptWGdnK2xIQ2k1SVZNNGRYZHdWanRhYU95cWxaZG5xamZEeDlvSlA4NmFGT3U3MHVVdHFUMTRwcjVDUUVQaTJMdnF5YVdXcHZOelBOenVmUkVENStwNFI2Uk9UQUJJUkVWR1JpVVJDVmJJOXlrc3VsME1rS2orL2JwV1grOG5PUDcycHZIM1BpUFNKM3hRaUlpSXFNckd4TWRMUzB2VGRqSGRXV2xvYVRMUU1wWDRYOFg1U2VWVGV2bWRFK3NRQUFCRVJFUldaZzYwMVltSmk5TjJNZDFaTVRBenNiYXowM1F5ZDhYNVNlVlRldm1kRStzUUFBQkVSRVJWWjlhcE9pSDhkaDhURVJIMDM1WjJUbUppSStOZHhjSzFXK016eCtzTDdTZVZOZWZ5ZUVla1RBd0JFUkVSVVpBWWlFZHpxMXNTdFc3ZllhWHhEWW1JaWJ0MjZCYmU2TlNFU2xwOWZ0M2cvcVR3cHI5OHpJbjNpTW9CRVJFUlVMRFpXbG5Ddld3TzNiOTJFbmIwRFhGeGNZRzV1cnRPeVlCV0pYQzVIV2xvYVltSmlFUDg2RHU1MWE4TEd5bExmelNvMDNrOTZsMVdVN3htUnZqQUFRRVJFUk1WbVkyV0o1cDZORVAzOEplN2V1WTNNckN6STVRcDlONnRNaVVSQ21JakZzTGV4UW5QUFJqQW94eDFtM2s5NlYxV2s3eG1SUGpBQVFFUkVSQ1hDUUNSQ0xkZXFxT1ZhVmQ5Tm9STEErMGxFVlBGd3Nnd1JFUkVSRVJGUkpjQUFBQkVSRVJFUkVWRWx3QUFBRVJFUkVSRVJVU1hBQUFBUkVSRVJFUkZSSmNBQUFCRlZlbE0vYVlFeGZiMUsvWmgzMWZqK3pSRHdlZHNTcVVzb0VLQ2pkdzM0dDZpRjlsNnV4YXFydXFNbHpxMGZpclByaHNESnppemZzdWFtUmppNWFoRCtYdjBKTEV5TmluWGUvUFQxYllCYUx0YWxWajhSRVJGUmFlSXFBRVJVNlgzYTdUM0VKNE5VS1JVQUFDQUFTVVJCVkdkaVRkRFZVajJtTkN3WTA2NVE1ZmVldklmckQxK3BiZXZjc2hacU9sc2hZUDJaWXJkbjh1RG0rTFRiZXdDQVl4ZWU0TytyVVVXdWEweGZMNWliR21ISHNkdDRHWitlYjlsUHUzbkF3ZG9VZTA3Y1JXcUd0TWpuekk5SEhRY0VqSHdmcnhJejBIM3k3NUJreTB2bFBFUkVSRVNsaFFFQUlxSlNkR1BIaUJLdjAydlladFY2M0wzYTFpdlVzUmR1eGVRSkFKU1V2cjROVkoxL2hVS0pMajYxRUg3SERiK2Z2RmZvdXJ3YU9LSkhtN29BQUF0VEk4d2M2cU94M0QrM1kzRHRRU3lHZFBVQUFOaFlpcldXQllEZlQ5N0RrNWlrUXJjSEFBWjNiZ2dBV1BIN0pYYitpWWlJcUZ4aUFJQ0lLcFhHZGF0Zys3Yzk4Mnkzc3pJcGRHZGQwekZ2ZHM3TFF1TlBOcGJadWZMajI2d0c1dnhmYXdEQSt2M1g4RHd1RlFHZnQ4WHN6MXJqZFhJbVRsMTZxbk5kcG1KRHpCL1ZEZ0pCenZ2OGdod3loUUlkbXRXQW1kZ1FRTTVvaHZ5Y3ZmRk1GUURRNVg3bi92dFdxMktCcnExcUF3RG1qMjZIK2FPMWo3eVl2ZnB2Qko5OVZHRGRSRVJFUkdXTkFRQWlxbFFTVTdOd0tPeXgycmJ1YmVwQWtpMUh5TVZJbmV2UmRveFNvVlI3cjBzSDNkWFJFc0ZMKyt0Yy9sM1RyNk1iNXZ4ZmF3aUZBaHc0OHhBckF5OURxUVNxMkpyaGk0K2FZdkdYSFJHdy9nd082dEFwRmdvRVdEU3VBMXlkTExFNjZDcFcvM0VGcms2V3FPWmdnWE0zbitjcDM2MTFIU3dhMXdFSktabm9NVFVRQ29VU0EvM2RzZVhRVFNqZXVoZWFaTXNVZUI2WENnQ282V3lsZWwvVndRS0dCditseWZuOFEwK0lSRUk4ZTVVS21aWUFqN09kT1l5TlJKRHJjRjRpSWlJaWZXQUFnSWdxbGVqWUZNejY5UysxYmQzYjFFRmFoalRQOXZ3VTVaalNjbUJKUDlSMHRpcXczSnZCaFFOTCtxbGVWM1d3eUxNTkFIcE5DeXl3enJGOXZURDJvNllBZ0Q5REgrS2JkV2VnL0xmL3V5Ym9Lb1FDQWNiMDljTENzZTFSeThVYUsvWmVVdTEvbTFBZ3dKemhyZEdocVN2TzNYaUd0VUZYWVdRb3dvYlozV0JyS2NhNHhjZnh6KzBZVlhsWFIwdDhQYUlOQUdEcHpuQ2taVWp4eFVkTk1hYXZGNm82V0dEK3ByQUMyLzg4TGxWMW5UZDJqRkM5Zi9QZnRMNnJMWHEzeXhtRnNHQlRtTVpBUkoycTF2ajl1ejZJVFVoSDZKV2k1ejBnSWlJaUtrME1BQkFSQVRBek1jVHN6MXJwdXhuRnN1bmdEWTNiUC9KdEFDdHpZN1Z0bWdJR3VnUVJjdGxibTJEK3FIWm8wNlFhQUdCTDhFMzh2UHRpbnM3OXIzOWNRVnFtRkZNR3Q4REkzazNRb0lZdDVtME1RMnhDM3FSK1E3dDZvRjlITjl5T2VJMXBLMDVEb1ZSQ21pM0gzTFdoV0RPekMzNmU3SWRQdnoySWg5R0pBSUNrTkFtMkhMcUpHazVXT0hEbUlRQmd3NEhyZU4rekd2cDNjc1BOeDNIWS8vY0RuYTlKRTRFQStHcFlLd2dnZ0V5dXdOY2oza2VmbVg4Z1V5SlRsVEVRQ1RGL1REc1lHZ2p4M1pielNNL0tMdFk1aVlpSWlFb0xBd0JFUkFERVJnWVk2TjlRMzgwb2xtVzd3elZ1NytoZEkwOEFBQUFpWHlTclBlM09IU0ZRMElpQ1R0NDE4TTNJOTJGdElZWWtXNDZGbTgvbDI5SGVkdmdXb2w2bTRQdHhIZERXc3pyMkwvNElLMzYvaE4zSDcwTHhSc1JnVDhoZDFIU3h3cys3Y3A3bTUvcm5kZ3lXN0xpSWxoNHVTRWpKVW0zLy9ic1A0V0p2cmpheVFab3R4NHdWcC9Iamw3NjQ5elJlYTV0MDFiK1RPN3pkbmJELzd3ZUlmcFdLTC9zM3cvUWhMVEZ2NDMrakMyWU85WUZIYlFlRWhFZmk5R1hkY3gwUUVSRVJsVFVHQUlpSUFNUW5aOEwzaTUwNmx5K043UDd2dXVxT2xwZzAwQnYrTFhJUzdVVytTTWIwWDA3aGZsUkNnY2YrZFNVS0EyYnZ4dy9qZmRHb3RqMitHdFlLSDdhdmo0MEhydVBFeFVnb0ZFcGtTV1hJbHNreFpYQUxqWFVrcEdUaHk0KzlWZSt0L3cxcUJIemVOay9aQjFHSkdnTTZoVjNxc0ZvVkN5U2taR0xwcm5Da3BFdmcyOHdWL1RxNjRXVjhPdGJ0djRhUnZadGdnTDg3SXA0bjRkc05ad3RWTnhFUkVWRlpZd0NBaUlwRnFWUkNybEJBSnBOREpwTkJMcGZudkpiTElKUEovOXNubDBFdWswT2hVRUNwQkJSS0JaUks1YjkvOE85MkpaUlFRcUZRdnJIdnYvZjEzZHoxZmJudnROSUtTbGlaRzJOMEh5OE04SE9Ib1lFUTBtdzVsQUNNalVSWVBLRmpvZW95RUFseDYzRWNQT280d0syR0hSWi8yUkhSc1NsWXNmY3lqcDZQUU85MjlXRmlYTGovbXZwMnFLOXoyY0lHQUg3ZWRSR0h6ajVDVW1yT3lJTXB5MDVpKzdlOU1MNS9NM2pWZDBTYkp0WHdLakVEWTM0NGl1UTBTYUhxSmlJaUlpcHJEQUFRRVlDY0RyaEVtbzNzN0d4SXBGSklKRkpJczJXUVNLV1FTcVgvL3AzelhpYVQvZGVwTDhNbDczVHY1aFZlVVpZQmZOZXMzMzlONC9iK2Z1NnFwK1ZGTWE1ZlU5WFQ5RnVQNHpCbmJTaFdUUFZIZFVmTEl0WFhiZkx2Nk9KVEMrUDZOVU5OWnl0VWQ3UkVlbWJPdlBtV3c3ZnFYTS9SNVFQeVRBRW9hVW9sMUVZNHZJeFB4N3lOWjdGeVdtZFYvb1Badi82RmwvRjVjeG9VMTdMVlpiOGl4TE9ZRjJWK1RpSWlJaW83REFBUVZYQUtoUUtaV1JKa1ptWWhVeUpCUm1ZV01qTXprWmtsUVpiazM4NjlSQXFaWEs3dnB1cFZsbFJXcUlSeEJlVUxLR293UWRmakZBb2xQSWR1QWdDTVhIZ1lCZ1pDeE1TbGFTeTdKK1F1RE41WTBxNndsdSsraEJZTlhmRDd5YnVxZWZ2ZHArd3RjbjBBY096Q0U1ejRKeElkdld1Z2JuVWJuTGtXWGF6NmlxcXFnMFdlRlJFT0xPbW5XaG5oVFFJQjBMK2pHeWIvTzBWQnFjelp0bVJpSjZ6Y2V4bjcvcnFQYkZuSkJjU3F1VGlWV0YyNmVCYnpFcFlXZWErYmlJaUlLZzRHQUlqS3VXeVpER2xwNlVqUHlFU21KS2VqbjVHWjlXK25QeE5aRW1uQmxSU1RnWUVJQmlJUkRBd01JQktKSUJJSllTQXllR083Q0NKaHp0OUNrUWdDQVNDQUFBS0JBRUtoTU9lOTZyVUFBcnoxWGdBSWhVS1U1bGlEOU14c2ZMZmx2TTdsMzVXRWdhTSs5SVM5dFluTzVRdHpqYm5TczdMUmQyYVFXc0sra3FCUUtoRVNIb21ROE1nOCt3NHQ3YS96Q0FOZGdpYmFSZ2tZR2dqVkVoNisvVDZYVndOSFRQallHODNjbkNDWEs3QTUrQVoySEwyTkNRTzgwYXR0UGN6NXY5WVk5YUVuL2poOUg4Rm5IeUU2TmtXbnR1ZW5YKy91eGE2ak1KYXQzZ2hMQy9NeVBTY1JFUkdWTFFZQWlNb0J1VnlPak13c3BLYWxJelU5SGVucG1VaE5UMGRhV2dZazBwTHA0QXVGUWhnWkdzREl5QWpHUmtZd01qS0VzWkVoakkyTVlHaG9DR05qSXhnYkdjTEkwQkNHaG9iL2R1NE5JQklWL2NseVljVW1aUlM3anUrLzZLQnh1N21wa2RaOTJtZzY1bjVVUExZRTN5elVzSFJYUjBzRUwrMFBRSHRIVlpzZTc5Y3QxUEo5UlFrQUFDanh6cit1ZHArNG8zVmZ6N2IxWUNZMnpMZE1qeloxWVc1cXBIVi83a29JUUU0ZzRlMlZFZHA2VnNmSTNrM2dWZDhSQUhEOTRTdk0zeFNHQi85T0M1aXpKaFM3ajkvRitQNU4wYnB4Tll6dDY0V3hmYjF3NThsckRKenpaMUV1bVlpSWlLalVNQUJBOUE2UnllVklUazVGVWtvcTB0TFRrWnFXZ2ZTTURLUm5aQmE1VG9GQUFCT3hNVXhNeERBUmkyRXFGa01zTm9hcGlSZ21ZbU1ZL2R2Wk56U29IRDhPdXJlcG8zRzdzYUZJNno1dE5CMWpZMkdNTGNFM2k5eStvbXI4eVVaVXEyS0JMS2tNcjVOeVBpOVZiRXhScllvbHJ0eC9xWEZwdjVyT1ZtcFB6M1dkZnZEbWtQbml5TzE0NXllL2dFVTdMMWVZaVEzekxkT21jYlY4QXdBRjhXcmdDSy82anJoNlB4YnIvcnlHc092UDhwUzVGUkdITVQ4Y1E1MnExdWpYMFEyZGZXb2g5S3ArcGpRUUVSRVI1YWR5L01aUDlBN0t6SklnT1NXbnM1Lzg3NSswOU1JLzRUWXdFTUhNMUJUbVpxYi9kdXB6T3ZhbUptS0l4V0tJalkwZ0VBaEs0UXJLSjAxUDJMM2RuYkI4aWo4VUNpWEcvSEFVdHlOZUF3REc5UFdDbVlraGZ0cHhFVUJPaDMvVjlNNW8wY2dGZjErTndzeVZmeUVqSzd0TTI2K05rYUVJdndYMHhLMklPSHk1NUFRQTRKTVBHbUdnZjBQNGpkK2w4WmhzbVFMUDQxSlIxY0VDaGdaQ1JMNUkxdWxjaFJseFVGcnF1OXJDeGtJTUFHalJ5QVVYYjhkb0xGZmN6Lzdhb0tzSXUvNE1ZL3Q2WWVaUUgyQm8vdVZmSjJYQ2YveHVpRVQ4emhFUkVkRzdod0VBb2pLUW1wYU94T1FVMWRQOTVKUlVTTE4xN3pnS2hVS1ltWWhoYm00R0N6TXptSm1ad01MY0RHYW1wakFSRnoyN093RjkydGZILy82dk5aTFNKQml6NkNnZVBVdFU3UnZnNXc0N0t4TlZBRUNTTGNlWFA1M0F5dW1kMGQ3TEZUdSs3WW5acS8vRzNjaDRmVFZmUlpvdHg5WkROekZsY0F0MDlLNkJTM2RmNG1NL2QydzdmQk9wR1htbmlhemZmdzBKcVZuWWNmUzJhblNBTGsvazM5VDhzeTJRWkJjdWVhU3hvUWpoV3o0cjFERnY4M1ozd2k5VC9GWExCYTZhM2huVGxwL0MzMWVqSUJRSTRHUnZocmpFREZTcllva3FOcWJJbE1pS2ZDNUp0aHlYNzcxRU5VZEx1TmdYUEQvZVZHd0loVklKaFV3L1V5YUlpSWlJOHNNQUFGRUprOHZsU0VwT1JYeFNFdUlUa3BDUW1LenpQSDJSU0FnTGMzTllXMXJBMHNJY0Z1Wm1xaWY3ZklwZnNxek1qVEZ6cUE5NnZGOFh0eDdIWWVMU0VNVHBrR01nVXlMRG1FVkg4YzNJOTlHcmJUM3NuTmNMdTA3Y3hmby9yeUV4SmFzTVdxN2Q5cU8zMGFpMkExNjhUc09uM1R5UWxpSEZ4Z00zTkpaZHNmZXl4dTNHUmlJMGErQ0U1Ni9UOEZUSEVRRmxxWFBMV3ZodWJIc0lCQUpJc3VVd05oUWhTeUxEejVNN1llN2FVQndLZTR6ZkYzNElTN1AvQW1PYWh1MFhWWDQ1R3NyN01wSkVSRVJVOFRFQVFGUk1FcWxVMWRGL25aaUlwT1JVS0JRRjU2c1hHeHZEeXRJQ1ZoYm1PWDliV2NEQ3pKUWQvVkltRkFyUXEyMDlUQjdZSERhV1lnVDk5UUI5TzlUSHlWV0R0QjZqcldQMzI1RmIrTGlUTzRaODBBZ2YrVGJBL3I4ZllOOWZEM0R2YWRtUENGZy91eXRhTm5JQkFIVHhxYVhhZm5IenB3Q2c4L0IrL3hZNUhleXRoMitxUmo3b3c3Ri9uc0RXOHIvVkRRd05oSmd5dUFVKzZkSUlhUmxTVEZwMkV2Tkd0WVdMdlRsR0xqeU05Yk83NHZzdk9xQzV1elArdWhLRmFsVnlsck43RkoySU5mdXU2dXN5aUlpSWlONHBEQUFRRlZLMlRJYTQxd2w0OVRvZWNmR0pTRTFMTC9BWUU3RXhiRzJzWVdOdCtXK0gzeEppNDZJbkpxT2lzVFF6eHJadmVxQjJWV3RJcEhJRXJEK0RvTDhlUUM3WEhMRHAxYlllakkxRTJIdnluc2I5Ni9kZnc1NlF1L2pmWjYzUjZyMnFHTlM1SVl5TkRCQ3cva3hwWG9aR3dXY2Y0Y2JEVndDQTFvMnJvVkZ0ZTZ6ZmYwMjEzNzlsTFcySHFnbTlHZzI1WElGMm50WDFHZ0Q0WmM4bDFlc2F6bGI0Y2J3djNHdmFJZVoxR3NZdlBxNDJWZU4rVkFLR0x6aU1sZE02bzY5dkEwUytTTWFjTmFHNDhlaVZQcHBPUkVSRTlNNWlBSUNvQUVxbEVvbEpLWWlOZTQzWTEvRklURXFCTXA4bDBRUUNBU3d0ekdGdmF3MWJhMnZZMlZyRDFFUmNoaTBtYlZMU0pUaDZJUUxlYms3NGRtT1lhcTMyK1p2Q05KYnY2RjBEeGtZbVd2Y0RRRkthQktNWEhZVzN1eE0rYUZVSGk3WVdiWm05NHZvejlLSHF0WVdaRVJyVnRsY2I1cTlyQUNBbFhZTHJqMTZoYVFNblZIV3d3UE80MUJKdnE2N0VSZ2I0dkhjVGZOcjlQUmdaaWhBU0hvbUE5V2VSa2k3SlUvYlJzMFI4L0wvOW1EKzZMWHliMWNEMmIzc2k1R0lrVnV5OWpDY3hTVnJQOGZaS0NHKy9KeUlpSXFwSUdBQWcwaUF0UFFPdmNwL3l2MDVBdGt4N0VqRkRBd1BZMmxqRDFzWUs5cmJXc0xHeWdvR0JxQXhiUzRXeGR0OVZyQ21GL0d5WDdyN0VwYnN2aTNTc3FZa2hBRUNSVDJDcExCZ2JpbUJwWm93SFVRbG8yc0FKYlJwWHhlOWFSaitVSnFGUWdHNnQ2MkRDeDk1d3NqTkRlbFkyZnZ6dFFvRnRTVW1YWU9MU0VQVHI2SVlKQTd6aDE2SW1PbnJYd05FTEVkai85d05jdlAwaXo3OXg3a29JYjh0ZEdZR0lpSWlvSW1FQWdPaGZTY2twaUhuNUNzOWZ2c3AzV0w5UUtJU3R0UldxT05qQjBkNFcxbGFXbkxkZmppaVZ3S0p4SGRDd2xuMkJaWE9YbWROMTNmdUNzdWdMQlFLOFY5Y0JxUmxTcEdWSUljbVd3OVRZRUFQOUd3SUFFcEpMSjRtZ2thRUkxdWJHcXM3djVFSE40V0p2QVN0elkxaGJHS3ZteTcrZG5iOTVRNWQ4TzkzRnplYi9ObE94SWZwMHFJK2hYVDFVR2ZlUFhYaUNIN2RmUUZ5aTdrdGtCcDY2aHhNWG4rRExqNzNSejdjQnVyV3VnMjZ0NitCbGZEcStYaGVLQzdmK1d6THdlVnlxeHZ1V3V6S0NwdTFFUkVSRTVSVURBRlJwS1pWS3hDY2tJU2IyRldKZXZrSkdwdmJPbDRXNUdSd2Q3RkRGM2c3MnRqWjh3bC9PT2R1YkYyb3QrNUphOTE2aFZPS25pWjFReGNaVTQvNkxkelN2WlY5VVgvWnZoZzlhMVlhRnFSR3NMY1NxclA0TmE5bXJFZ2ErNlZWaUJwN0VKT0ZKVEJLNnRxcUQ1ZzJkOHEzLzZZdGtGSGJNZ2dBNWMvbzFhZEhRR1RPRytFQWdBSzdlajhYS3ZaY1JmdmRGSWMrUUl6bE5nZ1did3JEdDBFME03OVVFUGQrdmk0U1VURnk1SDZzcUUzbzFHaThUTkFmN0ppODdDYkZSM3U5NVNYMFdpSWlJaVBTQkFRQ3FWQlFLQlY2OVRrRE15MWQ0RVJ1bmRYaytRd01ET0ZXeFI1Vi9PLzBtWW1PTjVhaDgrdlRiWUwyZCsyRlVRcDRBUUhwV05zN2ZmRjVpU2ZkaVhxZmh6cFBYZUptUWpxb09GcERKRlhqMExCSGZiOG5KVDNEMjJqTklwSEpFUEUvQzQrZUplUHdzcDlPZm5wV3Rxc1BDMUJoTjNSemhZbStPbU5kcEdzL1RiOVkrU0xMbGhXcWJzYUZJNjhpQnY2NUVZZUdXYzRoNm1hejJsTDQ0b21KVEVMRCtERmIvY1FWQ2dRRFNOOW83ZnNseHJjYzlmaVBKNEp1NERDQVJFUkdWWndKWmVxSitKNTBTbFlIRXBHUkVQWCtCNk9jdkljM08xbGhHYkd3RUY2Y3FjSEdxQW50Ykd3aUZuUC83cm9sTnlzQUgwNC9vdXhuRkpoUUtJQlFJSUJRS29GUXFrUzByZU5uSWQ4bUlYazBBQUp1RGIwQ2hLTngvSVVLaEFBUDgzQUVBdTQ3ZktWWTdlcmF0QzNNVG8yTFhvd3NiU3pGRVFnRmVKMlZxTFdOdmJRSzVRb25FbE9KUDVUaTZ1Q3NjclRXUEZDa3R5MVp2aEkrM0YzeWFOeTF5SFRLNUhOSFBYeUl1SVFsWkVvbldGVFlxS3BGSUNMR3hNUnhzclZHOXFoTU1ST1Y3dEZobHY1OUV4VkhSZmg1UXhjRVJBRlJoWldaSmNqcjl6MktRb21WT3Y3bVpLVndjY3pyOU50YWN5MDlsUTZGUVFnRWxVTGlINSsrTWpRZXVGL2xZaFVKWlloMzJnMmNlbFVnOXV0Q2xVNTlmY0tBeVNFeE93YjFIa2JDemQwRERSaDR3TnplSHFKTDl3aXVYeTVHV2xvYVltQmlFWDdzTnQ3bzFZV05scWU5bUZRbnZKMUh4VktTZkIxU3hNQUJBRllwTUprZE03Q3RFUFh1QlY2L2pOWmF4TURORnRhck9xT3BVQlpZVzVtWGNRaUtpaWljeE9RVjNIejJGaDhkN3NMR3gwWGR6OUVZa0VzSEt5Z3BXVmxaSVRIVENyVnUzNEY2M1JybjdwWi8zazZqNEtzclBBNnA0R0FDZ0NpRWxMUjFQbmtiamFYUU1aUEs4ajFXTkRBMVJ2YW9UWEtzNnc4YWFTYnlJaUVxS1RDN0h2VWVSN0N5K3hjYkdCaDRlSHJoOTZ5YWFlellxTjhOL2VUK0pTbDU1L1hsQUZSTURBRlJ1S1pWS3ZJaU53K1BJYU1URkorVFpMeFFLNGV6b0FOZXF6bkIwc09PY2ZpS2lVaEQ5L0NYczdCM1lXZFRBeHNZR2R2WU9pSDcrRXJWY3ErcTdPVHJoL1NRcUhlWHg1d0ZWVEF3QVVMa2prVXJ4Sk9vNUlxT2VhVnk2ejhiYUNqV3F1YUNhaXlPTURBMzEwRUlpb3NvakxpRUpEUnQ1NkxzWjd5d1hGeGZjdlhPNzNQekN6L3RKVkhySzI4OERxcGdZQUtCeUl5VXRIUThlUGNHekY3RlFLTlF6RVF1RlFsUjNjVUx0R3RVNHhKK0lxQXhsU1NRd04yYytGVzNNemMyUm1WWDhsU0hLQ3U4blVla3BiejhQcUdKaUFJRGVlWWxKeWJqL09CSXhMMS9sMldkcUlrYXRHdFZSczdvTGpJMk05TkE2SXFMS1RTNVhNRHQ4UGtRaVVibGFQby8zazZqMGxMZWZCMVF4VllnQWdFS3BSRnFHQkpsU0dXUnlPWlNGVzVhYXlvRnFyalZSemJVbTVISTVwRklwSkZtWnNMVTBnN09qQTVmdUl5SWlJaUlpMGtHNUR3QklzbVZJVE0yRWpORzBTa0VrRXNIRXhBUW1KaVlRaW9TUXl1UXdOaXozSDJNaUlpSWlJcUpTVjY3VG9rdXlaWWhMU21mbnY1S1N5UldJUzBxSEpGdW03NllRRVJFUkVSRzk4OHB0QUVDaFZDSXhOVlBmemFCM1FHSnFKaFNjOTBGRVJFUkVSSlN2Y2hzQVNNdVE4TWsvQWNnWkNaQ1dJZEYzTTRpSWlJaUlpTjVwNVRZQWtDbmxzRy82RHo4UFJFUVZWM0J3TUhiczJGSGk5ZDY1Y3dmYnRtM0RxMWM1cTh5RWg0Y2pMaTZ1eE05VG1VVkdSdUw2OWV0UUZtS2szdW5UcC9IZ3dZTVNiY2ZhdFd1eFo4K2VQTnRqWTJOeDkrN2RBbytQalkwdFZKc3VYYnFFbUpnWXJmdnYzYnVIMjdkdlF5Nlg2MXpuMjlMVDA3RnYzejRFQndmbldSNjVJQXFGQXJHeHNaQklORDlBa2N2bGhicG5CYmw0OFNLMmI5OWVZdlhsV3JwMEtZNGRPMWJpOVJKVlpPVTJBQ0FyeGc5TXFuajRlU0FpcWhqKytlY2ZwS2VucTIwTENnckNsaTFiU3Z4Y0R4NDh3RysvL2FicUNDMWZ2aHdqUm94QVlHQmdpWForS3JPdFc3ZGkyclJwaGVyb2Z2ZmRkemh5NUlqYXRpdFhyaFQ0SnprNVdXdWRnWUdCR2p1S3YvLytPeVpNbUZCZ203WnQyNFp4NDhicDFINnBWSXI1OCtkajh1VEprTWswUDZCWXYzNDlKaytlaktTa0pKM3FmRnRTVWhLbVRwMks5ZXZYbzBxVktoQUtDL2NyZlh4OFBJWU1HWUovL3ZsSFkvcy8rT0FESERwMFNHMjd2NzgvZ29LQ2l0VGVjK2ZPYVF6QUZOZVJJMGR3NDhhTkVxK1hxQ0lydCtuVCtmOHl2WW1maDhwQklBQk1qQTJRS2VHSUQ2cTRUSXdOb0svVlRmWGQ2YjExNnhibXpKbURMbDI2WU5xMGFhVitQbU5qWXdBNVR6dU5qWTJ4ZXZWcUxGdTJER3ZYcmtWVVZCU21USmxTNm0yb1NPUnlPVFp2M2d4dmIyOTRlbm9DMFB5WjJyWnRHd3dNRE5DL2YzOFlHaHJxVlBmTW1UTUxMQk1RRUlBMmJkb0FBTkxTMGlBVUNtRnFhbHFJSy9qUGtTTkg4T2VmZjJMR2pCbW9YYnQyb1k0TkN3dERSa1lHQmd3WUFBT0R2TDlxSnljbjQ5YXRXL0QwOUlTZG5WMmgyeFlSRVlHQWdBQzhlUEVDUFhyMFFGWldGa0pEUTdXV3Q3T3pRNk5HamZLdE16VTFGUThmUGdRQVZkQWlLaW9LVjY1Y1VTdjM3Tmt6dFcxZVhsNDZMY2VjbXBvS0N3dUxBc3U5TFN3c3JNQXlyMTY5S3JDY2xaVVZQRHc4QU9RRU1vcWpjK2ZPbUQ1OWVySHFJTktuY2hzQUlLTEtSeVFVd3RYUkRQZWp0RC9sSVNydlhCM05JQ3JrMDd5U1lHaG9nT1NVMURJLzc1c09IandJSU9jWDdMSWdGb3NCQU5uWjJRQUFDd3NMekowN0Y4SEJ3V2phdEdtWnRLRWlFUXFGdUhIakJrNmRPb1YxNjliQjNOeGNGUURJZlVKOTc5NDk3Tml4QTA1T1R2and3dyt4WnMwYUhEaHdBQ2RPbkNpdy92ZmZmeCtEQmczU3VPL3RwL045K3ZSQjllclZzV25UcGlKZHk5V3JWeEVaR1lrcVZhcm9mRXhhV2hxQW5Da3JCZ1lHNk5DaGcyb2JBSmlibXdNQVFrSkNvRkFvNE8zdGpkalkyRHoxR0JvYXd0YldWdU01UWtKQ3NHelpNdFhRL2VEZ1lBUUhCK2ZicnBZdFcyTEJnZ1g1bG5uNjlDa1dMMTZzdHUzRWlSTTRjK2FNMnJaVHAwN2gvUG56cXZjN2R1eUFRQ0RBM3IxNzg2My8vdjM3QUZCZ09UTXpNM1RyMWszMVBpQWdJTi95QUhEdDJqVmN1M1l0M3pLTkd6ZkdUei85QkFBWU1HQkFnWFhtcDM3OStzVTZua2pmR0FBZ29uSkRiQ2hDbCtiVkdBQ2dDcTFMODJvUUc0cksvTHpPam82SWV4MWY1dWZORlJNVGc3Ly8vaHMxYXRSQTQ4YU5pMTNmb2tXTGNQTGtTWjNLenA0OVcrdStyNzc2Q3AwNmRTcDJleW9EZ1VDQVNaTW1ZZXpZc1ZpN2RpMm1UcDJxbXBzdUZBcVJscGFHQlFzV3dORFFFRjkvL1hXaG44NWJXMXVYV3VkcjNMaHhHRE5tRE41Nzd6M0laREtFaDRmRHk4dEwxV25YUlo4K2ZkVGVmL3JwcDJydmM0TWNSNDhlQlpBekRXRDkrdlY1NnFsZnZ6NVdyVnFsdGkweE1SSExseTlIV0ZnWTZ0V3JoK25UcCtmYnRwTW5UMkxyMXEyd3NyTFNHalI1azRlSEIzYnQyZ1VnWndwQTkrN2RNV0xFQ1BUbzBVTlZ4dC9mSDhPR0RVUGZ2bjN6SEw5dTNib0N6NkZMT1VkSFI3VUF3TTZkTy9NdFAzandZTFJyMXc1anhvekp0NXlSa1pIcTljaVJJM1ZvS1ZIRnhRQUFFWlVicG1KRGRHL2xpcit1dnNDTmlBUjlONGVveERXdWJZdnVyVnhoS3RadFdIU0pucnVSRzRLUG5jVER4MDlRcjA2dE1qLy90bTNiSUpmTDhmVHBVNjFEZFBNYnV1dm82S2d4eVZoK1QvdGV2WHFGMDZkUHc4ZkhCelZxMU5CWXBtYk5tdmszbk5UVXJsMGJQWHIwd01HREI5Ry9mMy9JWkRMVkVQRWZmdmdCc2JHeG1ERmpCdXJVcWFQWGR1N2F0UXNKQ2YvOVA2SlVLdkh6eno5ajNicDF1SFRwRXRMUzBuRHAwcVU4bnpsTm44SHZ2dnNPelpzM0I1QnovZTNhdFZQYkh4b2Fpb2lJQ0FEQTVjdVhFUmtaaVhidDJta01kSzFaczBadFdvUmNMc2VCQXdld2JkczJwS1dsb1ZldlhoZzllalFTRXhQaDRPQ1E1L2k0dURpc1dyVUtZV0ZoYU5HaUJXYk1tQUVyS3l2Vi9wNDlleUlySzB2MWZ2NzgrYXJYdVFFS2dVQUFzVmdNa1VnOUVDa1dpelZPYVhqeldFMDJiZHFFWGJ0MndkVFVGSjZlbmdnSUNOQnAyZ0FBamRmNE5yRllyRk01SXNyQkFBQVJsUnNDQU5abXhwajVpU2QrMkhHTlFRQ3FVQnJYdHNYTVR6eGhiV1lNZmFRQXFGdTdKdXJYclkxVG9lZGdiV1VKQi92Q3owMHVxcHMzYitMVXFWTndjWEdCdDdkM252Mm5UcDFTZFg2MHNiUzAxTGc5djZkOXQyL2Z4dW5UcDlHbVRSdDg4TUVIaFc4NGFUUnMyREEwYmRvVXJxNnVrTWxrcW83azhPSEQ0ZW5wV2VRNTJFK2ZQaTF3dUx1dWJ0eTRBU01qSTlqYjJ3UElHUUV3YWRJa0hEaHdBRmV1WElHNXVUbUdEaDJxS24vcTFDbmN2MzhmWThlT3pWT1hxNnVyNm5XdFdyWHd5U2VmcU8yUGpvNVdCUUIyN2RvRnNWaU1DUk1tcUhYTWM2MWR1MVl0QUxCNzkyNXMyYklGVGs1T21ETm5EcG8xYTRZREJ3NWc3ZHExK09hYmI5Q2lSUXNBZ0VRaVFXQmdJUGJzMlFPaFVJZ3BVNmFnYTlldWVlcWZPblVxNUhJNXdzTENjT2JNR2ZUcDB3Y05HalFBa0pNVTg4MnBGRXVYTHNYU3BVdlZqbCt4WWdWV3JGZ0JJUDlPZjY3YnQyOWo3OTY5YU5PbURmejkvUkVRRUlDVksxZml5eSsvTFBCWVFMZjUrc2VQSDhmeDQ4ZTE3dCszYjEraFJuSVFWWFFNQUJCUnVXSmtJRUpkRjBzcy9xSWxEcDJQd3JId1o0aUtUV2RpUUNxWFRJd040T3BvaGk3TnE2RjdLMWRZbXhuRHlLRHNoLy9uOG0zYkN2dUNqMkhYSHdmUXJJa0hhdFZ3aGIyOUxZeDBUTlJXRkJLSlJOWEptRFZyRnR6YzNQS1V1WHIxS3RMUzBuVHVOT2dxZHdoNlJrYUcybmFsVXFuekUwcFNGeDRlRGlCbnlIVjRlRGdTRXhNaEVBaFUyMTFkWFJFZUhnNXJhMnZVcTFldlVIWGZ2SGtUTjIvZUxKRjJSa1JFNElNUFBsRE4wVy9VcUJFKy9QQkRtSnViNCtMRmkramJ0Ni9hVVBmSGp4L2ovdjM3R29lLzYrckNoUXU0ZnYwNkJnd1lvTEh6RCtRc3ovZG1BR0RRb0VHd3NiRkJwMDZkVkVrci9mMzljZnIwYVh6NzdiZVlPM2N1b3FPakVSZ1lpTVRFUlBqNStXSFVxRkd3dHJiV1dIK0hEaDBBUUxVaWdvZUhoMnJFUXU0eWgxT21URkVsek5QazhPSERDQXdNTFBCNmI5eTRnYSsvL2hwV1ZsYVlNR0VDYkcxdE1XTEVDR3pjdUJHcHFhbVlPbldxNnBxMEdUOStmTDc3VjY1Y0NUYzNOL2o1K1drdFhWa2NLUUFBSUFCSlJFRlVrNXZyZzRoeU1BQkFST1dPa1lFSURsYW0rTGhESGZScVV4TnloWUlyUVZDNUpCRGtKTGNVRzRwZ0tqYlV5NVAvTjVtSXhSall0eWN1WHJtT2k1ZXZJZnhxd2N0ck5XblNwRmpuL09tbm4vRHMyVE44L1BISEdqdi9wU2szSzNscXFucnl3NTkrK2dtcHFhbVlObTFha1RLWGE3SnM5Y1lTcWFlMEZmZCthc3VuOFBaMlhSTFR2Y25HeGdZZE9uUkEyN1p0OGV6Wk03UnAwMFp0NmJ2aHc0ZXJ6ZlBPVDF4Y0hCSVNFbENuVGgxY3YzNWR0WDNjdUhINDhjY2ZBU0RmMFNaRlpXNXVqbWJObW1IUW9FR0lqWTJGbzZOam5qSnl1Vnh0bUwxUUtGU2JFdzhBSmlZbUdEOStQQ1pNbUlDNWMrY0NBTHk5dmRHeFkwZlVybDI3d0tmZHFhbXBxa0JLVWxJU1ltSmk0T0xpb3RwdmFtcXFkVVFOVUhDSE9qczdHenQzN3NTdVhic2dsOHZoNStjSEd4c2JBTURBZ1FNaEZBcXhZY01HUEhqd0FCTW5Ub1NYbDVmV3VucjM3cDN2dVZhdVhBbFhWOWNDeXdIRnovNy90dG16WjhQWDE3ZEU2eVFxQ3d3QUVGRzVKQUJnSmphRW1SN21TaE5WWkVLaEVEN2VYbWppNFk3SXFHYzVLd1BrRTJITHpGWVUrVnpSMGRFSURRMkZwNmNuaGc4Zlh1UjY4cVB0bC82REJ3K3Fuc0srdVJaN2NuSXlUcDgrRFdkbjV4SWROdXpqcmIyVDh5NHB6djBFa0Nmci9xeFpzNUNWbFlXZmYvNVpiWHRobjhyKy92dnZBSUJmZi8wVisvYnRnNysvdjFwSE9YZS9MdTdldlFzQWFOQ2dnVm9BUUNhVDRlSERoMmpmdnIxYWg3aWtlSGg0WU5HaVJWaStmRGxDUTBPeFlzVUt0ZlBrTHIrbmJXbkVqSXdNbkQxN0ZxZE9uVkl0eGRlNmRXdjA2ZE1IeDQ0ZHc0OC8vb2hodzRZVm1GL2g5T25URUlsRWtNbGsyTFp0R3dJREEvSExMNytvOWhjbU1QTW1xVlNLa0pBUTdOeTVFN0d4c1dqV3JCbnExNitQM2J0MzQrblRwNWcxYXhac2JXM3g4Y2NmbzJiTm1saXlaQWxtekppQnBrMmJvbCsvZnZEMjlsWWJlWlBmc1A0M1BYLyt2TUN5UXFGUTUrei9lL2JzZ1lXRlJaN0F5OXUwNVEwaGV0Y3hBRUJFUkVSNW1JakZjSzlmdDhCeXA4OWRLdkk1cWxldmp1blRwNk5GaXhaNUVvNFZsMHdtZzFBb3hNQ0JBOVcyWDdod0FSRVJFVEEyTm9aQUlJQ1ZsUlZldlhxbDJyOW56eDVJcFZJTUdqU29SS2NCK0RRdkg4c0tGdWQrQWpuMzlFMFNpUVFXRmhaNXRoZVZSQ0tCZ1lHQjFtUjB1ckMwL0gvMjdqd3NxdXIvQS9oN0dQWjlWWGJJaFZCeHkzMy9vbUZxYUQrMU5OTzB0RytwcFdsYWFwcjdscG1aVzVtS3VlV1NvaUV1Q1dWYTRvcWFJcElvSUp2c3d3NHp6REMvUC9oeVkyVFkwV0hnL1hxZW5zYzU5OTV6RHpOQW5NODk1L014aDdlM2Q3a244THE2dXRpMGFST3lzN05yM1hkTVRBd09IVHBVcnEyc2wxOStHV2ZPbk1HU0pVdXdhZE1tR0JrWkFTaDUrZytvQmdDU2s1TngvZnAxWEw1OEdUZHYzb1JjTG9lRmhRVmVmLzExK1ByNlFxbFVZdm55NVlpS2lrS2JObTFnWW1JQ2YzLy9jdU95dGJVVmx2b0hCZ2FpUzVjdUNBa0p3WVFKRTdCLy8zNHNYNzVjeUpleGFORWlkT3JVcWNLdjhjU0pFeW9KTjJOaVluRG16QmtFQndjak96c2IxdGJXK1BUVFQrSGo0d09SU0lTMmJkdGl6Wm8xZVAvOTkvSEREei9BMnRvYTNidDN4ODZkTy9Iamp6L2k5T25UdUhuekpteHNiTkNyVnkrTUh6OGV0cmEyNWNvU1Z1VGV2WHU0ZCs5ZXBlZm82ZW5oOU9uVDFlcnY4T0hEc0xTMFpMVUFhclFZQUNBaUlpS05LUzJ4VjUzbHVaV2RVellUTzFBeVVUUTJOc2E3Nzc2cmNsNVNVaElTRWhLRXliMkRnd09lUEhrQ29LUXFRRUJBQUZxM2JvMkJBd2ZXK0dzaFZUS1pERmxaV1hqaGhicFZsWmd4WXdZaUlpSlUydFI5TDB5YU5Ba1RKa3lvc3I5T25UcFZPTUUxTWpKUyt6UTVOallXQVBETEw3K1VPMy93NE1IQzYwZVBIdUhSbzBlVjNyOWR1M1o0NzczM3NIMzdkcXhmdjE1WXhsOVVWQVRnMzVKMWFXbHBlUC85OTVHZm53OWpZMlAwNjljUEF3Y09STmV1WFNFV2krSHY3NC9kdTNkREtwVUNLRm5aVUxxNjRXa2RPblJBLy83OWNlUEdEVVJIUjJQczJMRUlDUW1CdGJVMVB2endRL2o3K3lNdkx3OUF5VXFEeW9JZ1phc0lBQ1ZiS3Z6OS9XRnZiNDhKRXlaZzJMQmhLbnY3ZS9ic2lXKy8vUlpYcjE2RnRiVzEwRzV1Ym82Wk0yZGl6Smd4OFBmM1IzQndNSktUazJGalU1S0E5TlNwVXhXTzRhZWZmc0tCQXdkZ2JXME5zVmlNWGJ0MnFRMGlGaFlXd3REUVVHMHc3OHN2djRTaG9TR21UWnRXNmZhUnlNaEliTnEwQ1hQbnp1VlRmMm9VR0FBZ0lpSWlqYXRzejNWMXFnQTgvVFEzTnpkWDdSTCt3c0pDNFlrclVMS01OeWdvQ0ZLcEZOdTJiWU5NSnNPMGFkT1lCTEFXenA4L2o5V3JWNWRydjNYcmx0b0orNTQ5ZTZyVjcydXZ2WVkrZmZvQUFHN2Z2bzNRMEZDTUd6ZE9TT0tZbTV1THc0Y1BWN2gwdnFhMmJObFM3V08ydHJZcUFZQkJnd1poL3Z6NUt1ZXNYYnNXdi8zMm0wcmI2TkdqY2ZYcVZWeThlQkVCQVFFWU1XS0VFQUFvL1Rwc2JXMnhjT0ZDaU1WaWRPellVVmoxRUJFUmdXM2J0dUgrL2Z2bzBhTUg1czZkcXpicDM1TW5UL0RaWjU4aE5UVVYvL2QvL3dlbFVvbmR1M2ZEd2NGQnBRU2h0N2MzK3ZYckoxUXFlRHJ6ZjFXNmRldUdiNzc1QnUzYXRSTitidkx6ODFGWVdBaHJhMnZjdlhzWC92NyttRE5uanRycjdlM3RNWFhxVkx6Ly92dVF5V1JDSHhWTnlvOGZQNDREQnc1ZzZOQ2g4UFgxeFljZmZvamc0R0FNSHo1Y09DYzFOUlViTm14QWZuNCsxcTFiVjY2dm16ZHZJamc0R0QxNjlLZ3lkNFN1cmk2aW82T3haTWtTYk4yNkZTWW1KdFYrYjRnYUlnWUFpSWlJU09NcXkvQmZteW9BcWFtcFFvbTNzbkp6YzFYK2dQZjA5TVN2di80cTFFNGZNV0lFMnJkdlg3UEJFd0NnZGV2V0ttWHlidHk0Z2V2WHIyUG8wS0Z3ZDNjdmQzNUZtZkNmVmpiRGUzcDZPbTdldkltSkV5Y0tFK0luVDU3ZzhPSEQxVTRDV0JWMTVlMisrdW9ybkR0M3JscWw3NnBESkJKaDd0eTVlUC85OS9INDhXTUFKU3NtQUtnOFBTOHQ4d2NBOGZIeDJMMTdOeTVldkFoVFU5TUtTLzBCUUhoNE9KWXRXNGJzN0d4ODhjVVg2Tk9uRHpJek14RVpHYW0ybEtHdXJpNGNIUjJ4ZE9sU3RHdlhUZ2dvQkFRRVlPdldyVGg3OXF3d01VOUlTQ2kzcmNITHl3dW5UcDJDVENiRHlKRWpzV1BIRGdRR0JpSW9LQWg1ZVhtNGR1MGFac3lZZ1ZXclZxbmtQVkFxbFZpM2JoMWtNaGtXTFZva0JIWFVLUzR1aHArZkh3NGZQZ3h2YjIvTW1qVUxPam82R0RSb0VIYnQyb1h1M2J2RHpzNE9BUUVCMkwxN04vTHo4OUd6WjA5SUpCTFkyOXNML1pUbXBEQTJOc2JISDM5YzRmMUt2ZkRDQy9qa2swK3daczBhckZtekJpdFdyR0NBa0xRYUF3QkVSRVRVcU1oa01xU21wcXFkeUdkblo2dXNESGpwcFpLOStXZk9uSUdibXh2Kys5Ly9Dc2RTVTFOaFoyZjM3QWZjU0RnN084UFoyVmw0ZmVuU0pZaEVJcnp6empzcVM3L3I0dDY5ZTNCMWRWWEpBVkRWRStPR3Fubno1dkR6OHhPV3ZCY1VGQUJBdWRKNFlXRmhPSHIwS0VKQ1FpQVNpVEJreUJCTW1USUZJcEVJNjlldng5dHZ2eTJzZ0ZFcWxUaDI3QmgyN2RvRlUxTlRyRisvSHUzYXRRTUFXRnBhNHBWWFhzR3dZY1BLTGZGUFRrNkdUQ2FEcTZzcmNuSnloTW9ZMGRIUk1ETXpRM3g4dk1yNXJxNnVpSXVMVThudGNPellNWmlibTJQa3lKRXE1L2JzMlJPclY2L0dva1dMOFBISEgyUExsaTFvM3J3NUlpTWowYXBWSzlqWTJPRHc0Y1BZdm4wN3BrNmRxdmE5U2s1T3hycDE2M0RuVGtsbGt2bno1d3RWSUtaTm00WmJ0MjVoMGFKRlVDcVZlUHo0TVhyMDZJR0pFeWZDdzhPalhGODdkdXhBVWxJU1pzK2VYZTJmNzRFREIrTHUzYnNJREF6RW9VT0hNRzdjdUdwZFI5UVFNUUJBUkVSRWpVcFVWQlNLaTR2Um9rVUxsZmI4L0h3a0ppWUtrMzZnSkJ1OWdZRUJwRklwNXMyYnA1S2RmdmJzMmVqVXFSUG16cDM3M01iZVdDUWxKZUh1M2J0bzE2NWRwWlAvVHAwNlZUc0JaRXhNRENJakkvSDY2NitydEpjdW1TKzd0VU5ibEU3K2dYLzMxcGNOQUNpVlN1elpzd2QvLy8wMyt2YnRpNGtUSndxcktXSmlZbkRwMGlXRWhZVmgwNlpOU0VwS3d0YXRXeEVlSG80T0hUcGcvdno1NVNhNHMyYk5VdnQrcjF5NXNseWVoYklxcXRKUnVpTGkwYU5IaUl1THcvVHAwOVdlMTdGalI2eFlzUUtob2FGQ3NHTEJnZ1ZvMTY0ZGxpNWRpdGpZV0J3N2Rnek96czd3OWZVVnJwTktwZkQzOThkUFAvMEVwVklKRHc4UFBIandRS1VFcElXRkJaWXRXNFk1YythZ3FLZ0lYM3p4aFpEdzhHbVhMMTlHUUVBQXVuWHJWbVdXLzZkTm16WU40ZUhoMkxObkR6cDA2Q0FFVm9pMERRTUFSRVJFMUtpRWhvWUNLRW0yZHV6WU1UeCsvQmlHaG9ZSUR3K0hUQ1lUQWdENStmbFl0R2lSc1BRNkxDd01yVnUzQmxDeTNEZzlQYjNjMDFpcW5rT0hEa0dwVktwTTV0VHAxNjhmK3ZYclY2MCt2Ly8rZTRoRW9uTEwza3NuL21WWGR0VFhVdjNucWJRY1pka2dsRWdrd3Z6NTgxRllXQWduSnllVjg5M2QzYkZ5NVVyTW5Uc1hVNmRPUlZwYUdnd05EVEYxNmxTTUdqVks3VEwxaW9JdG16ZHZMdGYyNDQ4LzRzQ0JBL0QwOUVSMmRqWTJidHdJS3lzcnRkZWZQbjBhWXJFWUF3WU1xUERySzV0OFVTcVZJaXNyQzVhV2xzTFhPSDM2ZEd6ZHVoVXVMaTd3OVBURWlSTW40Ty92ajR5TURMUnExUXJ6NXMzRCtmUG44ZURCZzNKOTI5cmFZdFdxVlZpOGVERysvdnBycEtTa1lQanc0U28vdjBsSlNmanFxNjlnYlcyTmVmUG1WVGpPaXVqcjYyUGh3b1dZUG4wNlZxMWFoZTNidDhQTXpLekcvUkJwR2dNQVJFUkUxS2o4OGNjZnNMQ3dnS2VuSjhMQ3duRDI3RmtvbFVybzYrdGo2TkNoR0Q1OHVERDVqNHlNeENlZmZBSi9mMy9zMjdjUEF3WU1nTFcxTlpLU2tpQ1h5NW4xdXhZaUlpSnc1c3daT0RzN3c5dmJ1MGJYbGliQ2U5cWVQWHNRR2hxS0lVT0d3TlhWVmVWWWRIUTBBRlM0MGlBM054Y0Fuc3UrN2Q5Kys2MWN3ci9xdW43OU9vRHlYMGZaVlFLbGNuTno4ZWVmZitMTW1UT1F5K1hJeU1qQTBLRkQ4YzQ3NzFRNFNhOHVoVUtCL2Z2MzQ4Q0JBM2o1NVpjeGE5WXN6SjQ5RzdObXpjTGl4WXZSc21YTGNtTUpEZzVHbno1OWhMR1hQcUdYU3FWcWcyaWxxdzFLSzBRWUd4dGo4ZUxGd3ZZQWZYMTlSRWRIUXlhVDRZTVBQc0RJa1NQTEJTOWtNaG11WHIyS3MyZlA0c2FOR3poOStqUzJiTmtpVE00UEhUcUVBUU1Hb0cvZnZ2RDA5TVRldlh1Um01dUxkZXZXVlpoL0lqSXlVbVg4VDNOMWRjWFVxVk54NWNxVkNyOVhpUm82QmdDSWlJaElJKzdmdjQrWk0yZFcrL3pxbEFwY3ZYbzFZbUppTUdyVUtPam82R0RNbURFWU0yWU01SEk1eEdJeFJDSVJNakl5aE1uL08rKzhnNkZEaDhMWjJSbHo1ODdGNHNXTDhjVVhYK0RQUC84RUFHRkZBRlZQZG5ZMjFxNWRDNlZTaVJrelpsUTRrU3FWbTV1TG9xSWltSnFhUWlRU0NhWGZTcFBCS1JRSzdOeTVFMGVQSG9XTGl3dW1UcDJLcFV1WHd0RFFFTWJHeHBETDViaDA2UkxzN095RXlXUm1aaWIyN3QwTFUxTlQ2T25wNGRhdFd3QlE1WDd2cEtRa2hJU0VxRDFXbXFqUDM5OWY3ZkZSbzBZQktKa2dsazNjQndEWHJsMFR5Z2lXZmsxcjFxd1J0cC9vNk9nZ1BqNGVOMjdjZ0tHaElUcDI3Rml1ZjdsY2pvY1BIK0x1M2J1NGZ2MDY3dHk1QTRWQ0FXTmpZNHdhTlFxalJvMHFWd21qcG1ReUdTNWV2SWlEQnc4aU5qWVczdDdlbURObkRuUjFkYkZtelJvc1hMZ1FIMzc0SVlZTkc0YlhYbnROQ0k1SkpCSjRlWG1wWk9FdnpRMndhdFdxY3JrNENnb0tjTzdjT1loRUl2VG8wVU5vYjlHaWhVb0ZnazgrK1FSU3FWVGxLWHRwcWNLdnZ2b0tmLzMxRi9Mejg2R25wNGRldlhvQktIbi90MjNiaHNEQVFCdytmQmdCQVFFSUNBZ1EyZ2NQSHF4U0F2TGt5WlA0OGNjZllXeHNEQjBkSGFTa3BBQ0FTaTZMcC9uNitsYTVzb1dvSVdNQWdJaUlpRFRDMXRZV1k4ZU9yZGMrOSt6WkF6MDlQV0ZDVnFwczByZ2ZmdmdCa1pHUm1EUnBFc2FQSHc4QWFOKytQVDcrK0dOczNMaFJxQ1Z2WVdIQkFFQU5MVjY4R0FrSkNSZzNicHhLcm9XSzNMbHpCMHVXTEZGcEU0bEU2TjI3TjRDU2ZBNG5UcHlBczdNenZ2enlTNWlZbUVDaFVPRHk1Y3VReVdRUWk4Vm8yYklsUHZyb0krRUpzWm1aR2M2ZVBhdnloTmJZMkxqS3hHMHhNVEg0N3J2dktqMm5vdU9sMzIrdFc3ZkdCeDk4b0hKTUlwR29CQURFWWpHaW9xSVFGeGVuY3A2OXZUMW16cHlwOG5UNjVNbVRDQXdNUkd4c0xPUnlPWUNTTFE4OWUvYUV0N2MzZXZic1dlZHRLdEhSMGRpelp3OXUzcnlKZ29JQzJOblpZZDY4ZVNyVkZ5d3NMTEJod3diNCtmbmgrUEhqT0hueUpKeWNuTEJ0MnphNHVMaGcxYXBWS24wT0hUb1U0ZUhoQ0FrSndlWExsMVdPNmVqb3dON2VIdlBtellPRGcwT0Y0OUxYMTFkSjdLaFFLUERYWDM4QktObmk0ZVhsaGNHREI2TmZ2MzRxbFQzRVlqRmVlKzAxREI4K0hOZXZYOGVWSzFmd3lpdXZ3TURBUUdYeUQ1Uk05TE96czRXa2lHS3hHTzNidHkvM0dSSTFKaUo1bmtTcDZVSFVSbnhxbHFhSFFBMk1zMTMxeWdrUkVWSDlPUjl5UTJXaW9Ha1hMMTVFVEV3TUprNmNXT0U1K2ZuNUNBME5WYnYzL002ZE8vajU1NTlSVUZDQUNSTW1sSnN3MUVad2NEQzhlM2V0Y3ovUFExMC96d3NYTGlBME5CU3paOCt1MXBMN3RMUTA3TnUzRHdxRkFrcWxFaVltSnVqWHI1L0tVK1ByMTYralRaczJLbnY4cXhJVkZRV1pUQWFsVWdsZFhWMDRPenVyVFJLNGVmTm1CQVFFMUV2T2dNVEVSQmdaR1ZWckNiNVNxVVJoWVNGa01obmtjam4wOVBSZ2JtNWU3cnduVDU3Zzg4OC9oNXViRzFxM2JvME9IVHFnVFpzMktnR3Qya2hOVGNWYmI3MkZMNzc0QXQyN2Q4ZTc3NzRMTnpjMytQajRZTUNBQVpYMkh4Y1hoMlBIamtGSFI2ZEdLM2pxdy9uejUvSG8wU1A0K3ZxcWxQYXJDNlZTS2Z4WDNZU1VkYUZOdncrb2NXSUFnQm9OQmdDSWlKNi9oaFlBQUVyK29HOUlkYnExNlEvK2h2aDUwclBYMEg1bUdqTnQrbjFBalZQbEc3T0lpSWlJS2lFVzYwQ2hVR2g2R0NvYTBrUkdvVkJBTE5hZVA3Y2E0dWRKejE1RCtwbHB6TFR0OXdFMVR2d09KQ0lpb2xvek5EQVFzcXhUZWJtNXVUQXFVOWF0b2VQblNmVHNhTnZ2QTJxY0dBQWdJaUtpV3JPenRrUmlZcUttaDlGZ0pTWW13dFpLZTdhbzhmTWtlbmEwN2ZjQk5VNE1BQkFSRVZHdHVUalpJejB0RlJLSlJOTkRhWEFrRWduUzAxTGg2bHh4cHZPR2hwOG4wYk9oamI4UHFIRmlBSUNJaUlocVRWY3NobWNyZDRTRmhYSFNXSVpFSWtGWVdCZzhXN2xEcktNOWYyN3g4eVNxZjlyNis0QWFKMVlCb0VhRFZRQ0lpRFJIa3BXTmlJY3hzTEcxZzZPakkweE5UWjlMU2EyR1JLRlFJRGMzRjRtSmlVaFBTNFZuSzNkWVdaUXY3YVlOK0hrUzFVMWorbjFBalFzREFOUm9NQUJBUktSWmNvVUNjUWxKU0pOa29hQ3dFQXBGc2FhSDlGeUp4VG93TWpTRXJaVUZYSnpzb2F2bEUrYW0vbmtTMVVWaiszMUFqUWNEQU5Sb01BQkFSRVJFUkVSVU1XNUNJU0lpSWlJaUltb0NHQUFnSWlJaUlpSWlhZ0lZQUNBaUlpSWlJaUpxQWhnQUlDSWlJaUlpSW1vQ0dBQWdJaUlpSWlJaWFnSVlBQ0FpSWlJaUlpSnFBaGdBSUNJaUlpSWlJbW9DZERVOWdJWm0rT2ZCYXR2bmpXdVB2dTJiMS92OWlvdVYrTy82UzBqSkxDeDM3T1RxbHl1OXRxS3gxc1M0UVMzdzFxQVdkYjZIam80SUpnYTZNRFhXZzd1OUtUeWN6ZEcvUTNNMHN6S3E4eGlKaUlpSWlJaW83aGdBcUtiQXkzSFBKQUJ3NVg2cTJzbS90aWt1VmlLbm9BZzVCVVY0a3A2UHkvZFNzUGZjSS9Sb1k0djNmVitFbmFXaHBvZElSRVJFUkVUVXBIRUxRRFhkaThsRTlKT2NldS8zWkVoY3ZmZlpVQ2lWU2x3SlQ4VkgzMTVCNklOMFRRK0hpSWlJaUlpb1NlTUtnQm9JdkJLUEdTUGIxRnQvVVU5eUVCWXRxYmYrT3JTd2drc3oweHBkNCtGc1hpLzNLSlRKSWNtUklUSWhHem41UlNySDhxVnlyRDd3TjFaTzZZSTJyaFkxdWg4UkVSRVJFUkhWRHdZQXFxQ3Zxd09adkJnQThNZnRKM2huU0N1WUdlblZTOThCbC81OStxK25xNE9pLzkybnRnWjB0TWZnYms1MUhWYWQ3cUZVS25IOW56VDRuWTVFUWxxKzBDNHJLc1ptLzNCc250a1RZaDNSTXgwakVSRVJFUkVSbGNjdEFGWHdjUG4zaWJXc3FCaEJOeExycGQrc1hCa3Uza2tTWHJkeU5LdVhmalZOSkJLaHU2Y2RObjdVQTU1UFBlMlBTOG5EWDNlVE5UUXlJaUlpSWlLaXBvMEJnQ3E4WUsrNjNQMzBsWGdvbGNvNjkzdm1Xb0xLRTM5M2g4WVJBQ2hscUMvR3AyKzJoNzZ1NnJmWTFmdXBHaG9SRVJFUkVSRlIwOFlBUUJWYU9adERyOHdrTmxsU2dHc1JhWFhxVTY1UTRzelZlT0cxU0NScWxIdmptMWthb3N1THRpcHREeFBxUDVFaUVSRVJFUkVSVlkwQmdDcm82b2pRczYyZFNsdmc1YnBsN3YvcmJqSXljcVRDNjVkYVc4UFlvSEdtWTNnNnlXQm1yclNDTTRtSWlJaUlpT2haWWdDZ0N2SmlKWWIzY2xGcCsvdFJCdUpUODJyZFowQklyTXJyNGIxZFVWaWtxSFYvRGRuVGdRMjVvdTdiSjRpSWlJaUlpS2ptR0FDb1FuR3hFbTNjTE5ISzZkOG4yVW9sRUhnNXZwS3JLaFlSbTRYSStHemh0Wk90TVY1cWJRTzVvbTRWQUJxcTdLZEtBcG9aMTA4RkJTSWlJaUlpSXFvWkJnQ3FVSnJ2YjNodjFWVUF2OTlLUklHMDVrL3RuMzc2Nzl2TEJTSVJVTnc0NS8vNEp5NUw1ZlhUU1JXSmlJaUlpSWpvK1dBQW9BcWxHZi83ZDJnT1MxTjlvYjFBcWtEd3pacVZCRXpMa2lJa0xFVjRiV3lnaTVlN09LcmNwekZKeVN6RTM0OHlWTm82dDdiUjBHaUlpSWlJaUlpYU5nWUFxa2xYcklNaDNaMVYyazVkamtOTjV1Mm5yOFpCVWZ6dkJTOTNjWVNodnJpK2h0aWdGQmNyc2UzRWZaVlNoNGI2WWd4NnlVR0RveUlpSWlJaUltcTZHQUNvZ1dFOW5LRXIvdmN0UzBqTHgrMkg2ZFc2VmxaVWpMUFhFb1RYSWhIZzI4dTVraXUwVjRGVWdTOFAzVVhvQTlYMzV0MmhyV0ZxeEJ3QVJFUkVSRVJFbXRBNGE4ODlJMVptK3VqWHZqbk8zMzRpdEoyOEhGZXRaZTEvM0g2Q25ESUo4YnA2Mk1MQnhyaGV4N2Y1K0gxc1BuNi8ydWVQRzlRQ2J3MXFVUy8zeml1VUl6RTlINkgvcE9QVWxUaGs1c3BVam8vbzdZcGhQUnBud0lPSWlJaUlpRWdiTUFCUVE4Tjd1NmdFQUc3OGs0NWtTUUdhV3hsVmV0M0p5M0hsK3RGR05RMHlHT2lKTVhsWWEwNytpWWlJaUlpSU5JeGJBR3FvdGJNNVBGMHRoTmRLcFJLbnFpZ0plT2RSQm1LU2NvWFhMczFNMEtsVjQwNkdaMjZpaC8vcjY0cWRuL2JoNUorSWlJaUlpS2dCNEFxQVdoalIyeFVSc1hlRjEwR2hpUmp2MHdJR2V1b1QrZ1dFcUQ3OTkrMVpVdnF2dm5Wb1lRV1hadFV2cytmaGJGNy9nd0JnYTJHQUpaTTZ3NTBsLzRpSWlJaUlpQm9NQmdCcW9iZFhNOWlZR3lBOVd3b0F5QzBvd2grM2svQktONmR5NXlaTENuQXRJazE0YldLb2k0SFBLQlArZ0k3MkdLeG1EUFdwYkpCQkNTV3k4NG9RRVp1RnRLeEM0WnkwTENsbWJibUthYTk1cW4xUGlJaUlpSWlJNlBsakFLQVd4RG9pRE92cGpIM25IZ2x0Z1pmajFFNTJUNGJFUWFsc1BLWC8xQVVabEVyZ3I3dkorTzZYQ09RVWxDUTZWQlFyc2VYNGZlaUtkVmo2ajRpSWlJaUlxQUZnRG9CYUd0TE5HZnE2Lzc1OU1VbTVDSXVXcUp4VEtGTWdPRFJSZUMwU2llRGJTenVULzFWR0pBTDZkV2lPTHovb0NyT255dnh0KytVKzRsTHlORFF5SWlJaUlpSWlLc1VBUUMyWm0raGhRRWQ3bGJiQXB6TDlCNGNtSXE5UUxyenU3bWtMZSt2S3F3Vm9NNWRtSnZoc1hIdVYvQWF5b21KOGV5eGNaUlVFRVJFUkVSRVJQWDhNQU5UQjA2WDhyb1NuQ25rQmdQSUJBVzB0L1ZjVG5WcFpZMFJ2VjVXMmYrS3ljT3BLNVpVU2lJaUlpSWlJNk5saUFLQU9YbkF3US9zV1ZzSnJSYkVTNTY0bkFBRHV4V1FpSVMxZk9PYmEzQVFkVzFvLzl6RnF3Z1NmbHJDMU1GUnAyM2Z1RVRKeXBCVmNRVVJFUkVSRVJNOGFBd0IxTlB5cFBmM0JONTlBcVFSK0s3UDN2K1E4MWFmaWpabWh2aGp2dmVxaDBwWXZsV1BucVFjYUdoRVJFUkVSRVJFeEFGQkhQZHJZb1puVnYvdjZVeVFGdUJ1VmdVdGhLVUticVpFZXZEdmJxN3U4MGVyajFReWRXcW11ZVBqelRqSnVQOHpRMElpSWlJaUlpSWlhTmdZQTZraEhSd1RmWHM0cWJWdFBSQ0JmK20veVA1K3VqakRRMDk3U2Y3WDF3ZkFYb1NzV3FiUnQreVVDUmZKaURZMklpSWlJaUlpbzZXSUFvQjRNN3VvRVEvMS9KL2lKNmYvdS9kZlJFY0czcDdPNnl4bzlaenNUL0Y5Zk41VzJKK241T1BKSGpHWUdSRVJFUkVSRTFJUXhBRkFQVEF4MU1iQ3pnOXBqM1QxdFZiWUlORFZqdlYrQXJZV0JTdHV4aXpFcVFSSWlJaUlpSWlKNjluUTFQWURHWW5odkY1eTVGbytueTkwUDcvMzhrdjlkK0RzSlVVOXlhM3hkMXhkdDBQVkYyMmN3b3BLRWdGT0dlZURMZzNlRnRpSjVNYjc3SlFJckpyLzBUTzVKUkVSRVJFUkU1VEVBVUUrYzdVelFxWlVOYmtXbUMyM3U5cWJvVUtaTTRMTjJKMHFDTzFHU0dsOW5icUwzekFJQUFOQzNmWFA4ZWoxQkpRSGc3WWNadVBoM0V2cDNiRnJKRVltSWlJaUlpRFNGV3dEcTBZamVxaVVCZlo4cUVkaVVxVXNJdVBQMEErUVZ5aXU0Z29pSWlJaUlpT29UQXdEMXFJdUhMWnhzalFFQVprWjY4TzZrUGk5QVUrUnNaNExYK3FodWg1RGt5TEQzM0VNTmpZaUlpSWlJaUtocEVjbnpKTXFxVDJ0NDRsT3pORDBFYW1DYzdTdzBQUVFpSWlJaUlxSUdpeXNBaUlpSWlJaUlpSm9BQmdDSWlJaUlpSWlJbWdCV0FTQWlJaUlpalpFckZJaExTRUpxUmlZS3BWSW9GTVdhSGhJUlVUbGlzUTRNRFF4Z1oyMEpGeWQ3NklyRm1oNVNyVEFBUUVSRVJFUWFJY25LUnNUREdOalkycUZ0T3krWW1wcENyS1YvVkJOUjQ2WlFLSkNibTR2RXhFUmN2MzBQbnEzY1lXVmhydWxoMVJnREFFUkVSRVQwM0VteXNuSC80V040ZWJXSGxaV1Zwb2REUkZRcHNWZ01Dd3NMV0ZoWVFDS3hSMWhZR05xMGN0TzZJQUJ6QUJBUkVSSFJjeVZYS0JEeE1BWmVYbDZjL0JPUjFyR3lzb0tYbHhjaUhzWkFybEJvZWpnMXdnQUFFUkVSRVQxWGNRbEpzTEcxNCtTZmlMU1dsWlVWYkd6dEVKZVFwT21oMUFnREFFUkVSRVQwWEtWbVpNTFIwVkhUd3lBaXFoTkhSMGVrU2JJMFBZd2FZUUNBaUlpSWlKNnJRcWtVcHFhbW1oNEdFVkdkbUpxYW9xQ3dVTlBEcUJFR0FJaUlpSWpvdVZJb2lwbnRuNGkwbmxnczFyclNwUXdBRUJFUkVSRVJFVFVCREFBUUVSRVJFUkVSTlFFTUFCQVJFUkVSRVJFMUFRd0FFQkVSRVJFUkVUVUJEQUFRRVJFUkVSRVJOUUVNQUJBUkVSRlJveFVmSDQ4N2QrNUFMcGRYZVc1eGNUR1NrNU1obFVyVkhsY29GRkFxbGZVMnRtdlhybUgvL3YzMTFoK1JOaXNxS2tKQlFRRVVDa1d0K3lnb0tLajBaejB1TGc1RlJVVzE3cjh4WUFDQWlJaUlpTFJLWEZ5YzJ2L1VUYzRQSHo2TXp6Ly92RnAvOUtlbnAyUENoQW00ZXZWcXVXTXltUXhEaGd6QnFWT25WTnA5Zkh6ZzcrOWZxNjhqSkNRRWh3OGZydFcxVkhOS3BSSUJBUUdZUEhreWhnNGRpakZqeG1oNlNQUS8yZG5aR0RkdUhFYU1HSUY3OSs1Vis3cDc5KzZwVFBoSGpCaUJmZnYyQ2E5djM3NHRITS9LeXNMa3laT3hjZVBHK2h1NEZ0TFY5QURXVHpBMEFBQWdBRWxFUVZTSWlJaUlpR3BpOHVUSmF0dVBIejhPVTFOVDRYVnViaTcrK09NUERCdzRFRVpHUmpXK1QwNU9EaUlqSXdGQW1FVEV4c2JpNXMyYkt1ZkZ4OGVydEhYdTNCa2lrYWhhL1p1Wm1kVjRYTld4ZmZ0MkhEOStIR3ZYcmtXblRwMHFQZGZIeDZmYS9RWUZCZFYxYUJwejhPQkI3TjY5RzJLeEdKNmVuaWdvS05EMGtCcUUwczgvSUNDZ3lwK1R1M2Z2NHROUFA4WElrU1B4d1FjZjFOc1l2djMyVzJSbFpRRUFkdTdjaVkwYk4wSkhwL0puMVZGUlVaZzllellHRFJxRWVmUG1sVHNlSGg2T0JRc1dZUEhpeGVqVnF4Y2VQSGdBQUZYK1BEUjJEQUFRRVJFUmtkYng4L09EaTRzTEFDQWpJd05qeDQ1RmRuWTJSbzRjV2U3Y00yZk80TXlaTTJyN3FXeEMrL2p4WTN6MTFWZmx6di96eno5VjJuNy8vWGRjdm54WmVIM2d3QUdJUkNMOC9QUFBsWDROLy96ekR3QlVlWjZKaVFtR0RSdFc2VGxsWGJwMENVZVBIc1drU1pPcU5kbnAycldyeXV2aTRtSWhvUEgwTVcxV3VsSmo4ZUxGNk4yN3Q0WkhvNTNhdDIrUFNaTW13Yy9QRDIzYXRFSC8vdjNyM09meDQ4ZHg4ZUpGZE8vZUhlN3U3amh5NUFoMjdkcUYvLzczdjVWZTE2SkZDN3oxMWxzNGNPQUFYRjFkTVc3Y09PRlljbkl5bGl4WmdtN2R1cUZYcjE0QVNsWUw2T2pvb0h2MzduVWVzelpqQUlDSWlJaUlHZ1VqSXlQTW56OGZBUERreVJQczJiTUhmZnIwUWI5Ky9SQVRFNE5EaHc1aHdvUUpjSFoycmxaL1hsNWVPSGp3SUlDU0xRQ3Z2dm9xcGt5WkFsOWZYK0VjSHg4ZlRKdzRFYU5HalNwMy9ROC8vRkN0KzFSMVh2UG16YXNkQU1qUHo4ZTMzMzRMWjJkbnZQbm1tOVc2WnMyYU5TcXZDd29LTUdMRUNMWEh0SlZVS2hXZU1EZjFDV0JkalIwN0ZzSEJ3ZGkwYVJPNmRPa0NFeE9UV3ZkMTZkSWxmUGZkZDdDMXRjWGN1WE5oYW1xSzI3ZHY0OGlSSTNCMmRzYlFvVU1ydlg3U3BFbkl6ODlIMzc1OVZkcmxjam5jM2QweFo4NGNvZTN5NWN1d3NiRkJTRWlJMnI3NjlldW5zb0tvc1dJQWdJaUlpSWdhQlQwOVBRd2FOQWdLaFFKejU4NkZtWmtaWnMrZURRc0xDeWlWU3R5K2ZSc2hJU0hZdUhHanlsTG40Y09IbzdDd1VIaTlZc1VLNGQrbEt3UkVJaEVNRFEwaEZvdFY3bWxvYUFoZFhmVi9VbGUydXNEUHp3OEhEeDZFc2JFeE9uWHFoS1ZMbDFacjIwQlZqaDgvRG9sRWdtblRwbFU0cm1kQm9WQ1VlMjhha3VMaVl1SGZ6L0o5YWVqdkExRDNNZXJvNkdEaXhJbFl1WEtsc05La05rSkNRckJ5NVVvWUdocGkrZkxsc0xLeUFnQXNYYm9VTTJiTUVQYnFWeFFFK08yMzN3QUFMNzc0SWg0OGVDQXM4WStKaVVGRVJBU0dEQm1DR3pkdW9HZlBuc2pLeWtKVVZCUUFZTU9HRFdyN2E5T21EUU1BUkVSRVJFUU4wWk1uVDRSL2x6N1pMYlZ4NDBhRWhZVmg0Y0tGc0xDd0FGQXlnZi8wMDAveDRZY2ZZdUhDaFZpK2ZMbnd4LzZjT1hPZ1VDaHc2ZElsL1Bubm54ZzVjaVJlZlBGRkFNQ0RCdy93NFljZkNuMXYyTENoM0FSaTgrYk4yTHg1TTREcTdaRy9kKzhlZnY3NVovVHAwd2MrUGo1WXVuUXB0bXpaZ2hrelp0VGluZmhYY1hFeEFnSUNZR2xwaVg3OSt0V3ByOHFVN2hrL2NlSUU5dTNiaHpObnppQS9QMS9sYTA5T1RzYng0OGR4L2ZwMUpDVWxRU1FTb1VXTEZoZzNicHl3SkZ0ZG53RUJBUWdQRDhlQkF3Znc0TUVEaUVRaWVIcDY0dDEzMzBYYnRtM0xYZmZ3NFVNY09YSUVkKzdjUVdabUpnd05EZUh1N281MzNubEgyUDd3ZEk2RHNxL0xqamt1TGc1SGpoekJyVnUza0o2ZURpTWpJM2g0ZUdEVXFGRnFWdzFVNTMwbyszWDk5dHR2T0hyMEtKS1NrdURrNUlUSmt5ZWpUNTgra01sazJMdDNMNEtEZzVHVmxRVkhSMGVNR3pjT0w3LzhzdHIzUHpZMkZ2djM3OGZObXplUm41OFBlM3Q3K1BqNDRJMDMzaWdYM0tqT0dHdWpiOSsrc0xhMnhzbVRKekZod29RYUJ4UUNBd094ZWZObTZPbnBZZG15WldqZHVyVnd6TTdPRG12WHJzWGN1WE94WWNNR0pDUWtZUExreWVWeUFxeGR1MVp0M3lFaElTcFArWGZzMklHelo4OENBSDc1NVJjWUd4c0x4OGFOR3djYkd4dHMyYktsUnVQWFpnd0FFSkZXa2lzVWlFdElRbXBHSmdxbFVpZ1V4VlZmUk5SRWljVTZNRFF3Z0oyMUpWeWM3S0hid0o5T0VWWEh3b1VMeTdVcEZBcDgvZlhYT0h2MkxQcjM3NCtXTFZzaUxpNU9PQzRTaWZEMjIyOWo1ODZkbURwMUtqNzQ0QVAwN2RzWC8vblBmd0FBdi83Nks0Q1NwZitsZTV0TG55cCs4c2tuOFBMeXFuQThwMCtmeHRHalI2c2M5NTA3ZDdCNDhXSllXRmhnNXN5WnNMYTJ4cFFwVTdCcjF5N2s1T1JnenB3NU1EQXdxUGI3VUZaWVdCZ3lNakxnNit2N1hKNytIejU4R0FFQkFmRDA5RVJLU29yS3NjOCsrd3lKaVltd3M3TkRtelp0a0pHUmdmdjM3MlBKa2lWWXZudzVldmJzcWJiUG9LQWdiTm15Qlc1dWJ2RDA5RVJrWkNSdTM3Nk5Uei85RkZ1M2JvVzd1N3R3YmtoSUNGYXNXQUc1WEE1bloyZTR1TGdnTXpNVDRlSGhpSWlJRUFJQVhidDJyVEt2UVVoSUNGYXRXZ1daVEFZN096dDRlWGtoUFQwZG9hR2hDQTBOeGNTSkUvSDIyMi9YK0gwb2RmRGdRUncvZmh3ZUhoNlF5V1NJalkzRnNtWExzSGJ0V2h3OWVoUi8vLzAzUEQwOW9hZW5oOWpZV0h6NTVaY3dOVFV0OXo2RmhvWml5Wklsa0VxbGNITnpnNXViR3lJakkrSG41NGV3c0RDc1hMbFM3VXFTeXNaWW0yQ0FXQ3hHMzc1OUVSQVFnRHQzN3FCejU4N1Z1azRxbFdMTGxpMDRlL1lzVEUxTnNXelpNblRvMEtIY2VlN3U3dmptbTIrd1lNRUNIRDU4R0hmdjNzV2NPWFBnNnVxcWR0d1BIejdFb2tXTGtKNmVqdEdqUjhQSHh3Y3RXN1lFVUpJTXRQUm51NkNnUUFnQUZCY1hReUtSQ01HK3BvSUJBQ0xTT3BLc2JJUkhSdVBDM1F4Y2pjeEZjcVljMGlJR0FJZ3FZcUNuZythV3V1alIyaFFEMnFlaGJlc1hZR1ZocnVsaFVTT1NYMUNBRzdmdTRGSDBZMlJsNTFSNWZzZU9IZXQwdnhZdFdtRDU4dVZvM3J3NWZIeDg0T2ZuQjB0TFN5eGV2QmdSRVJHWVBIa3kvUHo4Y1BIaVJiWFhMMWl3QUh2MzdzWHk1Y3N4Zi81OERCbzBDRGs1T2JoNzl5NEFJRE16RTRtSmlYQjBkQlN1TVRZMmhybDV4VDgzaG9hR2xZNjVxS2dJUC8zMEV3NGVQQWlGUW9HWFgzNVpXUEw4NXB0dlFrZEhCenQzN3NTREJ3L3c4Y2NmVjN0Q1ZkYmZmLzhOQUdvblZNOUNjSEF3dG0zYkJuZDM5M0lsR0Z1MWFvWFBQdnNNN2RxMUU5cTJiOStPbzBlUDR2RGh3eFVHQUhidjNvM1ZxMWNMay9TY25Cek1uVHNYVVZGUk9IVG9rSkRqQVNqSm5TQ1h5ekYzN2x5ODhzb3JRbnQ2ZWpva0VvbndlczJhTlpYbU5VaE9Uc2FhTld0UVZGU0VHVE5tWVBqdzRjSWsrdHExYTFpK2ZEbjI3ZHVIVHAwNm9YMzc5alY2SDByOS92dnY4UFB6ZzUyZEhSUUtCVmFzV0lGTGx5NEpFL2J2di84ZUxpNHVVQ3FWV0x0MkxYNy8vWGNjTzNaTTVYMUtUMC9IeXBVcklaZkxzWERoUWlGd2xaV1ZoYzgrK3d6WHJsM0Q3Ny8vamtHREJ0VnFqRFhWb1VPSEdnVUE3dDI3aC9YcjF5TStQaDVPVGs1WXZueTV5b1IrMHFSSlNFeE1GQ2IyTGk0dTJMcDFLMWF1WEluYnQyL2ovZmZmeDlDaFEvSG1tMitpZWZQbXduWG56cDNEcGsyYjBMZHZYL3oyMjI4SUNnckNMNy84Z3VuVHAyUDQ4T0hZdTNjdmNuTnpBUUJKU1Vtd3NiRUJVUEs1S3hRS09EazUxY3Y3b1MwWUFDQWlyU0xKeXNhRjYvZHg0RUlhSGlZVlZuMEJFVUZhVkl6WVZCbGlVek53S3lvZjR3Y1VZa0MzTmd3Q1VMMTRHQldEM3k1Y2drS2hnSDN6Wm1qNWdodjA5ZlFxdmFhZ2prSGI3ZHUzbDJzek5UV0ZoNGNIcGsyYkJnOFBENVdNNE9yMDY5ZFBLQkVJQU9mUG40ZFlMSVpjTHNmZXZYdHg5T2hSYk5xMFNUaC81Y3FWdFJxclRDWkRjSEF3ZnZycEp5UW5KNk5MbHk3dzhQREFvVU9IOFBqeFl5eFlzQURXMXRZWU0yWU0zTjNkc1g3OWVuejIyV2Q0NmFXWDhQcnJyNk5yMTY3VnpnMFFIUjBOQUhqaGhSZHFOZGFhOHZYMUZaN0lQejNHUllzV2xXc2JQWG8wamg0OUtsUS9VT2V0dDk1U2VVSnZabWFHU1pNbVljbVNKYmh6NTQ3S3Vjbkp5UUNBbDE1NlNhWGR4c1pHbU9SVmg3Ky9Qd29MQ3pGMDZGQWhTRkNxZS9mdUdEdDJMUGJ1M1F0L2YzKzFBWURLM29kU0V5ZE9oSjJkSFlDU3ArZmp4NC9IcFV1WGtKT1RnNDgrK2tpb2FDRVNpVEJtekJqOC92dnY1ZDZuNDhlUEl6YzNGMlBIamhVbS93QmdZV0dCS1ZPbVlPSENoUWdLQ2xJYkFLak9HR3VxdEwvUzc3dUt5T1Z5Yk55NEVlZk9uWU5TcVVULy92M3h5U2VmVkN0NW9JV0ZCZGF0VzRjalI0NWc3OTY5Q0F3TXhMbHo1N0J2M3o0VUZ4ZGp5NVl0Q0FrSndjU0pFekYrL0hqODl0dHZlUFhWVjJGaVlvSXRXN2JnMGFOSFNFbEpnWStQRDRLQ2d2RGd3UU1oS0ZXYUUrQjUvYncwRkF3QUVKSFdrQ3NVQ0krTXh2NExxWGlVSk5YMGNJaTAwc09rUWh5NGtBWTd5MmowNk96RjdRQlVKdytqWWhENDYyOW8zZklGRE96ZkcwWlZQQVV2ZFQ3a1JwM3VPMnpZTVB6d3d3OHEyZnhGSWhHbVRadW1rZ3lzS2g0ZUhzSmtLREF3RUYyNmRFRklTQWdtVEppQS9mdjNZL255NVhqdnZmY0FsRXhvS3l1cGQrTEVDZXpmdjE5NEhSTVRnek5uemlBNE9CaloyZG13dHJiR3A1OStDaDhmSDRoRUlyUnQyeFpyMXF6QisrKy9qeDkrK0FIVzF0Ym8zcjA3ZHU3Y2lSOS8vQkduVDUvR3paczNZV05qZzE2OWVtSDgrUEd3dGJXdDlPdEpUVTBGQURScjFxeGFYMzlkVmZRVUgvaDNraW1YeS9Ia3lSTWtKQ1FnUGo0ZVFNbHFDS2xVcW5hcmc3cmNCYVZMdE1zKzFRZEtrcmJkdlhzWFgzMzFGV2JNbUNGTW9tc3FORFFVQURCNDhHQzF4d2NNR0lDOWUvY0tLMFNlVnRuN1VPcnBKK1J1Ym00VlhsLzZmVjFRVUlDaW9pTG8vUytnZHZYcVZRREFrQ0ZEeXZWZitoNDlmUGl3MW1Pc3FkS0FSbHBhV3FYbjZlcnFJajgvSDJabVpwZytmYnJhQUVWbFJDSVJ4bzRkaTM3OSt1SDc3NytIazVNVHpNek1NSGJzV0ppWW1PQ3JyNzVTV1ZWVWVuNnJWcTN3ODg4L1k4NmNPYkN5c3NLbFM1ZHc3OTQ5b1ZUby9mdjNBWUJiQUlpSUdxcTRoQ1JjdUp2QnlUOVJIVDFNS3NTRnV4bHdiSmFFRjF5YjF0Skhxai81QlFYNDdjSWx0Rzc1QWw0ZFBQQzUzcnVvcUVobEdYTnBRa0E3T3p1VmhIMVZhZEdpQmJadjM0NGJOMjRnT2pvYVk4ZU9SVWhJQ0t5dHJmSGhoeC9DMzk4ZmVYbDVBRXJLNjJWbloxZllWOWtxQWtESlpOemYzeC8yOXZhWU1HRUNoZzBicGpMaDdkbXpKNzc5OWx0Y3ZYb1YxdGJXUXJ1NXVUbG16cHlKTVdQR3dOL2ZIOEhCd1VoT1RxN1dFKzJDZ2dJQVVLbHc4Q3hWRm1pNGNlTUdmdnJwSjl5L2Z4OXl1YnpjOGJKWitjc3FUZHBZVnVtZTdhZjdtVE5uRHBZdVhZcGJ0MjVoeXBRcDZOeTVNNFlPSFlyKy9mdVhTeGhYbWFTa0pBQ29NSURnNE9BQW9HU3B2Ym9NK3RVSnVEeWRYVjVmWDEvNDk5TmJTOHArbjhqbGNpRUFVUHA5L3U2NzcxWjRuNXdjOVZ0d25rVlFxSFRiaTFSYTlkOWxNMmZPaEVna1V2djVWcGVqb3lPV0wxOE9wVklKa1VpRXVYUG5va3VYTGpBd01FQm9hQ2kyYnQyS0RSczJDS3MwdW5UcGdpNWR1Z2pYZCtqUUFkZXZYeGVDS3Rldlg0ZTF0WFd0QTBmYWlnRUFJdElhcVJtWnVCcVpxK2xoRURVS1Z5Tno0Zk5TRmdNQVZHczNidDJCUXFIQXdQNjlOVDBVSVNIZ2loVXJzR2ZQSHNUSHgyUGh3b1dZTW1XS2tNeFBIVDA5UFNpVlN1emV2UnNPRGc0cWUrZTl2YjNScjErL0trdUhWYVJidDI3NDVwdHYwSzVkTytGcGVINStQZ29MQzJGdGJZMjdkKy9DMzk5ZnBVNTVXZmIyOXBnNmRTcmVmLzk5eUdTeWFpM2JMcDJZbHAwMFBrc1ZaWDYvY09FQ1ZxMWFCU01qSTR3Y09SSnQyN2FGZzRNREhCd2M4TnBycjlYYi9aMmNuTEI5KzNaY3VIQUJnWUdCdUhuekptN2V2SWtEQnc1ZytmTGx3c1M5S3FYQmlJcmU0OUoya1Vpa05yRHd2TXIrbFk2emMrZk9OYjduc3hoalVWRlJ0ZnUydExTc3QvdVdmaDY2dXJwQ3R2OERCdzRnSVNFQmNYRng1VllrZUh0N0F5Z0p1bDI1Y2dXWEwxK0dtNXNib3FLaTRPdnJXMi9qMGhZTUFCQ1IxaWlVU3BHY1dmNHBBaEhWWEhLbUhBV0Z6S05CdGZjbytqSHNtemVyOXJML1o4blB6MC9sS2Q3aHc0ZWhyNjhQWDEvZkt1dDZaMlptSWpJeUV0T21UU3QzVEZkWEY0Nk9qbGk2ZENuYXRXc25UR0lDQWdLd2RldFduRDE3VnBpTUpDUWtJQ1ltUnVWNkx5OHZuRHAxQ2pLWkRDTkhqc1NPSFRzUUdCaUlvS0FnNU9YbDRkcTFhNWd4WXdaV3JWcWxrbkJRcVZSaTNicDFrTWxrV0xSb2tVclpzc3FZbVprQktIa0tYSFpWd2ZPMmYvOStLSlZLTEY2OFdPVUo3Tk9ySk9xRGpvNE92TDI5NGUzdGpaaVlHR3pac2dWLy8vMDMxcTlmajYrLy9ycGFmZGpZMkNBcEtRbUppWWxxRXoyV1hXRlNYL3ZuYThQYTJockp5Y21ZTTJlT1NoSThUU2xkRVZPWHAvcDE4ZjMzMzZ0VStRQ0FiNzc1cHR4NXBRR0FBUU1HNEx2dnZzT1JJMGVFc29NVmxWcHN6S3EvTm9hSVNNTVVpbUptK3llcUo5S2lZcGJQcERySnlzNkJyWTJWcG9laFZuaDR1RERwOXZIeFVmdGY2WEp5UzB0THZQTEtLeGcyYkZpNWZwS1RreUdSU09EcTZvcWNuQnpFeGNVaExpNE8wZEhSTURNelEzeDh2TkJXWEZ3TVYxZlhjaE9TWThlTzRjS0ZDK1g2N3RtekoxYXZYbzIwdERSOC9QSEhRa0s3eU1oSUFDV1Qwb3NYTDZwTmVGaVIwaUJDUWtKQ3RhOTVGa3IzK250NGVLaTAzNzU5KzVuZTE5M2RYYWdTRUI0ZVh1M3JTdmZubDVhS2UxcnA1OWV0VzdjNmpyQnVTcFBYWGJseVJhUGpLRlg2ZlZZMmVQVTgrZm41WWUvZXZUQXdNRUR2M3IwUkZCUWsvSGY2OUdrNE9EaW9KRzAwTlRYRjRNR0Q4YzgvLytEVXFWTm8zYnExU3BXS3BvSXJBSWlJaUlpb1Zxcks5cThwSzFhc0VKWW5QKzNISDMvRTlldlhvYXY3NzUvQnMyYk5VcnVNZWVYS2xZaUlpS2p3UHBNblQxYmJYbHJHN05HalI0aUxpOFAwNmRQVm50ZXhZMGVzV0xFQ29hR2h3aFBkQlFzV29GMjdkbGk2ZENsaVkyTng3Tmd4T0RzN1YydXBzcWVuSjg2Y09ZT0lpQWkxMmVxZkYzTnpjMlJrWk9EOCtmTkNWdjNFeEVSODk5MTM5WG9mUHo4L2pCNDlXdVVKZEdsaU4zdDcrMnIzTTNyMGFBUUZCZUhVcVZObzBhSUZmSDE5aFNmOU4yN2N3S0ZEaDJCZ1lJRFhYMys5WHNkZlV5TkdqTUQ1OCtmaDUrY0hCd2NIZE8vZVhUaVduNStQd01CQTlPM2I5N2xOeUV0L050cTBhZk5jN3ZjMHBWS0pMNy84RWxLcEZEMTc5aFJ5QXdBbGxVS1NrcEpVeWtZQ3dCdHZ2SUdUSjA5Q3FWVGlyYmZlMHNTd05VNXJBd0FpRVZCUEpTeXBFZERnYWl3aUlpTFNzT1RrWlB6enp6L1ExOWRILy83OUs1MzhLUlNLY2t1V0s5ckR2SG56NW5KdFAvNzRJdzRjT0FCUFQwOWtaMmRqNDhhTnNMSlN2eExpOU9uVEVJdkZHREJnUUlYajZkU3BrMUJkUUNxVklpc3JDNWFXbGhDSlJKZy9mejZtVDUrT3JWdTN3c1hGUlNYVHVUcmR1bldEU0NUQzFhdFg4Y1liYjFSNjdyUDA2cXV2WXQrK2ZkaThlVFBPbmowTGZYMTkvUFBQUHhnOWVqUU9IejVjYi9jNWVQQWdEaDgrREhkM2QxaGFXaUl6TXhOUlVWRVFpOFZDOVlicWNITnp3K3pacy9IMTExOWowNlpOT0hqd0lKeWNuSkNlbm82NHVEam82dXBpL3Z6NUtsVW5OS0ZkdTNZWVAzNDg5dS9majRVTEY4TEJ3UUgyOXZiSXk4dERkSFEwaW9xS25rbTIvNHBjdlhvVklwRklZeXNqUkNJUnBreVpnc09IRDJQRGhnMDRkT2dRUm84ZWpjek1UUHp5eXkrWU1HRUMyclp0cTNMTm9VT0hoSDhmUDM0Y1BYcjBlQzc1TWhvU3JRMEE2SXJGS0pJck5EME1haUJZeG9xSWlLaHBVQ2hLL3Y0TENnb1NrbjB0V0xBQVFFa1p0OHFTL2dFbFQ2SnJVaU8rN0gzMzc5K1BBd2NPNE9XWFg4YXNXYk13ZS9ac3pKbzFDNHNYTDBiTGxpMVZ6cy9OelVWd2NERDY5T2tqN01jdlRTQlhVUW04MGllcXBYWEpqWTJOc1hqeFltelpzcVZhZTc3dDdPelFwVXNYaElhRzRzbVRKOVZPZ2xmZjNuNzdiZWpwNmVIVXFWTjQ5T2dSN096c01IbnlaTHorK3V2MUdnQ1lNR0VDTGwrK2pQajRlRHgrL0JoV1ZsYnc5dmJHNjYrL1htNzdRVlVHRHg0TU56YzNIRGx5QkhmdTNFRllXQmpNemMzaDdlMk5OOTk4RXkxYXRLaTNjZGZGcEVtVDBLcFZLNXc0Y1FLUmtaRklTVW1CaFlVRnVuZnZEbDlmWDdpNnVqNlhjU1FrSk9EZXZYdm8zcjE3aFFHdzU2RjkrL1pvMzc0OW9xS2k4TU1QUHdoQk93Y0hCd3dmUGx6bDNJTUhEK0wwNmRQdzh2S0NoWVVGTGwyNmhDKysrQUpMbGl4NWJwVXpHZ0tSUEUraWxjL1JzL01La1ozUFVtQlV3dHpZQU9ZbW1rOUNSTS9XK1pBYitHVDNZMDBQZzZqUjJQQ3VHN3g3ZDlYME1FaExiZnh1RjNwMjdZeWUzVjZxOGJYblEyN1VPdm5XK1BIamtaS1NBcUJrVDIvcEUvU09IVHZDemMxTkplUCs5ZXZYWVdwcUtreTJRME5Ec1gvL2Zvd2NPVkx0c3Z6VTFGUzg5ZFpiK09LTEw0UkFna3dtdzhXTEYzSHc0RUhFeHNiQzI5c2JuMzMyR1hSMWRaR1ZsWVdGQ3hmaTRjT0hHRFpzR0Y1NzdUV2h2bnRjWEJ5Ky8vNTd2UEhHRzhJVC9oTW5UbURyMXEzbzFhdFh1U1g2QlFVRk9IZnVIRkpTVXJCbno1NWFUOTcvL3Z0dnpKMDdGNzYrdnZqNDQ0OXIxUWRSVlRaczJJQXpaODVnNDhhTjliYVBmdEtrU1VoTVRCUzIwRlNYUkNKQlFFQUEvUDM5QVFCdDI3WkZhR2dvZEhWMU1XclVLTHozM252Q3lwM1dyVnRqM2JwMTBOUFR3NElGQzNEMzdsMjR1cnBpNGNLRnRRN3lCQWNIYTlYL1M3VjJCWUNwc1FIeXBVV1FNNEZSazZjcjFvR3BjZmtvT2hFUkVUVSt3NFlOZzBLaFFQZnUzZUhoNFZGaHZYYzlQVDJzWHIyNlhMMTVSMGRIakJrenBzcjdSRWRIWTgrZVBiaDU4eVlLQ2dwZ1oyZUhlZlBtcVFRdUxDd3NzR0hEQnZqNStlSDQ4ZU00ZWZJa25KeWNzRzNiTnJpNHVHRFZxbFVxZlE0ZE9oVGg0ZUVJQ1FuQjVjdVhWWTdwNk9qQTN0NGU4K2JOcTlPVCs0NGRPMkxBZ0FFNGMrWU1oZzhmM21DZVhGUGo4ZkRoUS96NjY2OFlPSENneHBMb1NhVlNuRDE3RmxldVhNR3RXN2VnbzZPRElVT0dZTUtFQ2JDMnRrWmtaQ1IyN3R3Skp5Y25MRnUyREgvOTlSYzZkKzZNSlV1V3dNVEVCQUN3ZXZWcXJGcTFDbGV1WE1IMDZkUHg5ZGRmTjRta2dGb2JBTkFSaVdCbFpvVFV6RHhORDRVMHpNck1DRHBNQWtCRVJOUWtqQjgvdmxybjZlbnA0ZXV2djBaaFlTR0tpNHVoVkNwaFltSUNUMDlQbFFTQUZYRndjTUEvLy95RHRtM2J3c2ZIQndNR0RGQjduYjYrUHFaT25ZcFhYMzBWeDQ0ZGc0Nk9Ub1ZsK3d3TURQRDU1NTlYYS94MU1YUG1URVJFUkdEZHVuWFl0R2tUOVBYMW4vazlxV21RU3FWWXQyNGRtalZyaGhrelp0UnIzNTA2ZFZJcDUxa1pzVmlNSFR0MndOM2RIZSs5OXg1OGZIeFVjbnUwYnQwYVgzNzVKVEl6TTdGcjF5Nk1IVHNXNzc3N3JrcStEME5EUXl4ZnZod0hEeDdFL2Z2M3krVUxhS3kwZGd0QUtXbVJISktjQXE0RWFJSjB4VHF3TWpPQ2daN1d4ckdvaHJnRmdLaCtjUXNBMVlXbXRnQThUMld6aW11YjJOaFkvUG5ubitqYXRTdGVmUEZGVFErSEdvbUlpQWlFaG9haWYvLysxWjZzUHl1NXVia3dOVFd0OHJ5Y25CeVltWmxWZWs1ZGZ0YTVCZUE1TTlEVFJUTXJVK1RtUzFFZ2swT3VVTEE2UUNPbVVDZ2dsVXFSbjVjSGN4TkQySmczbllRZFJFUkVqWVZZckFPRlFsRmg5djJHUWxzbi93RGc2dXBhN2RVU1JOWGw2ZWtKVDA5UFRROERBS28xK1FkUTVlUWZxUDNQZXNudk1mWGJrQm9xclE4QUFDWGJBY3hOREdGdW91bVIwTE9RazVlSHlFZVBFWnZ3cE53K3ZyQ0lCM0IxY2tBTE54ZVltMVh2bHdBUkVXazN1VUtCdUlRa3BHWmtvbEFxaGFLSnJRSVVpM1ZnYUdBQU8ydEx1RGpaYTJVbEhFTURBK1RtNXBZcngwZEVwRTF5YzNOaFpLaGRpY2diUlFDQUdqY3pFeE84MUtFdDJuaTB4TU9veDNnY253aFpVUkVBUUM1WElPcHhQS0lleDhQRzJoSXRYRjNnNU5Dc3dvUkFSRVNrM1NSWjJZaDRHQU1iV3p1MGJlY0ZVMVBUQnY4VXViNHBGQXJrNXVZaU1URVIxMi9mZzJjcmQxaFptR3Q2V0RWaVoyMkp4TVJFQmdDSVNLc2xKaWJDMWtxN2ZvOHhBRUJhdzhqUUFPM2JlcUR0aTYwUS95UUpVWS9qSWNuTUVvNm5aMlFpUFNNVGQ4TDE0ZUprRHhkSGUxaFphdGNQSkJFUlZVeVNsWTM3RHgvRHk2dTlSdXRPYTVwWUxJYUZoUVVzTEN3Z2tkZ2pMQ3dNYlZxNWFWVVF3TVhKSHRkdjM0TkVZdCtrUDBzaTBsNFNpUVRwYWFubzN0bEwwME9wRVFZQVNPdUl4VHB3YzNhRW03TWpKSmxaaUhvY2ovZ25TY0lTVUtsTWhvZlJzWGdZSFFzelV4TTRPOXJEMWNrQkpzYk1GMEJFcEsza0NnVWlIc1kwK2NuLzA2eXNyT0RsNVlWN1lYZlJyVk03cmRrT29Dc1d3N09WTzhMQ3d1RGw1Y1hQbElpMGlrUWkrVi93MVIxaUxWdDV6QUFBYVRVclN3dDBzYlJBKzdZZWVCeVhpSmpZQk9Uay9Wc2FNaWMzRC9jZlBNTDlCNDlnYldVQlZ5ZEhPRHMyaDc2ZW5nWkhUVVJFTlJXWGtBUWJXenRPRk5Xd3NyS0NqYTBkNGhLUzhJS3JrNmFIVTIxV0Z1Wm8wOG9OOThMdXdzYldEbzZPamsxeVN3Y1JhWWV5MjYvUzAxTFJSZ3UzWHdFTUFGQWpvYStuaDlZdDNOQzZoUnNrbVZtSVRYaUMrTVJrU0dVeTRad01TUll5SkZuNCsxNEVtdHZad0tHNUhSeWFONE9oQVd2akVoRTFkS2tabVdqYlRydVdXVDVQam82T3VCOStUNnNDQUVCSkVLQmJwM2FJUzBqQy9mQjdLQ2dzYkhKSkhZbElPNGpGT2pBeU5JU3RsWVZXcmJoNkdnTUExT2hZV1ZyQXl0SUM3ZHQ0SUNVdEEzRUpUNUNZbkNMOFFhRlVLcEdVa29ha2xEVGN1bnNmMWxZV2NMUnZCb2RtZGpBelpTa0pJcUtHcUZBcXJYYkpwNmJJMU5RVUJZV0ZtaDVHcmVpS3hYakIxVW5yZ2hkRVJOcUlBUUJxdEhSMGRHRGZ6QmIyeld3aFZ5aVFtSlNDMlBnblNFM1BnRktwRk00clhSa1FkajhTNXFZbWNHaHVCMGY3WnJDME1OZnErcjlFUkkySlFsSE1wZUdWRUl2RmZISk9SRVJWWWdDQW1nUmRzUml1VGc1d2RYS0FWQ1pEVWtvYUVwTlNrSktXcnZJSFUzWnVIckp6OC9EUG81aVNHc3MyVm1obVp3TTdHMnNZRzJsWGpVOGlJaUlpSXFLeUdBQ2dKc2RBWDErb0lpQ1hLNUNTbG80bnlhbDRrcHdLV1ZHUmNGNmhWSXE0eENURUpTWUJBTXhNVE5ETXpocDJOdGF3czdXR25pNS9mSWlJaUlpSVNIdHdCa05ObXE2dUdJNzJ6ZUJvM3d4S3BSTHBra3drSnFYZ1NYSXE4dklMVk03TnljdERUbDRlSHNYRVFTUVN3ZExDSE0xdHJXRnJZd1VyU3dzR0JJaUlpSWlJcUVIampJWG9mMFFpRVd5dHJXQnJiWVVPYlY5RWJsNCtVdE16a0pLV2dkUzBESlhWQVVxbEVwTE1MRWd5czRDSDBRQUFjek5UMkZoWnd0cktBdFpXRmpBellVSkJiVEZuZkhma0ZSVGhlLzliei9TYWhzVFR6UVp2RC9OQ2FFUVMvTS8vVTZOcnoyOTdDN0ZKMlppMFBMRENjMXlibTZOSVhvd242YmtxN1k1MnBwRExpNUVpeWEvVnVKOW1hcXlQbzJ0R0FnREdmSDRDMlhsU0FNQW83eGR4NFdZczByTUtLcnU4eG5xMGM4Uzk2RFRrNXN1cVBya0dUQXoxOEg4RFBCQ1ZtSW5MZHhQcXRXOGlJaUtpVWd3QUVGWEExTVFZcGliR2VNSFZHVXFsRWxuWk9YSG9VQTBBQUNBQVNVUkJWRWhPeTBCS2FqclNKWmtvTGxaTnRwU2RrNHZzbkZ4RXg4WURLQ2xOV0JJTXNJU05WVWxsQW0wdEY5TFlUUnJXSHVsWkJUV2F6TmZtbW1laG1aVXh6RTBNS2p6K01GNml0djFObnpZWTNyY1ZkRVNpR2djQWJDeU1rRlBGQkRod3d4dUllWktGRVhPUHFyU2YzVGhXYlh0dEZSY3I0V2hia2hsZUxDNUoydG03Z3pPV3Z0Y1h5Umw1bVBWTk1PNUZwYW05ZHRxb3pqQXkxTVBHUTlkUlhLeFVlMDVaczk3c2hzbkRPK0RQMjNHWXNUNEl4Y3FxcjZtdUY1d3M4ZG5iUFJHVklNR28rZjZveDY2SmlJaUlCQXdBRUZWRDZaSi9Td3R6dk5qU0hRcEZNZElsRXFTbVNaQ2VtUWxKWmxhNTdNdXlvaUtoM0dCcEg2Ykd4ckN3TUlPNW1Ta3N6YzFnWVc0R0k4T0tKMitrL2U0Y21GTHZmWGFldUZ2NGZwczV0aXRHOUd0ZDRia2R4dThxMStab2E0cmgvVnBEcVFSMkI5NnA5L0U5VDdJaWhmQnZuZjlWN2JoOE54NC8vUnFPdDE1cEM3OUZyMkx1cHQveDUrMDRsZXZzYlV3dzZkWDJNRGJVZzZlYkRUN2QvRHV5Y3FXVjN1dmtuNUVZTjdndCtuVnl3UWNqTytHN2VneitoRDFLeFI4M0g4TzdpeHNHZFhOSDhMV1lldXViYXFlb3FBalhybDFEcTFhdDBMeDVjOFRIeDhQWjJWblR3eUlpSXFvVEJnQ0lha0VzMWtFeld4czBzN1VCQUJRWEZ5TXJPd2Zwa2l4a1pHWWhRNUtKL0FMVmVzeEtwVkxJSTFDV3ZwNWVTVURBb2lRZ1lHRm1Dak5URTVhN2VrWTZ0R3FHL2N1R2wydTNzVENxOFdSZDNUVmxKK2ZQMDR6MVFTcXZKd3h0aHg3dEhBRUFBZXRmVnpsbWFxUVBQVjBkS0JURldEOXpZSVY5eW9vVWVIM0I4U3J2UGFDeks1Yit0Mis1ZHRmbTVqaS83YTFxdFkvNzRoY2twZWVWTzdjcWNrWHgvOHJENlVCWHJBTUFVQ3FCdFhzdkk3K3dDTys5MWhIekovYkVsYkFFRk1uLy9WeVMwdk13ZWVWcGJQdHNNSHA2T1dMdkVsOU1YZnRydVMwTFpUMUt5TVNxM1NGWU9iVS9QaGpaR1pmdUpPRE93NVFxeDdoeWF2OUtnelJQMi9EeG9HcWRweTY0US9Vbkp5Y0hTNWN1eFNlZmZBS1pUSWJ2di84ZWl4WXRRcDgrZmFyZHgrVEpreEVYRjRlZ29LQ3FUeVlpSW5vT0dBQWdxZ2M2T2pxd3NpeFo1bCtxb0ZDS0RFa20waVdaU0pka0lTczdwOXkyQWFCa3BVQmFoZ1JwR2Y4dTFTNVpMV0FFVTFNVG1Cb2J3OVRVK0g5YkVreGdhS0FQMGYrZWRGTE5TWElLY2VyU0k1VzJWL3UwaExSSVVhT25yaFZkbzN4cUtYbDFKbW11emMwUnVPR05hcCt2em9WYnNTcXZmWHE0Qy85MmQ3Q0FPbUt4VG9YSEFOV242NVZKenNoRDBMVm9sYlkzZmRvaXI3Q28ydTBGVW5tMTdxVk9ZWkVDSm1JZDZPdXBCczAySGJtQmZHa1JncTdGcUV6K1M0VkhwMkhpMGtCc1h6QUVMemhhWXQreTRYaHowUW1rWlZhY055RGd6MGdNN09xRzRtSWw0bE55cWpXK2k3ZmlWUHJzN05FY0hUMmE0ZmdmRDZwY2RhQXIxc0hZbDlzZ0k2Y0FaMEtpcW5VL1V1L01tVE93c3JKQ3o1NDlxM1crams1cFFFbUpWMTk5Rlpjdlg4YktsU3V4YWRNbXRHNWQvWUFPRVJGUlE4SUFBTkV6WW1Sb0FDZUg1bkJ5YUE2Z1pKVkFibDQrTXJOemtKMmRpOHpzSEdSbDUwQXFLNytYdW1TMVFENXk4c29uU2hPTGRXQmliQXd6VXhPVklJR0ppUkVNOUJrY3FFcGNjallXYlB0RHBlM1ZQaTJSbXk4cjExNloybHlqS2FWQkJSMlJDRDh1ZmhXZFBKcmp3Sy8zOE9YZUt3Q0FmcDFjc1BYVHdiZ2ZrNDd4aXdNZ3IrRUtob2pINlZqOTQyV1Z0amQ5MmlJOXE2RGE3UUJ3Y3Yzck1EWFdyOUc5QWNEWVFBOEFjR0RaY0NqVTdPVWYvMG83NGQvZTAzOVNPUmFibkkxSnl3S3hhK0V3L0hVbkhtbVpCYmpxTndsR0JsWC83L0hsN3U0Vkhpc2J5RGwzTlJybnJ2NGI4Rmd6L1Qvby9HSno5TzdnaEZrYmduRS9KbDF0SHdaNllxei9lQ0FNOU1YSXpTL0Nyb0MvcTh5OVFPb1ZGaGJpNTU5L1JscGFHalp1M0lnV0xWb0FBREl5TWlxOEpqczdHd0NRbTV1TDdPeHNmUFRSUi9qcnI3OWdZMk9Edkx3OG1EeVY2RlV1bDBPcFZFSlBUNi9DUHFWU0tjNmRPd2RmWDEvK3JpWWlJbzFnQUlEb09kSFIwWUc1bVNuTXpVd0JwMy9iQzZVeVpHVm5JeXNuRjFsWk9jak16a0Z1WGo2VUZXUUJVeWlLaFlTRDZ1NWhaR2dBUTBNREdCc1p3c2pBOE45L0d4ckEwTkNRS3dncVlHS2toOC9mNmFYcFlUeFRFNGQ1b1pOSGM4UW1aZVBiUXplRTlqOXZ4eUVpSmgxdDNHM3cwUnRkc1BIUWRaWHJsdjYzSDBiOXgwT2x6ZDNCUW1YN1EzMHNSN2V4TUtwVkFLQ1VwWmxocmE1TGtlUmp3dEtUUWdXQm5IeFpoZHM0UkRvaW1CaVdUUEJxV3dsZ3diWS9FUE1rQzlOSHY0VHBvMS9DaksvVkx3OWYvRjVmRE9qc2lodjNrL0R4aGlCTy91dkEwTkFReTVZdHc0Y2Zmb2pGaXhmanUrKytnNW1aR2NhT0hWdmx0VHQyN01DT0hUdUUxN3QyN2NKLy92TWZMRnk0VU9XOG9LQWc3Tml4QTNQbXpLbHdtOENCQXdkdzhPQkJ4TWZIWTlxMGFYWDdvb2lJaUdxQkFRQWlEVE0wMEllaG5TMmEyOWtLYmNYRnhjak5MMEJlWGo1eTh2S1FsMWVBbk53ODVPWG5vNkN3NGlYRHhjWEZ5TXN2UUY1K0FkUS9VeXpaWGxBYUpEQXlOSVNCdmg3MDlmU2dwNmNIQXdOOTZPdnB3VUQvMzlkNnVrM2oxNFNodmk3ZTlHbXI2V0U4TXoyOUhQSHgySzRvbE1reGIrdDVGTXBVbDl4L2UrUUd2dnZzRlV3ZTNnRXBrano4OUd1NGNDd3RNeDh4VDdJQWxBUks3Q3lOVVNRdlJrS3E2aEw0c2dHVVEwSGg1ZHJVdGFkbEZ1Q0hFN2NCQUwzL3U2OVdYMXV2OWs3WVBuL0kvN2QzNTNGVlYva2Z4MS9jeTJVWEJFRVFSVkhCRmJjMGx4Yk5sTElwTGJNeU5hZkpyQnd0emEweTYyZE9NMm5UcUdXV21wT1RUWTdsekdocWszdVdlN2dycHJrUUtpQUlpQ2l5M3N2OS9YSGw1cFZkY2FIN2ZqNGVQT1Irei9sK3YrZGUzTTduZTg3bnc4RzROQWE4dWF4QzU5U3M0WUdicThGZWp2RHlwZmc5WDF4VTZubWhRVDZzZXI5L2hjZGJYbDZKYnJmVkw3ZFBoK1loYkprM3VNUzJBOGRTR1RScGVibmpFQWdMQzJQVXFGRk1uVHFWRHovOGtOZGZmeDJBaHg1NmlFNmRPaFhyWDFCUXdKLys5S2NTMndNREE0djFYN0prQ2RuWjJVUkVSSlE2aHNHREI3Ti8vMzZXTEZtQ3Y3OC9Uejc1NURXK0t4RVJrY3B4anYvWmkxUXpCb01CWHg5dmZIMjhxVU9RUTV2WmJPRmlkalpaRjdQSnlzNGhLK3NpV2RuWlpHZm5rSnVYWCtyS2dTSldxNVhzbk54TFNRb3p5eDJMaTR2THIwRUJOeFB1YnJhZ2dLdXJFVmVqRWFPcks2NUdJNjZ1Um93RzI2OUZiYTZ1cmhnTWhrdXZYVEZlU3RKMkswclB6Q20yUEx3czF5TzcvN1VvYXp6dG1nUXovZVdldUxpNE1QN0REU1dXeGR1eUw0RWxHMzdtMGU1TmVlMzNYYWdmN01mMFJUSGtGMWlZOWU5ZHpQcjNMZ0RHRHVySTA3OXJSV0xxaFdLbC9LNG1nQkovT3RNZUFMaGFSVS9HZlR4TFgzcDlPUTgzVno0YWR4OWhJYjVNK21RVEczYWR1S2I3bDJYK2l1dGJaYUdzcElWU1hJOGVQYmh3NFFKZHUzYTFId3NQRHk4eEw0RFpiQXVTMWF0WHI5eThBZHUzYnljK1BwNmVQWHNTSEJ4Y2FqK1R5Y1RreVpONTZhV1grUFRUVDZsVnF4YlIwZEZYK1c1RVJFUXFUd0VBa1dyRzFkVm9xeGJnVzZOWW05VnFKU2Mzajl6Y1BMSnpjbXpmNStXUm5aTkxUbTR1T1RtNUZRb1NYSG5OdlB6OEVuTVZWSmFMaXdzR2d3c3VMaTY0NEhMcHRRRVhGMXRiMFpmQmRzRHhtTUVGME5hRjBuendsVzFKLzZqK0hUZ1VuMjdmYzM3UGJmV1pPdUllQ3N5RkpKeTVRSFRIY0tKTDJidnU1VzVpMStGazJqY0xZZUQ5TGJpM1F3T20veXVHVmR0L1RUN1gvYllHWlk0ai9uUm1zY0JBYWFvcWlGSzBGTi9iczJMYkI2eFlpVCtkU2F1SUlENFkwNVBQdjQxbHhwYzdya3YxaHN1M1V6U280NGVwQ29KZ3h4SXl5dThrcFhya2tVZUtIU3RwRXI1MDZWSU1CZ01GQlFYMlkxOTk5UlVYTGx4Z3lKQWg5aVNCQUo5Ly9qa0dnNEZCZ3dhVmUzOC9Qei8rL09jL00zTGtTS1pQbjA1Z1lDRHQyclc3eW5jaklpSlNPUW9BaVB5R3VMaTQ0T1hwZ1plbkJ3SCtKV2QzdDFxdDVPYmxYd29HNUpHWG4wOStnWm44dkh6eUN3b3VUZllMS0Nnb0lDOHZud0x6MVdkbkwrbmVGa3ZGZ3c5WDh2ZjNyN0t4WE9scXlnRGVDdGJHeEhNeStUeWZMdDhIMkFJQVIwK2Q1ZFBsKytqUVBJUlBKejdJeGR3Qy92algxWHp5V3E5eXk5RzFIVHlmb1gzYThOekRiUWtPOENZbDQ5ZlNmRTNxQjFBL3hCY0FONU9SU1VQdll0Nnl2U1NsL3ZvVXVtWU5EMTU2dlAxMWVLZWx5N2hnSzducDYxMnhBRUJldm9XSmMzN2d5TW16akI1NE83Ly9YUlF0R2dZeS9zUHZTTThzdlFMQXRacjdXaTlDQTMydStUcFZYZjd2L2RuVm81eGdtelp0cnR1MTU4K2ZYK3lZdDdjM25wNmVaR2ZidG9sWXJWYVdMRmxDblRwMUhDYi9XN1pzNGVqUm85eDMzMzNVcTFldlF2ZXJYNzgrcjcvK09tKzg4UWFUSjAvbS9mZmZKenc4dkVyZXk0MytlU1lrbmI2aDl4TVJrV3VqQUlDSWt5bktBZURwNFY2aC9vV0ZoZVFYRk5pREJIbjV0cUNBeFZLSTJXTEJZamJiZnJVVVlyYVlNWnN0dGkrTEJjdWxMOXRyODNWNXdscFZjdlBOZlAzRGtRcjNMMis1KzlVR0V5cDZYbUdobGJhRDUvUEQ3cFA4c1B0a2lYMTJIVTdtdnhzTzg5WGFRL3g4OG15Rjk5aC84dlZldnY3aENIZTFxY2VlbjFQc3h4L3Axb1NNODduNCszcmc2ZWJLL1owYjBhRlpDSVBmV3NHNVMzdm9hL3E0ODl3amJTdDBuNnFTbVpWSGZvRUZONU1SWDI5M2V6Sy84aXo0OWdDSnFSZVlNdUllR3RUeHhjUHR4dnlUK05MZnJxNG0vTnZEdWxMVHAySi9iaXVqYzRmcThmUTVwK0RhLy83SXpNeGs3dHk1REJnd2dMQ3dNUHZ4eTcrL25MZTNOeGN2Mm9KZ01URXhuRDE3bHQvLy92ZjJkclBaekNlZmZJTEpaSEk0WGhFZE8zYmttV2VlWWY3OCtiejU1cHZNbWpVTFA3L1N5M0pXVkwzUWtHdStSa1VsSkNYalc2UDRhalFSRWJsMUtRQWdJbVV5R0F4NHVMdmo0ZTRPUHQ3bG4xQUdxOVY2NlFzS3JZV09yd3QvZlYxb3RZSzl6VXBob2UzWC9ZZVBWZEc3S3U1aVRrR0pwZWxLYzZza0RCelZ2d005Ymc4dmNkbTkxUXAvK25UTFZWMzNURVkyUzc3L05TRGliakx5MEoyTitXN1hTUjY5cHdtWkYvUDQrN0o5L0hsWVY2YS8zSlBucDZ3RXJuMEx3Tlo1Z3l0VkNhRG9hWGphdVJ4Q2czd0lxdWxaNFFBQXdMb2Q4YVM5czVLczdQeGlTUTJ2bHgvMmxCeXdLVTkrZ2FXS1IyTFQrZmJicnN0MXE5cUdyVHZMNzFTT25UdDNzbmJ0V2pwMzdteC9XdS9pNHNKNzc3M0htalZySFBxdVhic1dYMTlmZTZuQTVjdVg0KzN0emIzMzNtdnZzMlRKRXBLU2t1amZ2MytaZS8rdmxKU1V4Smt6Wnhnd1lBREhqaDBqUFQyZHdzS3FDWkErOXZDRFZYS2RpbmgvOXFlMnlqWWlJbEp0S0FBZ0lqZE0wWDUrQUNNM0p5SGdsT0gzbEhqY3g4dXQxTGJTbEhUT3p5ZlQrZXliQTVWYXBsMC8ySmR2cGo4T1ZINTVkNUMvRitGMXluNXFlTFdyRVpadk9zb2JjellDOEhEWFNHclc4R0JkekMvMmtvRExOeDNsb2JzaXFCdmtRKzBBcjZ1Nng1WFNNM1BJdTJLaVc4dlBFNEN6NTNNb0xYMUZ3cG56aEFiNUVCcFVnK09KNXlwMXo3MUhVaHhlMTZ6aHdjWTU1ZS9sTHUxemZYN0tTcmJISmxYNlBMbitkdS9lamRGbzVMYmJiaVAvVWw0VGs4bVdQRElxS29veFk4YXdiZHMyZTltL2dJQUFVbE5UaVl1TEl5WW1objc5K3VIcGFmdjllUHIwYVQ3Ly9IUDgvZjBaT0hCZ2hjZHc0Y0lGSms2Y1NHSmlJak5tek9DVlYxN0JlQ2xwcW9pSXlQV21mMjFFeEtrOGVHZmpFbys3bTR5bHRwV21wSFA4YTdqejJUY0hybnA4VmFIUDNaSDJ2ZjRQai8rdnZZUmZhS0FQYmlZanlla1hpNVVCTEVucXBSSjVScU9CcHg5c1JlcTViTFllU0hUb00rbVRUV1RsNU5zejhZZlg4YnVtQ1c3dkVsWVBGRjN2a1ZlV2NPN1NmdjhyeFNlZnAyUExVQnFFK0xLcGt2ZjBjSE4xK0R5c1ZxdDlTOE9WREM3ZzYyMWJobDlhbndKejJVOXlweXlvK0VxVHk3MzRlSHRxVkdKMWhEaXlXcTNFeE1UUW9rVUxmSHg4U0VteEJYNjh2VzBybXp3OFBBZ0xDK1BJa1Y5WHZ0U3VYWnZZMkZnKy9mUlRUQ1lUanovK3VMMXQxYXBWNU9YbE1XYk1HTHk4S2hZQXk4cks0dlhYWHljaElZRkhIMzJVbGkxYlZ1RTdGQkVSS1o4Q0FDTGlWRXA2d3Q2aGVRZ2ZqSW1tc05ES3NIZFgyY3ZrRFh1MEhkNmVKcVl0akFGc0UvNlB4dDlIeDVhaC9MRG5KSy9PK3A3czNJSmkxN3ZaamlWa3NISFBLUURPWmVYYWwrU3YrTnRqMVBMenBPOHIvK1ZpSmNiZHYyY3p3b0o5K2Z2eWZSUVdPajZDdjdJTTNZWHNmUDYzeFhHcnhwUFJMY2pLenVlYkVvNVhsZU9YTXVNM3FsdXpVdWU1dU1DS2FZK3gvOWdacGl6WVJ0cTVIREt6OHVqNndoY2w5ZzhOOG1IVisvMEJTdTFUbmtWcmZycXE4NTd0MDBZQmdHdnc4ODgvYys3Y09mcjE2d2ZZbnVBRDFLcFZxOVJ6NnRXclIzWjJOakV4TWZUdDI5ZWg3elBQUEVPN2R1MW8yN2IwbkJmKy92N2s1TmdTUzU0OWU1YlhYMytkNDhlUDA2TkhENFlORzFZVmIwdEVSS1JTRkFBUUVhZld0MXNUSmo1ekIrZXk4aGcyZFpWRGliWCtQWnRUeTgvVEhnRElLN0R3MHJTMXpCcC9IOTNhMVdmaDVONjhQdnNIRHNXbjM2emhsK2luWDlJY3lzOFY4ZkkwOFovdmZxN1U1QitnOTEyUjVCZFkrTmZxZzJYMlcvTDlFZExPWlRQcjM3dnN4OXhOUnA2TWJrRkM2b1ZpT1JiY1RLNmtuY3V1MUZoS1V4UzBpV29jVktueldqUU1KRGpBbTY3dDZ0dTNPMXh2ejE5bGtrUXZEMU1WajhTNWJONjhHWURPblRzRGNPeVlMU0JWV2dKQWdJaUlDQUJxMUtqQjRNR0RBZHRUZkI4ZjI3NzNzaWIvQU5PbVRRUGd3SUVEdlAzMjIyUmtaUERBQXc4d2V2Um8rM1lvRVJHUkcwa0JBQkZ4U240KzdydzZ1RE1QM1JWQjdQRlVSazFmUjJvRkpxTTVlV2FHVFYzRnBLRjMwZWZ1U1A3MXB6NHNXbnVJZWN2MmtuRys1T1hwdHdxVHE1RS9QTlNLUHp6VXF0eSs3Wi8raDMwcCsvSk5SNmxYdXdacDU4b3VrZmZXdk9LTDd3TjhiZnVsaTdZVGxOZi9haDAra1U1ZWdZVW1ZUUY0ZVpncXZETGpyamEyeWQrUHNVbms1RlZkeWN1eXZIaUR5eVNLemViTm02bGR1N2E5M043T25UdXBVNmNPdnI2Kzl0ZlIwZEVPNXh3OWVoU0FkdTNhVWVOU3R2dGh3NGJScGswYnhvOGZYKzQ5YzNKeVdMQmdBVXVYTGdYZ3VlZWU0NGtubnFpcXR5UWlJbEpwQ2dDSWlGTXhHRnpvYzNja281KzhIWDlmRDVaOGY0Ukg3Mm5DK284R2xIcE9hWHZhLzdreWxpZDZOT2VwWGkzcDE3MHBYLzl3aEtYZkgrSHdpVnRyUlVDUmxWdVA0KzFaOWxQazNuZEZrcE5YNExDUC9adk54eWdsOXg1UXNhUjJkN2NOSzdQZm5jLzkwNTVINEdya0YxallkZWcwZDdTdXh4MnQ2N0l1SnQ2aHZmZmRFU1NleVdMdjBSU0hiUXpkMjljSFlNT3VFMWQ5Ny9JWVhGd290RnBadFMyT21qVThlR3ZlSmxvMkNzUm9NTEQvMkJrQTJqY0xZZUl6ZC9DWGYyeGwxK0hrRXE4elprQkhmSDNjY1RjWml5VktsTElkUFhxVXhNUkUrdlRwQTlpVzQrL2R1NWNISG5qQTNxY29DV0NSb3IzL1BqNCs3Tnk1azV5Y0hFd21FNm1wcWVVK3ZUZWJ6YXhaczRZdnZ2aUMxTlJVZ29PREdUZHVYTGtyQmtSRVJLNDNCUUJFeEduNGVydnorYVNIYUZTM0pubjVGdDZhdDRrbDN4L0JZaWs1YVZ1ZnV5TnhkelB5Ny9XSFMyeWY5L1ZldmxwM2lJbC91SU11cmVveTRMNFd1THU1VnVtVDdhcFVYdkk1ZDVPUlBuZEhjdTZDWTNLNzhpYm15emNkTGJVdHVtTkRQTjF0LzlTY1REbGZMT04ra2ZJUzUxM0oxOXVkc09BYWhBWDdzbmxmQWxuWitYeTM2eVIzdEs3SGZaMGFGZ3NBREg0Z2ltWU5hakg0clJYc08ycWJkQWNIZU5PaVlTQlc2OVdYNXF1STM5M1ptR0Y5MnpGejhVN1cvUGdMQVBNbVBJQ1BsNXM5SjBWMmJnRWhBZDU4TXVFQkpuejh2YjBmUVBmMkRZZzVtTVQwUlRIMDdkYUV0Yk1HTUc3bWQ4UWNMTDNTZ0RnNmZmbzBYbDVlZE9yVUNiQ1Y3N05ZTFBhU2ZzODg4d3dXaThWZXl1L0VpUk5NbWpTSmhnMGJNbXpZTU1hT0hjdlhYMzlONTg2ZEtTd3N0SzhpdUZKbVppYXJWNjltK2ZMbHBLU2tZRFFhZWVTUlJ4Z3laSWk5ZW9DSWlNak5wQUNBaURpTjh4ZnpXTFU5amc3TlFwajg2UlpPcFp3SDRPMzVXMHJzZjIrSEJyaTdlWmJhRHJaTThDOU1YVVdINWlIMDZ0S1lxVmVaNGIwcTFmTDE1SWtleldqZkxJU2t0Q3crK0twaTlkTnIxYlJOVU5JenkxN3FmNlhTOXM2UGVPdzJQTjFkV1J2ekM0V0ZFTjB4bkhsZjcyWFp4dElEQmtXTVJnUEJBVjdVRGF4aFB6WnA2RjBFQjNnUlZ0c1hQeDkzKy9IN1JuNUpWblkrSzdjZVoveWdUdlM4UFp6YS9sNmN1YlR0d01YRlZtcXgwR3JsNktsZmN6ejB2RDBjZ05qanFlVnViN2dXL2JvM3BYNklMM241cFQrMVB4U2Z6dkQzMWpCdndnTzhPK0llamlWa0VKZDREaGNYbURLOEcyWkxJVjFmV0VndFAwOXErcmd6YTF3MEw3NjNocGlmVGwrM2NmK1dkTzNhbFU2ZE9tRTBHa2xJU0dESmtpVkVSRVRRcXBWdE8weGdZS0M5Ny9Iang1a3dZUUpXcTVYLys3Ly9JeVFraExadDIvTFBmLzZUclZ1M0F0QzBhVk43LzR5TURINzg4VWUyYnQzS2poMDdNSnZOR0F3RzdyMzNYcDUrK21sQ1EwTnY3SnNWRVJFcGd3SUFJdUpVNWk3ZHc1eXkxck5mcFoySGt0bDVxT1NsMitYeHVyUXN2N0MwSXZjVk1MUlBHOW8xdFQyOXZMTk5QZTVzVXcrQTczZFgvTWwybzFCYkJ2MHJNL3RYVnVONi9veC9xaE4zdEtyTHZxTm5lSFB1SmdyTUZueTk3K1B0RjdyU3FXVW83eTM4c1ZqT2hCR1AzVWJIbHFIVXFlVkRiWDh2REFiSFpkWTlPalFBYko5VFVsb1dDU25uT1pseW5nc1hiU3NVTG1Ubjg1OE5oeGwwZjB2R0R1eklxeDk5RDBCWWJWKzhQRXdjVHp6bmtCdmd2azROZ2V2NzlMOVIzWnEwYnhiQ3laVHpiTnA3eW42ODZDZnQ0Z0pGUC9hOVIxSjQ5YU1OZUxxN0VwZDQ3dEw1L25oNW1OaDM5QXlGVml0L1g3NlBrRUFmbnVqUmpKbGpvM2wreWlyN05nSXBtN3U3TFdpMFpjc1dDZ29LR0RwMGFMRStack9aS1ZPbWtKMmR6YnZ2dmt0SVNBZ0FJMGFNNE1VWFgrVHc0Y01FQlFYUnZIbHpaczZjeVo0OWUwaElTTENmSHhnWVNIUjBOTDE3OXlZb3FISUpLVVZFUkc0RUJRQkV4S2xZclRCMXhEMjBhQmhZYmwvL0doNEFMUC9iWXhXNmRwOFNhdGhmenVEaVFxdUlJQzVrNTVPVm5VOWVnUVV2ZDVPOUhON1p6TW9sRVp6ejZ2M2MwZG8yMFIvWnZ3TUFGM01MMlBOekNqdCtPczJlSXlrY2pFdDFPQ2MweUFlRGl3dFpPUVhrNXBrcHNCVGlBa1NFK2R1dnNmdm55Z2N5YXZxNGMzZmJNQjY4c3pGZFd0bkd0SGpkSWQ3NzRrZjdmdlhoNzYxaHpJRGJHZnhBRkQwN2hyTnlXeHovMjN5TUE4ZFR5Y2t6NCtmalRyc210aUNHeFZKSXdwa3NUaVpuY2lMNVBLZFN6bk1xNVFJblU4NlRjT1o4cVZzRzVpN2RTNi9PalhqZ2pzWWNpay9ucy84ZDRPNjJ0a1IvZXk1N1g4RUIzclM5ZEsraWtvbFFzWHdHRmVsN0ppT2JuaTh1NHVrSGJVK1lGL3p2Z0VPQUorTkNMalc4M09qVU1wVHRzYjh1NWY5dTU2KzVDRXl1Qm9iMGJnM2dzTngveW9KdDFBLzJwWE5VS0s4OTNabUJieTZ2OEpnRit2ZnZUNTA2ZFdqZnZuZ3lSbGRYVi83NjE3K1NsSlJFeTVZdDdjZkR3OFA1NElNUDJMQmhBOTI3ZDhmVjFaWGF0V3VUbkp4TXMyYk5hTk9tRFhmZWVTZk5talZUZG44UkVibWxLUUFnSWs2blRxQVA0WFg4S3R5L01uM0xVbWkxTW0xVUQycjdlNVhZSHZOVDVmWjBIem1aUWFlV29SdzRuc3JXQTRuOEdKdkUvdU9wcGVZMEFIajZkNjBZY0YrTFV0dFBwWnhuZVFXVzZCZDU3TjVtOUk5dVRtU1l2eTNaWGFHVjczYWQ0Sk9sZTRxVlI3UllDbm52aXgvNWZ0ZEp4Z3pzU045dVRlamJyUWw1QlJaNmovMDNYNjQ5eEpaOWlaeEl6aVRoekFYTVpieVAwcHk3a011NG1kOHgrOVg3R1RPd0l6MXVENmRKL1FBQU51Mzk5VW50ZzNjMnhzVUZrdE12T2lSdFBKZVZWK3lhVnlNekt3K0Rpd3NSZGYxSk9YdVJyMzg0NHRDK2JYOGk5YU45bWZOYUwwNm5aUlVMYUxnQWdmNWVlSHVZeUN1dzhQVmxQeE9McFpCeE03L2p1VWZhTU9lL2U2cGt2TTZtYTlldXBiWUZCQVFRRUJCUTdIamp4bzFwM0xpeC9mWGpqejlPMzc1OTdTc0xSRVJFcWdNRkFFVEU2VHc5K1p1YmR1K2pKODhXQ3dCY3pDMWcyNEZFcGkyTXFkUzE1bit6bjArVzdTV3JFdG56ZHgxT3BuTlVLRWFEQVlQQkJjT2xwNVZwbWRuc08zcUcrU3YyazVWVHNSSjZBUHVQbmVHVndaM1krZE5wdnQ5OWt0VS8vbEppeWIvTDdUaDBtb0gvdDR6T1VYVjU2TTRJc25MeVNVNi9DR0JmK240dGRoMU81cG0zLzhkYno5MU5tOGphQUd6YWU0b2ZMdHNPNGU3bXlzWGNBalpldGl3Zm9Pc0xYMXp6L1MvMzFGdkxxUnRVbzlnRS80UEZPekdaakhSckYwYmRvQm9sbnB1YmIrYkFzVlErV0x6VG5xK2l5UG1MZVpYKy9WTGRHWTBHTEJZTFJxUHhaZzhGQUtQUmVNdU1CYmowMlJodTlqQkVST1FXNTJLK21IRWRkc09LaUZTOURWdDNNdVlmMTY5YzI0MVNOUEUyR0Z5d1dxMlZ6b0IvcTdGTnpHN045eEJleHcrajBjRHhoSXhpYmU0bUl6NWVicFZPZXZoYk12MlpCblMvbzhQTkhrYUZ4T3c5U0l1V1VmajVWYzJLbk4rYXpNeE1EdjEwa052YmxMN0NwNnE5UC90VE9uZG9SK2ZiYjd1bTY1Z3RGazRsSnBONjloeTVlWG0zN044bmN1c3lHZzE0dUxzVEZGQ1RzTG9odU41Q3dUbVJXNDFXQUlpSTNHQ0ZoVllLc2NKdnBKVDdyZnlmOWZqVG1hVzI1UlZZeUhQaXlYOTFFeFJRazZTa0pBVUFTcEdVbEVTZ2YvWDdiREl5ejNQNFdEeTFBb05vMFRJS0h4K2ZXMnBsaFZRUEZvdUZyS3dza3BLUzJMSDNJTTBpd3ZIMzg3M1p3eEs1SldtdG1JaUlpTnp5d3VxR2tKNldTa1pHOGRVY3ppNGpJNFAwdEZUcTE2dHpzNGRTS1JtWjV6bDA3QVF0bzFyUnZIbHovUHo4TlBtWHEySTBHdkh6ODZONTgrYTBqR3JGb1dNbnlNZzhYLzZKSWs1SUFRQVJFUkc1NWJrYWpUU0xDQ2MyTmxaQmdNdGtaR1FRR3h0THM0aHdqSWJxODk4NnM4WEM0V1B4UkVWRjRlL3ZmN09ISTc4aC92NytSRVZGY2ZoWVBHYkxiMlNwblVnVjBoWUFFUkVScVJiOC9YeHBIdEdBZzdFSHFCVVlSR2hvcUZNdUdiOTh1WE42V2lyTnErRnk1MU9KeWRRS0ROTGtYNjRMZjM5L2FnVUdjU294bVliMTY5N3M0WWpjVWhRQUVCRVJrV3JEMzgrWDI5dTI1RlJpTW9kK09raE9idTR0bllmaWVqQWFEWGg2ZUJEbzc4ZnRiVnRXeTRSbnFXZlAwYUpsMU0wZWh2eUdoWWFHY3Vpbmd3b0FpRnhCQVFBUkVSR3BWbHlOUmhyV3I2di8yRmRqdVhsNStQajQzT3hoeUcrWWo0OFBPYm01TjNzWUlyZWM2ck5aVEVSRVJFUitFeXlXUXFmYnVpRTNsdEZvZExyVlFTSVZvUUNBaUlpSWlJaUlpQk5RQUVCRVJFUkVSRVRFQ1NnQUlDSWlJaUlpSXVJRUZBQVFFUkVSRVJFUmNRSUtBSWlJaUlpSWlJZzRBUVVBUkVSRVJLUmFNWnZOckZ5NUVxdlZXcW56cGsrZnpvUUpFNjc2dm52Mzd1WGJiNys5cW5OMzd0eEpVbEpTcWUySER4L200TUdEV0N5V3F4MGVodzhmeG13MlgvWDVSWEp5Y3NxOHpxbFRweWdvS0tqVU5VK2VQRmtsWXhPUmE2TUFnSWlJNXBTa2R3QUFGazlKUkVGVWlJaFVLeXRYcm1UNjlPbDg5dGxubFRvdk5qYVduVHQzWHRVOUxSWUxIMy84TVRObnppUStQcjVTNStibjUvUDIyMjh6ZXZUb1VpZkI4K2JOWS9UbzBadzdkKzZxeHJkNjlXcEdqaHpKbURGaktqM1JQbmp3b01NNWZmcjA0Wi8vL0tmOTlkNjllKzN0bVptWkRCa3loUGZmZjcvQzE4L1B6MmZreUpFOCtlU1Q1T2ZuTzdSRlIwY3paTWlRU28xWFJLNmVBZ0FpVW0wWWpRYmNUZnByUzZRcXVKc01HSTM2OHlUWHBySlA0S3ZLNzM3M095SWpJMW0wYUJIYnQyK3ZzdXVlT1hPR0kwZU9sUGgxL1BoeG9xT2pzVmdzekprenA5UitSNDRjSVM4dnorRzZXN1pzSVRzN200Y2ZmaGhYVjlkaTk4M016Q1EyTnBhMmJkdFNxMWF0U28vN3YvLzlMOU9tVGFOaHc0YTg4Y1liOW52czM3K2ZGMTk4a2JpNHVGTFBqWXVMWS9UbzBVeWJOcTNFOXA5Kytva0pFeWF3WThjT0FJNGNPUUpBMjdadEt6eStMVnUyY1BIaVJlNjQ0dzdjM053cWZKNklWTDNpZndPSmlOeWlQTnpkQ2E3cHlzblUvUEk3aTBpWmdtdTY0dW5oY2JPSElkV1l5ZVJLNXZrTE4rWGVScU9SVjE1NWhULys4WSs4Kys2N2ZQTEpKd1FGQlYzemRSY3RXc1EzMzN4VGJyOWR1M2F4YTlldVV0cy8rdWdqbWpScFFsWldGZ0RmZlBNTnJxNnUzSFBQUGZaakFENCtQZ0NzVzdlT3dzSkNPblRvUUVwS1NySHJtVXdtQWdJQ2loMDNtODNNbmoyYjVjdVgwNzE3ZDhhT0hZdTd1N3U5M2MzTmpZeU1ERWFNR01IUW9VTjU5TkZIY1hGeGNiaEdvMGFOR0Rod0lBc1hMcVIrL2ZvTUdEREEzcGFTa3NLa1NaTzQvZmJiNmRLbEMyQmJMV0F3R09qWXNXTzVuMU9Sb20wVGZmcjBxZkE1WnJPWkJRc1c4UGpqaitQcjYxdmg4MFNrYkFvQWlFaTFFUlJRazA2UlBweE1QWHV6aHlKUzdYV0s5Q0hRMys5bUQwT3FzVHJCd2FTbXBkKzArNGVIaDlPL2YzLys5YTkvc1hIalJ2cjE2OGZubjM5ZTVqbVptWmtBRHYwTUJnTlBQZldVUTc4Wk0yYll2N2RhclJRV0ZtSTBHa3U4Wm41K1BrYWowYUU5TEN3TWdMNTkrenIwZmZycHB4MWVyMTI3Rm9CVnExWUJ0bTBBOCtiTkszYVBKazJhOE5GSEh6a2NPM2p3SUxObnp5WXVMbzVodzRaeC8vMzNjL0hpUmM2ZVBVdCtmajc1K2ZrVUZCVHc3TFBQTW12V0xPYk1tY09lUFh0NDlkVlhxVkdqUnJGeFpXZG5jOWRkZHprY041dk5oSWVITTNic1dQdXhiZHUyVWF0V0xiWnUzVnJpNTNIMzNYZmJBeHRneTB1d2QrOWVPblRvUUVSRVJJbm5sS1Fvc0hIbXpKbHJ5dHNnSW80VUFCQ1JhaU9zYmdqZFdxV3hKeTZiWThtNU4zczRJdFZXUklnSDNWb0ZVTDllblpzOUZLbkdXcmRzeGplcjEzUDArQzlFTm01NFU4WXdjT0JBdW5UcFF0T21UUUVjOXEyWDVmSitKUVVBb3FLaTdOL1BuVHVYLy96blAvYkorcFdpbzZQcDI3Y3Z3NGNQTDdHOVVhTkdkTzNhMWVIWXhvMGI3Y3Z5ZCszYVJYeDhQRjI3ZHFWMTY5YkZ6cDh6Wnc0bWs4bmgyT25UcDNuNTVaY2Qrc3laTTZmWXVRYURBUThQRHp3OVBhbFhyeDR4TVRFTUh6NmN2LzN0YndRSEJ3T3dmdjE2QUpvMmJXcmZ3Z0FRSHgvUDRjT0g2ZFdyRnp0MzdxUno1ODVrWm1iYXh6MTkrdlFTMzIvejVzMGRBZ0FMRnk0RWJEK3JpbHE2ZENuTGx5OG5PRGlZRVNOR1ZQZzhFU21mQWdBaVVtMjRHbzIwaUd6SW9HNjVMUHdoVFVFQWthc1FFZUxCb0c2QnRJaHNpTkdnSEFCeTlTSWFoZE1rb2hIZmJkeEtUVDlmZ2dJcnYzZjlXcm01dWRrbi8wQ3BrL1FpUTRZTTRkU3BVK1gyMjd0M0wrbnB0dFVOSjArZUJINmRLSmZrMUtsVER1MDlldlN3Zjkrd1lVTUdEUnBVckgvUlJIclJva1Y0ZUhnd2N1UkkvUHlLcjhxWk8zZHVzUUJBblRwMUdENThPRWFqRVI4Zkg3eTl2Zkh5OG1MbXpKbUVoSVF3YnR3NFBEMDlpKzIzMzdwMUs5dTNiM2ZZTGpGMTZ0UVMzOVBXclZzZG52TFBtemZQdmxKaDJiSmxlSGw1MmRzR0RCaEFyVnExbURWcmxzTTFEaHc0WU0vUjBLcFZxeEx2YzZWMTY5WXhlL1pzYXRTb3daLy8vR2N0L3hlcFlnb0FpRWkxNHUvblM3ZmJteE5VOHhkK09IQ1dINDlta1hMT1RGNUI0YzBlbXNndHk5MWtJTGltSzUwaWZlaldLb0FXa1EzeDk5Ti9xdVhhZGIrN0MwdS9XYzJpL3k2bmZac29HamFvVDJCZ0FHNVhURmlyVWxwYUdyLzg4b3Y5ZFhCd01QWHIxN2Uvam8rUEp6ZzRHRTlQejZ1K3gxZGZmVldzV2tCcEUyV3dsZmk3dlAvbEFZQ3liTisrblgzNzl0Ry9mLzhTSi84QWhZV0Y5Z0JBZG5ZMjI3WnRBN0JQaksxV0sxbFpXV3pldkpuNCtIanExYXRYWnFXRE5tM2FzR0hEQmdDNmRPbmlFQXc1ZHV3WWI3enhCdW5wNmZUcjE0L282R2dhTjI0TVFGWldGcXRYcndac1pRS0xBZ0NGaFlWa1pHUTRCR0tLamw4WkVDalA2dFdybVRadEdwNmVua3laTW9YdzhQQktuUzhpNVZNQVFFU3FIWDgvWHpxMWl5SzBkakxSdDJXU2s1dUx4YUlBZ0VocGpFWURuaDRlQlByN0VWWTNCTmRTOWpLTFZKYW5od2RQUHRxYm1OMzdpTm0xbHgxNzlsZm92RFp0Mmx6MVBYZnYzczE3NzcxbmY5Mm5UeDllZXVrbEFDNWV2TWpMTDc5TXAwNmRybW5mK0pRcFUremZYK3NXZ0xMNCtQalF2bjE3Qmd3WVFFcEtpbjFaL3VVc0ZvczlxMzk2ZW5xWmdRaUF6WnMzczNuejVncmRmLzc4K2ZhSi9KbzFhNWc1Y3laMzNYVVg2OWV2WiszYXRTeGJ0b3podzRmVHUzZHZQdi84YzNzQ3crVGtaSHUxZ3BTVUZDd1dDM1hyMW5XNDlwSWxTOHFzUG5DbEw3NzRnZ1VMRnVEcjY4dGYvdktYWWdFRkVha2FDZ0NJU0xYa2FqVFNzSDVkR3RhdlczNW5FUkc1Ymd3R0E1MDd0S05OVkhQaVR5YllLZ09VVXg0dzV4cFdiWFhwMHNXKzMzM1lzR0VPYmQ3ZTNqejIyR01zV0xDQXRtM2I4c0FERDF6MWZhNTA2dFNwS3J0V2thaW9LS1pPbmNvSEgzekF4bzBiK2ZERER3a05EYlczbTgxbUFQc0tnTEN3c0dLQmlBVUxGdkRGRjEvdzJHT1A4Y0lMTHppMHBhV2xNWExrU0lLRGczbjc3YmNkOXVaZjNtZldyRmxzM2JxVjMvLys5d3dhTklqMTY5Zno0SU1QNHUzdHpheFpzemgrL0Robnpwd2hPanFhdFd2WGN1VElFVnEyYkFsZ24rUTNiUGhySG9oZmZ2bUYrZlBuRXhZV1JuNStmb21WRFM1MzZ0UXBGaXhZUU8zYXRaa3laWXJEaWc0UnFWb0tBSWlJaUlqSU5mUDA4S0I1azRwbGVkK3d0ZlFsNnVXcFVhTkdzU3oybHhzNGNDQTdkKzdrbzQ4K0lpb3F5cDZSdnlJS0N3dUxsY2tyTW1USWtFcVBGV3hiRXI3ODhzdGl4eTdYczJkUFZxNWN5YVJKazVnNWM2WjkrNExGWWdFb2xnTUFiTXZ3Wjh5WXdZWU5HM2ppaVNkNDdybm43TzloNWNxVkxGNjhtRmRlZVlWMzNubUhjZVBHTVhMa1NGNTc3VFdhTkdsaXYwWkJRUUhQUC84ODN0N2V2UGZlZXc0ck0xeGNYT2pmdno4UkVSSDgrOS8vWnV6WXNmajcrN05seXhZT0hqeG9yM0J3Nk5BaEFQc1RlNnZWeXBRcFV6Q2J6WXdkTzVacDA2YVYrdG5FeE1UWXYyL1hyaDBUSjA0c2RTdUVpRlFOQlFCRVJFUkU1RGZEWURBd2R1eFloZzBieGp2dnZNUEhIMzljNnFUK1NnVUZCZmJsOWxjcWF3dEFXWTRmUDg3eDQ4Zkw3Tk95WlV1R0RoM0szTGx6K2R2Zi9zYWJiNzVwSHc5UUxKbmZ2bjM3bUQ1OU9zbkp5WXdjT1pMZXZYdFRVRkRBMnJWcldieDRNWW1KaVhUdTNCbC9mMzlDUTBQNThNTVBtVGh4SWlOSGpxUlBuejRNR0RBQWYzOS9UQ1lUNDhhTm8zMzc5cmk3dTdOcjF5NCsrdWdqcGsrZmJrL2ExNzU5ZTlxM2IyKy9kK3ZXcmRteFl3Y0ZCUVdZVENaMjdOaEJRRUNBUGREaTR1SkNVRkFRZDk1NXAzMlZ3SlhTMDlQNStPT1AyYmh4STJETDR6QjE2bFFNU2t3cWN0MHBBQ0FpSWlJaXZ5bGhZV0U4Ly96eitQdjdWM2p5RDNEaHdnWDcwL2VpUkhtUmtaRzg5dHByOXRkWGV2MzExd0hiMCt5T0hUc1dhKy9Sb3dldnZmYWF3N0dwVTZjV3F5clFyMTgvZnZ6eFJ6WnUzTWp5NWN2cDA2ZVBQUUJRdEFJZ0tTbUp6ejc3akEwYk5oQVNFc0wwNmROeGQzZG56cHc1ckZ1M2pzek1URnExYXNYTEw3OU0yN1p0c1Znc3JGcTFpaTVkdWpCcjFpem16cDNMMHFWTCtmYmJiK25hdFN1OWUvZkcxZFhWbnUxLzRjS0ZKQ1ltY3VyVUtkTFMwaHpHMTcxN2R3QTZkKzdNOXUzYjJiWnRHdzBhTkNBdUxvNkhIbnJJb2Urd1ljT0s1UVFBeU16TTVNc3Z2MlRGaWhYazVlWFJxbFVyRGh3NGdKdWJteWIvSWplSUFnQWlJaUlpOHB2ejhNTVBWL3Fjakl3TWF0YXNDY0E3Nzd4VHFYUER3c0pLREFCVWxJdUxDK1BHamVQNTU1L254SWtUQU9UbjV3UGc3dTRPMklJTUd6ZHVwRy9mdnZUdjM1OHhZOGFRbEpTRXlXU3lUK2hidG15SjJXeG03ZHExZlBIRkZ5UWxKZEcvZjMrR0RoM0s2TkdqNmRHakIvUG56MmZkdW5YMDZOR0RPWFBtRk10dk1HUEdqR0xqS3dvQWRPdldqZG16WjdONDhXSWlJeU1CMnhhR0t6K0xLMWtzRmthTkdrVmlZaUoxNnRSaHlKQWgzSFBQUFdXdW9MQmV5aVZSbVNDT2lKUk5BUUFSRVJFUitjMjdlUEVpNmVucFpVNG1FeE1UYWRHaUJRQ3JWcTBpT3p1YkYxOThFVGMzTjZaTW1ZSy92NzlEZjdQWnpBY2ZmTUM2ZGVzWU1HREFOWTh4T0RpWStmUG4yelBzNStUa0FMOEdBQjU1NUJFNmR1eG9UeFQ0eEJOUFlES1p1T09PTy9EeDhTRTFOWlVGQ3hidzdiZmZjdmJzV1pvMWE4YUlFU1BvMkxFakZvdUZ0TFEwV3JkdXpmdnZ2MDk4ZkR6aDRlSE1ueitmMDZkUDg5eHp6OUcrZlhzbVQ1NXNIMDlCUVFIUFB2c3NnWUdCOW1NK1BqN2NkOTk5ckZpeGdpTkhqaEFaR1ZucVV2L0xHWTFHUm8wYXhlblRwN24vL3ZzeFZxQWF5ZW5UcHhrL2ZqejkrL2VuVDU4K0ZmOGdSYVJVQ2dDSWlJaUl5Ry9TcTYrK3lva1RKM0IzZHljek01UHM3R3dhTkdoUVl0L1RwMCtUbFpWbHJ6MXZOQnFwVWFNRzc3enpEbVBHakdIVXFGRk1uRGpSSGlBNGVmSWtmLzNyWDRtTGkyUGl4SWwwNjlhdFNzWmNOUGtIeU0zTkJYNE5BQUFPVlFJZWZQQkJrcEtTV0xObURSczNidVNubjM0Q29GT25UdlRyMTQrMmJkc0N0dEtKYytiTUlTVWxoZG16WnhNYUdtcC9uMWFybFhmZmZaZTh2RHc2ZCs2TTFXcTFCMG5tenAxTGNuSnlzUzBNanovK09DdFdyTUJxdFRKdzRNQUt2N2QyN2RyUnJsMjdDdmZQek16a3pKa3psU29uS0NKbFV3QkFSRVJFUktxZCtmUG5BNUNRa09Bd2FiMWNjSEF3dTNmdnRyOE9EUTFsMUtoUkpWNnZxRi9SQkw5STNicDFtVGx6Sm0rKytTYWpSNCttZCsvZXVMbTVzWFRwVW9LQ2duai8vZmNkTXV0WHBYUG56Z0hnNGVGUnJHM1dyRmxzM3J5WjlQUjBBTUxEdy9uREgvNUF6NTQ5cVYyN05nQTdkdXpncTYrK1l0KytmWVNFaERCaHdnU0hBQUxZbHRjLysreXpmUFhWVjB5ZlBwMHZ2L3lTZnYzNmNlN2NPWll0VzhaVFR6MVY3RE81dktyQjBxVkw2ZFNwVTRtVkNxNVZVbElTQUhYcTFLbnlhNHM0S3dVQVJFUkVSS1JhbVRkdkhvc1hMNlpwMDZiczJiT0h0OTU2aTVkZWVzbGhxVHJBbURGakdEMTZ0RDFBVU5ieS8zWHIxbUV5bVVwOFFoMGNITXp3NGNPWlBIa3l5NVl0QThETHk0dFJvMGFWTy9sZnYzNTlzWVIvRmJWanh3NEFBZ0lDaXJYVnJWdVhxS2dvV3JkdVRZY09IZXdUKzVTVUZMNzg4a3RXcjE1TlFrSUN0V3JWWXZqdzRmYUVmeVZwMWFvVnJWcTFJaTR1ams4KytZUVBQL3dRc0UyOGUvZnU3ZEIzMGFKRmZQdnR0MFJGUmVIbjU4ZVdMVnQ0ODgwM21UUnBrajJCWW1XNHVycHkvdng1TEJaTHNXMEIrL2Z2QnloMTFZYUlWSjRDQUNJaUlpSlNiV3pjdUpIRml4ZlRwazBicGt5Wnd2cjE2NWs1Y3lhREJ3K21WYXRXaEllSDQrM3RqZEZvTFBabHNWakl6ODhuUHorZmdvSUMrNjhkT25RZ05qYVdIajE2NE9YbEJVQldWaGF4c2JIczNyMmJiZHUya1p5Y2pKZVhGMzM3OWlVdkw0OTE2OWJ4Mm11dkVSZ1l5RzIzM1ViejVzMXAxS2dSZGVyVWNjZ1ZVTDkrL1dMSkFXTmlZamg1OHFUOXRjVmlZY3FVS1hoNGVPRHU3bzdCWUNBaElZR2RPM2ZpNGVGQm16WnRpbjBPZmZ2MnRZL2w1NTkvWnMyYU5lellzWU1qUjQ0QTBLeFpNOGFQSDgrOTk5NWI2c1QvY2hrWkdXemF0SWxEaHc3aDVlVkZpeFl0MkxWckYwODk5UlNQUHZvb1E0Y081YlBQUG1QaHdvVkVSa2J5OXR0dll6S1ptREJoQXJ0MjdlTEZGMTlrNHNTSk5HclVxRkkvejRpSUNBNGZQc3o0OGVOcDJyU3AvWGhxYWlvYk4yN0V5OHZMWHBKUVJLNmRBZ0FpSWlJaVVtM2NkdHR0TkduU2hMZmVlZ3VUeVVTdlhyMW8zYm8xSzFhc1lPL2V2YXhidDg0K3lTL0tJbCtXRmkxYWNQYnNXUXdHQXdNR0RHRDU4dVg4NXovL0lUazVHYXZWaXF1cks2MWJ0MmJRb0VGMDdkclZIaUFZTW1RSVAvendBNXMyYldMRGhnMnNXYk1Hc09VTytNYy8vbUZmdGg0Wkdja0xMN3pnY00rTWpBeUhBSURSYUNRdUxxNVlOdjZRa0JCR2poeUpuNStmdy9HRWhBUVdMMTdNOGVQSGlZdUx3MncyNCtMaVFtUmtKRTgvL1RUZHVuVXJNUlAvbGZMeThsaTFhaFhidDI5bno1NDlHQXdHZXZYcXhWTlBQVVZBUUFCSGp4N2w3My8vTzNYcjFtWHk1TWxzM3J5WmR1M2FNV25TSkx5OXZRRmJ0WVMvL09VdmJOKytuZUhEaHpOdDJyUUtKUVVzTW5ic1dHYk1tTUdoUTRjNGNPQ0EvYmpCWUtCaHc0Yjg4WTkvdE45TFJLNmRpL2xpUnZsL000cUlpSWlJVkpFTlczY1dLeDFYR1dhenVVSlB0YTFXSy9uNStaak5aaXdXQ3dhREFZUEJnTkZvZFBnK0xTMk43Ny8vbnNjZWU0ekV4RVJtekpoQjA2Wk5pWXFLb20zYnR1VXViYy9Qeitmbm4zOG1MaTRPRnhjWGU4YjZwS1FrUEQwOWkxVVBLRzJzdWJtNTl2R2FUQ1o4ZlgxTGZmOWp4NDdGeTh1THhvMGIwN3g1Yy91Uy9Nb3dtODA4OHNnamhJZUgyMHZ5bFhTTmMrZk9NWFRvVUhyMTZzVXp6enhUYkttKzFXcGwwYUpGSERwMGlELzk2VThPV3kzbXpwMUxXbG9hRXlkT3JOVFlxc0s2ZGV2b2ZrZUhHMzVma1Z1WkFnQWlJaUlpY2tOZGF3QkFxazVXVmhZK1BqN2w5cnR3NFFJMWF0UW9zMDlweVJodkZnVUFSSW96M093QmlJaUlpSWh6TVJvTldDeVdtejBNZ1FwTi9vRnlKLy9BTFRYNXR5VVYxRlJINUVyNlV5RWlJaUlpTjVTSHV6dFpXVmszZXhqeUc1YVZsWVZuQ2VVVFJaeWRBZ0FpSWlJaWNrTUZCZFMwMTNnWHVSNlNrcElJOUs5Y1RnUVJaNkFBZ0lpSWlJamNVR0YxUTBoUFN5VWpJK05tRDBWK2d6SXlNa2hQUzZWK3ZUbzNleWdpdHh3RkFFUkVSRVRraG5JMUdta1dFVTVzYkt5Q0FGS2xNakl5aUkyTnBWbEVPRWFEcGpvaVYxSVZBQkVSRVJHNUtUSXl6M1A0V0R5MUFvTUlEUTNGeDhlbldJazVrZkpZTEJheXNySklTa29pUFMyVlpoSGgrUHVWWEVKUnhOa3BBQ0FpSWlJaU40M1pZdUZVWWpKcEdabms1T1ppc1JUZTdDRkpOV00wR3ZEMDhDRFEzNCt3dWlHNEtvZ2tVaW9GQUVSRVJFUkVSRVNjZ0RiR2lJaUlpSWlJaURnQkJRQkVSRVJFUkVSRW5JQUNBQ0lpSWlJaUlpSk9RQUVBRVJFUkVSRVJFU2VnQUlDSWlJaUlpSWlJRTFBQVFFUkVSRVJFUk1RSktBQWdJaUlpSWlJaTRnUVVBQkFSRVJFUkVSRnhBZ29BaUlpSWlJaUlpRGdCQlFCRVJFUkVSRVJFbklBQ0FDSWlJaUlpSWlKT1FBRUFFUkVSRVJFUkVTZWdBSUNJaUlpSWlJaUlFMUFBUUVSRVJFUkVSTVFKS0FBZ0lpSWlJaUlpNGdRVUFCQVJFUkVSRVJGeEFnb0FpSWlJaUlpSWlEZ0JCUUJFUkVSRVJFUkVuSUFDQUNJaUlpSWlJaUpPUUFFQUVSRVJFUkVSRVNlZ0FJQ0lpSWlJaUlpSUUxQUFRRVJFUkVSRVJNUUpLQUFnSWlJaUlpSWk0Z1FVQUJBUkVSRVJFUkZ4QWdvQWlJaUlpSWlJaURnQkJRQkVSRVJFUkVSRW5JQUNBQ0lpSWlJaUlpSk9RQUVBRVJFUkVSRVJFU2VnQUlDSWlJaUlpSWlJRTFBQVFFUkVSRVJFUk1RSktBQWdJaUlpSWlJaTRnUVVBQkFSRVJFUkVSRnhBZ29BaUlpSWlJaUlpRGdCQlFCRVJFUkVSRVJFbklBQ0FDSWlJaUlpSWlKT1FBRUFFUkVSRVJFUkVTZWdBSUNJaUlpSWlJaUlFMUFBUUVSRVJFUkVSTVFKS0FBZ0lpSWlJaUlpNGdRVUFCQVJFUkVSRVJGeEFnb0FpSWlJaUlpSWlEZ0JCUUJFUkVSRVJFUkVuSUFDQUNJaUlpSWlJaUpPUUFFQUVSRVJFUkVSRVNmdy95eXl6WGVBbEFCQ0FBQUFBRWxGVGtTdVFtQ0MiLAoJIlRoZW1lIiA6ICIiLAoJIlR5cGUiIDogIm1pbmQiLAoJIlZlcnNpb24iIDogIiIKfQo="/>
    </extobj>
    <extobj name="C9F754DE-2CAD-44b6-B708-469DEB6407EB-3">
      <extobjdata type="C9F754DE-2CAD-44b6-B708-469DEB6407EB" data="ewoJIkZpbGVJZCIgOiAiMjQwNTQ4Mzk0MzQ4IiwKCSJHcm91cElkIiA6ICI1MzQ5MjM1NzgiLAoJIkltYWdlIiA6ICJpVkJPUncwS0dnb0FBQUFOU1VoRVVnQUFCQUFBQUFGckNBWUFBQUJQRnZ1OUFBQUFDWEJJV1hNQUFBc1RBQUFMRXdFQW1wd1lBQUFnQUVsRVFWUjRuT3pkZVhoTTEvOEg4UGZNWkpuc3V5eUluWVNVaENDb0pTVFVYa290UmZ0RExhWDJwWHhwVTB1cnBVcFIrMXBycGFIRUhyUWhxTmozTlNJaFJHUmZaekxMNzQ4MFV5TXp5V1FkU2Q2djUvR1l1ZmZjYzg5MVp5TG5jOC81SElFc1BWRUpJaUlpSWlJaUlxclFoUHB1QUJFUkVSRVJFUkdWUGdZQWlJaUlpSWlJaUNvQkJnQ0lpSWlJaUlpSUtnRUdBSWlJaUlpSWlJZ3FBUVlBaUlpSWlJaUlpQ29CQmdDSWlJaUlpSWlJS2dFR0FJaUlpSWlJaUlncUFRWUFpSWlJaUlpSWlDb0JCZ0NJaUlpSWlJaUlLZ0VHQUlpSWlJaUlpSWdxQVFZQWlJaUlpSWlJaUNvQkJnQ0lpSWlJaUlpSUtnRUdBSWlJaUlpSWlJZ3FBUVlBaUlpSWlJaUlpQ29CQmdDSWlJaUlpSWlJS2dFR0FJaUlpSWlJaUlncUFRWUFpSWlJaUlpSWlDb0JCZ0NJaUlpSWlJaUlLZ0VHQUlpSWlJaUlpSWdxQVFZQWlJaUlpSWlJaUNvQkJnQ0lpSWlJaUlpSUtnRUdBSWlJaUlpSWlJZ3FBUVlBaUlpSWlJaUlpQ29CQmdDSWlJaUlpSWlJS2dFR0FJaUlpSWlJaUlncUFRWUFpSWlJaUlpSWlDb0JCZ0NJaUlpSWlJaUlLZ0VHQUlpSWlJaUlpSWdxQVFZQWlJaUlpSWlJaUNvQkJnQ0lpSWlJaUlpSUtnRUdBSWlJaUlpSWlJZ3FBUVlBaUlpSWlJaUlpQ29CQmdDSWlJaUlpSWlJS2dFR0FJaUlpSWlJaUlncUFRWUFpSWlJaUlpSWlDb0JCZ0NJaUlpSWlJaUlLZ0VHQUlpSWlJaUlpSWdxQVFZQWlJaUlpSWlJaUNvQkJnQ0lpSWlJaUlpSUtnRUdBSWlJaUlpSWlJZ3FBUVlBaUlpSWlJaUlpQ29CQmdDSWlJaUlpSWlJS2dFR0FJaUlpSWlJaUlncUFRWUFpSWlJaUlpSWlDb0JBMzAzZ0lpSWlDb0dtVnlPNk9jdkVaZVFoQ3lKQkhLNVF0OU5LbE1pa1JCaVkyTTQyRnFqZWxVbkdJaEUrbTVTc1ZUMiswbnZwb3IyUFNNcWF3SlplcUpTMzQwZ0lpS2k4aTB4T1FYM0hrWEN6dDRCTGk0dU1EYzNoNmlTL1dJdWw4dVJscGFHbUpnWXhMK09nMXZkbXJDeHN0UjNzNHFFOTVQZVZSWHBlMGFrRHd3QUVCRVJVYkVrSnFmZzdxT244UER3Z0kyTmpiNmI4MDVJVEV6RXJWdTM0RjYzUnJucm5QQitVbmxSbnI5blJQckNIQUJFUkVSVVpESzVIUGNlUmJLeitCWWJHeHQ0ZUhqZzNxTkl5T1J5ZlRkSFo3eWZWSjZVMSs4WmtUNHhBRUJFUkVSRkZ2MzhKZXpzSGRoWjFNREd4Z1oyOWc2SWZ2NVMzMDNSR2U4bmxUZmw4WHRHcEU4TUFCQVJFVkdSeFNVa3djWEZSZC9OZUdlNXVMamdkV0t5dnB1aE05NVBLby9LMi9lTVNKOFlBQ0FpSXFJaXk1SklZRzV1cnU5bXZMUE16YzJSbVpXbDcyYm9qUGVUeXFQeTlqMGowaWNHQUlpSWlLakk1SElGczhQblF5UVNsYXZsODNnL3FUd3FiOTh6SW4xaUFJQ0lpSWlJaUlpb0VtQUFnSWlJaUlpSWlLZ1NZQUNBaUlpSWlJaUlxQkpnQUlDSWlJaUlpSWlvRW1BQWdJaUlpSWlJaUtnU1lBQ0FpSWlJS3JXNHVEZ2tKaWJxdXhrVlhucDZPdmJ0MjRmZzRHQW9GSVhMMks1UUtCQWJHd3VKUktKeHYxd3VoMUtwTElsbUFnQXVYcnlJN2R1M2wxaDlwVVVpa1NBeU1oS1JrWkZGdXY2VWxCUWtKQ1RrZTJ4cWFpclMwdEtLMDB3MWx5NWRRa2hJU0luZUx5TFNuWUcrRzBCRVJFU1YyNFVMRjNEbnpoME1IejQ4ejc3Tm16Zm5lNnlibXh0YXRXcWx0aTBoSVFFYk5tekE2TkdqWVdWbFZlRDVCdzhlak9yVnEyUFRwazJGYXpqcExDa3BDVjk5OVJXaW9xSVFFQkFBb2JCd3o2RGk0K014Wk1nUXpKMDdGKzNhdFZQYko1VkswYjE3ZDB5Y09CRTlldlJRYmZmMzk4ZllzV1BSdDIvZlFyZjMzTGx6T0hueUpJWU1HYUx6TWRIUjBUcVZxMTY5dXRyN25qMTdZc3lZTWVqZXZYdWgycWhVS3JGdzRVS2NQMzhlMWF0WHg4YU5Hd3QxZkV4TURFYU9IQWszTnpjc1hicFVZNW5FeEVRTUhUb1UvZnIxdzJlZmZWYW8rclhadUhFampJeU00T2ZuVnlMMUVWSGhNQUJBUkVSRWVuWHc0RUZjdkhnUllyRVlnd2NQVnR1M2MrZk9mSS90MGFOSG5nREFwVXVYY09MRUNUeDgrQkJMbGl6UktRaEFwU2NpSWdJQkFRRjQ4ZUlGZXZUb2dheXNMSVNHaG1vdGIyZG5oMGFOR3VWYloycHFLaDQrZkFnQWtNbGtBSUNvcUNoY3VYSkZyZHl6WjgvVXRubDVlVUVnRUJUWTV0VFVWRmhZV0JSWTdrMmFBbGh2RXdxRk9IYnNtTnEyckt3czFUVVV4cnAxNjNEKy9IazRPVGtoT2pvYUd6WnN3T2VmZjY3VHNVcWxFaXRXckVCMmRqYTZkKyt1TVhqaDdPeU03ZHUzUXlxVnd0UFRVMk1aR3hzYm1KdWI0OEdEQnpoeTVJalc4MDJjT0JFQWNPM2FOVHg2OUFpK3ZyNGF5MXRiVytmNVBoTlJ5V0lBZ0lpSWlQUnE3dHk1bURadEdqWnYzZ3c3T3p0MDZkSUZBRlJEaEx0MTY0YkpreWZuT2M3ZjMxOWpmWjA3ZDBaS1NncldybDJMYWRPbU1RaWdSeUVoSVZpMmJKbHE2SDV3Y0RDQ2c0UHpQYVpseTVaWXNHQkJ2bVdlUG4yS3hZc1hxMjA3Y2VJRXpwdzVvN2J0MUtsVE9ILyt2T3I5amgwN0lCQUlzSGZ2M256cnYzLy9QZ0FVV003TXpBemR1blZUbmIrc2JONjhHWUdCZ1hqdnZmZXdhTkVpZlAvOTkvajk5OTloWW1LaTA2aUYzYnQzNDlLbFN3Q0FSWXNXYVN6ejFWZGZJVGc0R0VxbEV0T25UOWRZWnZ6NDhlamR1emVlUDMrTzRPQmd1TG01SVNVbEJURXhNV3F2Y3dNQXYvMzJHd0RnOU9uVE9IMzZkSjc2M04zZEdRQWdLbVVNQUJBUkVaRmVpY1ZpekpzM0QrUEdqY09GQ3hkVUFZRDQrSGdBT1oyc3d1clhyeDlldlhxbG1uUCt5U2VmbEdpYktYK0ppWWxZdm53NXdzTENVSzllUFV5ZlBoM201dVpheTU4OGVSSmJ0MjZGbFpVVkJnMGFWR0Q5SGg0ZTJMVnJGNEQvcGdDTUdERWl6eFNBWWNPR2Fad0NzRzdkT3AydW82QnlqbzZPcWdCQTdqbnpFeGdZQ0Nzcks1dzhlVkp0Ky8zNzk5VzJkZXJVU2VQeGNya2N2L3p5Q3c0ZlBvd0dEUnBnL3Z6NU1ESXl3cXhacy9EMTExOWo2OWF0U0VwS3d0aXhZeUVTaVRUV2NmandZV3phdEFuZHVuWERoQWtUc0cvZlB0U3FWUXZObWpWVGxVbE9Uc2E0Y2VOUXBVb1ZyRnUzRGtlT0hJR2pveVBhdEdtVDcvV3RXTEVDSjArZXhLSkZpOVJlQXpsVGZXN2N1SUUyYmRvZ0lDQkE3YmcxYTliZ2p6LytRSXNXTGZLdG40aUtqd0VBSWlJaTBqdGJXMXNzWGJvVWpvNk9xbTI1VHdqcjFhdW45VGk1WEs1MTM1Z3hZK0RoNFpGbnpqaVZIcmxjamdNSERtRGJ0bTFJUzB0RHIxNjlNSHIwYUNRbUpzTEJ3U0ZQK2JpNE9LeGF0UXBoWVdGbzBhSUZac3lZb1RaYW8yZlBuc2pLeWxLOW56OS92dXAxN2hOM2dVQUFzVmljcDhNckZvdGhZS0Q1VjkzOG50WnYyclFKdTNidGdxbXBLVHc5UFJFUUVLRFR0SUZjbjMvK2VaNm4ySGZ1M01HU0pVdFU3OTkrNm43aXhBbTFObWtLQU1URnhXSGh3b1c0ZmZ1MnFsMjV3VEVqSXlQTW16Y1BDeGN1eEo5Ly9vbUlpQWpNbkRsVDdmc0U1SXpBV0w1OHVTcG5BZ0M4ZVBFQ0d6WnN3TXlaTStIcjZ3c0FpSXlNaEptWkdTWlBuZ3dURXhNb2xVb3NXTEFBQ3hZc1VBc1U2RW9xbFdMTm1qVXdOamJHdVhQbjhQVHBVOVNvVVFNQUVCc2JpNE1IRDZKS2xTcm8zNzkvb2VzbW9zSmhBSUNJaUlqZUNjN096cXJYRHg0OHdHKy8vUVlMQ3d2NCtQaG9MRzltWm9aejU4N0J5c29LUXFFUWJkdTJSZDI2ZFZYN2hVSWhPLzlsYlBmdTNkaXlaUXVjbkp3d1o4NGNOR3ZXREFjT0hNRGF0V3Z4elRmZnFKN3dTaVFTQkFZR1lzK2VQUkFLaFpneVpRcTZkdTJhcDc2cFU2ZENMcGNqTEN3TVo4NmNRWjgrZmRDZ1FRTUFPWitSY2VQR3Fjb3VYYm8wVHpLN0ZTdFdZTVdLRlFCMEc2Si8rL1p0N04yN0YyM2F0SUcvdno4Q0FnS3djdVZLZlBubGx6ci9HOWpaMmVWSjlCY1hGNWVuM05DaFF6RnMyREQ0Ky91cmh0TG5kdERmRmhJU2dsV3JWaUV0TFEzZHUzZkgrUEhqOHdRM2pJeU1FQkFRZ0hYcjFpRXdNQkNqUm8zQzBLRkQ4ZUdISDZyS3RtM2JGb2FHaHFwUk5rRE9NSDVMUzB2WTI5dXJ0azJiTmcyREJ3K0dtNXNiQU9Damp6NkNWQ3FGbloyZHp2OE9iOXE4ZVRPZVAzK09lZlBtWWNPR0RWaTllclVxQ0xKOCtYSmtaMmRqeXBRcE1EWTJMbEw5UktRN0JnQ0lxRnhTQXNqSXlrWld0aHh5aFFKY1RZaktJNEVBRUFtRkVCdUtZQ28yaE83UEdDdUdmLzc1QjQ4ZVBWSzliOWl3SWJ5OHZQRG5uMzlpdzRZTnlNckt3dXpaczJGaVlxTHgrRUdEQm1IYnRtM1l2WHMzQUtCUm8wYTRkdTBhN3QyN3AxWnU0TUNCQUtCeHpuR3VqSXdNamZ0dGJXM1JwRW1UUWw5YlpUVm8wQ0RZMk5pZ1U2ZE9xczZjdjc4L1RwOCtqVysvL1JaejU4NUZkSFEwQWdNRGtaaVlDRDgvUDR3YU5RclcxdFlhNit2UW9RTUFxQkxudlRtaTQ4R0RCd0NBS1ZPbXdNUERRMnViRGg4K2pNREF3QUxiZnVQR0RYejk5ZGV3c3JMQ2hBa1RZR3RyaXhFalJtRGp4bzFJVFUzRjFLbFRkZXFneHNmSDUwbVlweWtBb0l1SWlBajgrdXV2dUg3OU9nQ2dUWnMyYU5xMEtjNmRPNmYxR0hkM2QvajUrU0VrSkFScjE2N0YvdjM3TVdqUUlQajUrU0U5UFIxTGxpeFJHNDJRNisxbEQzZnUzSmtuQ2VmYksyV3NXclVLOWV2WEwvQTY2dGF0aTNidDJxRlZxMVl3TmpiR3pKa3pzVy9mUGtpbFVvU0hoMlB3NE1GRkdsbEFSSVhIQUFBUmxUdFNtUnhKNlJJY09oK0ZZK0hQRUJXYmpreEo0VE1vRSttYmliRUJYQjNOMEtWNU5YUnY1UXByTTJNWUdXaWV0MXVXTWpJemNlbnFEVHgrOGhUSkthbjVsaTFPNXpnc0xFd3RFM2kvZnYzZzVlV0Y1T1JreU9WeVRKNDhXVFVrV1pNQkF3Wmd3SUFCYXR2V3JsMmJwN09YR3dENDdydnZ0TllWSHgrdmNiK1hsMWVKQkFDV3JTN2NFbTM2VXR4ckZRcUZhblBpQWNERXhBVGp4NC9IaEFrVE1IZnVYQUNBdDdjM09uYnNpTnExYStlYkd3REl5Y2gvOCtaTkFEbkxDY2JFeE1ERnhVVzEzOVRVRkphV2xscVBGNHZGK2RhZm5aMk5uVHQzWXRldVhaREw1ZkR6ODRPTmpRMkFuTStPVUNqRWhnMGI4T0RCQTB5Y09CRmVYbDVhNjNKMGRNUnZ2LzJHOWV2WHEyMDNNaktDbzZPajFubjVtdno1NTU5WXRXb1ZSQ0lSUm80Y2lRMGJOaUFzTEF4aFlXRTZIYjlpeFFwczJyUUpWNjlleGJKbHk1Q2RuWTBlUFhyb3ROemw4T0hEMGFOSGp3S1hVSHg3aW9FMm5UcDFVZ1Z6bWpadGlsNjllbUh0MnJWUUtCVHc5ZlV0c1NVR2lhaGdEQUFRVWJraWxjbnhLQ1lGUCt5NGhoc1JDZnB1RGxHeFpFcGt1QitWalB0UnlmanI2Z3ZNL01RVGRWMHM5Um9FZUJRUmlaTi9oMEV1bDhQSnNRcnExS29CSTBORHJlVXpzeFZGUHRlVUtWTXdaY29VQU9ySjA0WU9IUW9EQXdNWUd4dm5TWmFtaVkrUGoyb3U5T2pSb3pGNjlHZ0FPZk9zM3p6KzdTZWN1WVlNR1FKblorYzhXZVdCbkk1YlNmRHgxdDVwZkpjVTUzNitMU01qQTJmUG5zV3BVNmRVUy9HMWJ0MGFmZnIwd2JGangvRGpqejlpMkxCaHFGT25UcjcxbkQ1OUdpS1JDREtaRE51MmJVTmdZQ0IrK2VVWDFmNkNWZ3pRUmlxVklpUWtCRHQzN2tSc2JDeWFOV3VHK3ZYclkvZnUzWGo2OUNsbXpab0ZXMXRiZlB6eHg2aFpzeWFXTEZtQ0dUTm1vR25UcHVqWHJ4Kzh2YjN6NUFiUTloa3JpdmJ0MitQOCtmTVlOV29VYXRldXJlcEE2OHJSMFJFLy92Z2pIang0Z1BQbno2TjM3OTRRQ0FSNXBpZG9ZMmxwcVhQWlhNZVBIOGVkTzNmeXZBYWdDbjVJSkJJSUJBSlYvZzRyS3l1a3A2Y1hHQWdpb3BMQkFBQVJsUnRLQUVucEV2eXdrNTEvcW5odVJDVGdoeDNYc1BpTGxuQ3dNdFhMZElCSEVaRUlQbllTOWVyVVFzZDJyV0ZTd0pOVEFEaDk3bEtKdDBNZ0VHRHo1czA2bDErL2ZyMU9Ld1hrOTdUU3dNQkE1NmVaUmVIVHZHbXAxVjJTaW5zL1kyTmpFUjRlanZQbnorUEtsU3VReVdTd3NySkN2Mzc5MEtOSER5aVZTc3liTnc4UkVSRndkM2VIbVprWmdvS0M4dFJqYjIrdkd1b2ZIQnlNWnMyYTRkeTVjeGd5WkFpMmI5K09lZlBtWWVUSWtRQ0FPWFBtd05QVFUydWI5dS9mcjlZeGo0eU14SkVqUnhBU0VvS1VsQlRZMnRwaSt2VHA4UGYzaDBBZ1FNT0dEZkg5OTk5ajFLaFJXTGR1SFd4dGJkR2lSUXRzMkxBQlc3WnN3ZUhEaDNIbHloWFkyZG1oVmF0VytPU1RUMkJ2YjEvZ0NnQzVkRjB1ME5yYVdpMVpZRkUvbi9YcjE4OHpURDgwTkZRdG9hSW1tcVlBNVByc3M4ODBycXp4WmhEdDdZQ2FVcW5FWDMvOWhZMGJOK0xWcTFjWU9IQWdaRElaZ29LQ2NQejRjWFR1M0JtZE9uVkNnd1lOQ3BWMGtZZ0tod0VBSWlvM01yS3ljZWg4Rkc0OFp1ZWZLcVliRVFrNGRENEtIM2VvQXpPeDlxZnVwU0VqTXhNbi93NUR2VHExMEwxenh6STl0eWI3OXUzRHhvMGI4ZGRmZjJIRGhnMGE1MTd2M0xrVHg0OGZWMHNlU1Byeit2VnJqQm8xQ2hrWkdUQTFOVVhidG0zUnNXTkhlSHQ3UXlRU0lTZ29DSnMzYjRaRUlnRUEzTDE3RjNmdjN0VllWK1BHamRHdVhUdGN1blFKVDU0OHdZQUJBM0R1M0RuWTJ0cGkzTGh4Q0FvS1FucDZPb0Nja1FZcEtTbGEyL1htS2dKQXpuejhvS0FnT0RrNVljaVFJZWpXclp2YTU4dkh4d2ZMbHkvSFAvLzhBMXRiVzlWMlMwdExUSmd3QVI5Ly9ER0Nnb0lRRWhLQzJOaFl0Y1I0bzBlUFJzdVdMVFcyNC96NTgycFRBeUlpSWxRalZIS1hBWHc3ZjBXdXMyZlBJaUlpUXVzMWFsTzdkbTI4Ly83N1d2Y3ZYTGhRNC9jbnZ5a0F3NGNQMTFyZmlSTW5WRXYvdmZuNnlKRWoyTHQzTDZLam8rSHU3bzV2dnZsR3RicEgxNjVkc1gzN2RodzhlQkQ3OSsrSHZiMjlhb2xISWlwNURBQVFVYm1SbFMzSHNmQm4rbTRHVWFrNkZ2NE12ZHJVTFBNQXdLV3JOeUNYeTlHeFhlc3lQYTgyNXVibTZOMjdOdzRkT29Sang0NWg4T0RCYXZ2ajQrTng2TkFoOU8vZm41bkQzeEgyOXZiNDMvLytCNUZJaENaTm1xZ3l6OSs3ZHcrLy92b3I3dDY5aTVZdFcyTGF0R2thay82OWVQRUNNMmJNUUZ4Y0hENzg4RU1vbFVwczNyd1p6czdPYU55NHNhcWNyNjh2MnJadHErb1F2NTM1dnlETm16Zkh6ei8vakVhTkdxbWVOR2RrWkNBckt3dTJ0cmE0ZWZNbWdvS0NNSFhxVkkzSE96azVZY3lZTVJnMWFoU2tVcW5hMDJvN096czhlUEFBSjA2Y3dMeDU4MkJrWklROWUvWkFvVkNnU3BVcWF2VzhPWi8vN1dVQTMzYjI3Rm1kcHNPOHJWT25UdmtHQUp5ZG5mTU04MDlLU2xLOUx1d1VBRzJNalkxaGFtcUtUejc1QksxYnQ0WlNxVlFsY1FSeThuLzQrdm9pT2pvNjM2VTlpYWo0R0FBZ29uSkRybEFnS2paZDM4MGdLbFZSc2VtUUswcHVIcmF1SGo5NUNpZkhLam9OK3k4ck5XdldSSWNPSGJCanh3NjBidDBhTld2V0JKQXpsSGp4NHNVd016TkR2Mzc5OU50SVVwTzd6QjhBUEh2MkRKczNiMFpvYUNqTXpjMjFMdlVIQUhmdTNNRzMzMzZMbEpRVXpKMDdGMjNhdEVGU1VoSWVQbnlJc1dQSDVpbHZZR0FBRnhjWEJBUUVvRkdqUnFxQXdvRURCN0JxMVNvY1BYcFUxVEYvL3Z3NUlpTWoxWTczOFBEQW9VT0hJSlZLMGFkUEg2eGZ2eDdCd2NFNGNlSUUwdFBUY2ZIaVJYejU1WmRZdUhDaFdzSkJwVktKSDMvOEVWS3BGSFBteklHcHFXbWV0dFd0V3hjLy8vd3oxcTFiaHpGanhtRGZ2bjM0NnF1dkVCOGZyeXJUdW5WcmRPalFBYjYrdm1yTEFCWkUxK2tEQUhTZWt2Q20yTmhZekpvMUN3Qnc2TkFoMUsxYkY5MjdkMGQ2ZWpwRUloRmV2bndKQUhtV0lDeEl4NDRkMGJGalIvajcrMlBIamgxYXl4WG0rb2lvYUJnQUlLSnlRNmtFcy8xVGhaY3BrZWxsV2N2a2xGVFVxVldqN0Urc2dWd3VSMnBxS3F5dHJURjY5R2hjdW5RSmMrZk94ZkxseTJGalk0TVZLMWJnOHVYTG1EOS9mb0VaM3FuczNicDFDNEdCZ1RoMzdod0VBZ0UrK09BRGpCZ3hBZ0tCQUV1V0xNSFFvVU5WODltVlNpWCsrT01QYk55NEVlYm01bGl5WkFrYU5Xb0VJR2NPZkpjdVhkQ3RXN2M4US94alkyTWhsVXJoNnVxSzFOUlVwS2JtckZieDVNa1RXRmhZNE5rejlkRmlycTZ1aUk2T1ZudWkvY2NmZjhEUzBoSjkrdlJSSyt2ajQ0UHZ2dnNPYytiTXdjU0pFN0Z5NVVvNE9qcmk0Y09IcUZ1M0x1enM3TEJueng2c1hic1dZOGFNVVR0V29WQkFLQlNpYjkrK3lNN09SbEJRRU96dDdXRm5aNGZZMkZoVnVXKy8vVGJQdjV0U3FjUS8vL3dEVTFOVHRSRVBaZVhPblRzSUNBaFFMYnZwNU9TRVpjdVdJVGs1R1M0dUxsaTRjQ0VBd05EUUVON2Uza1UrajcrL2Y1NlZJZzRmUHN6T1AxRVpZUUNBaUlpSUFDRGZiUDlsSlRvNkdqLzg4QU42OXV5SkxsMjZ3TTdPRGpObnpzVFhYMytOcVZPbm9sYXRXamh6NWd3R0RCZ0FIeCtmUXRVdGtVZ1FHQmlvTVhrWmxReWxVb210VzdmaSt2WHJlUC85OXpGczJERFZ5STNJeUVpRWhZWGgxcTFiK09XWFgvRHk1VXVzV3JVS2QrN2NRZVBHamZIVlYxL0J3Y0ZCcmI1Smt5WnBYRHB2d1lJRld1ZkxBOXJucWVkMk1oOC9mb3pvNkdoODhjVVhHc3MxYWRJRTgrZlB4K1hMbDFYQmlsbXpacUZSbzBZSUNBaEFWRlFVL3ZqakQxU3JWZzA5ZXZSUUhaZVFrS0R4M01PSEQ4ZlFvVU8xdGhmSVNYNjVldlhxUEZNZVNvTzN0emMyYmRvRVoyZG5LSlZLQkFVRlljT0dEYWhUcHc0V0xseW9HcEl2RW9td2VmTm1lSHA2WXZiczJUQXpNME90V3JYeTNLZkNjSEJ3Z0llSGg5cTI4UER3NGw0U0VlbUlBUUFpSWlMU0s2bFVDaUNuRTNEZ3dBRUlCQUxZMjl1cjlyZHMyUkpkdW5UQmtTTkg4T3paTTdpN3UyUEVpQkdGT3NmTm16ZngwMDgvSVNZbUJvTUhEMmFXOFZJaUVBancxVmRmSVNzckMxV3JWbFhiVjdObVRTeFlzQURUcGszRG1ERmo4UHIxYTRqRllvd1pNd1o5Ky9iVmVFODBkZjZCbkRYdTM3Wmx5eGJzMkxFRGJtNXVTRWxKd2JKbHkyQmpZNlB4K01PSEQwTWtFcUY5Ky9aYXI4WFQwMU8xdW9CRUlrRnljaktzcmExVjEvakZGMTlnMWFwVnFGNjlPcG8wYVFJZ0p3OUNicEFoT2pvYXc0Y1BWNzNYWlE1LysvYnRFUmdZQ0lsRVVxcTVMVXhOVFdGcWFvcm82R2dzVzdZTU4yN2NnSitmSHlaT25LZzJxbWJZc0dHd3RiWEZxbFdyOFBUcFU0d2NPVkx0dS9tMi9KWUJKS0ozZzFEZkRTQWlJcUxLN2NLRkN3Q0FwMCtmb2tHREJsaS9majJhTldzR0FMaDI3UnFtVFp1R0kwZU93TXJLQ2s1T1RyaDc5eTVtekppQjI3ZHY1MXR2YmpLeFpjdVdZZXJVcVVoT1RzYmt5WlBaK1M5bGRuWjJlVHIvYVdscE9ITGtDTmF1WFF1WlRJYUVoQVIwN2RvVlc3ZHV4VWNmZlZTc2V5S1h5N0YxNjFiczJMRURmbjUrV0xKa0Njek16REJwMGlROGZ2dzRUL20wdERTRWhJU2dUWnMycWl6L1FtSE9yOFM1S3hTOExYZTBRYTFhdFFEa2RLQy8vdnBydUx1N2w5anlrVXFsRXQ3ZTNzak96c2ExYTlkS3BFNXRrcE9Uc1diTkdvd2FOUXFQSGozQ2pCa3pNSFBtVEkxVGFucjA2SUdmZi80WlptWm1XTHg0TVVhTkdvV1FrQkJrWjJmbktidDQ4V0ljT25Rb3oyc2llbmR3QkFBUkVSSHBsVlFxaFVna3dxZWZmb3FCQXdjaU1URVIrL2J0dzlHalJ4RVJFUUVqSXlQMDZkTUh3NFlOZzBna3d2cjE2M0hvMENGTW1qUUpkZXJVZ2Erdkw1bzJiWW82ZGVxb09uSUtoVUtWWmZ6UW9VTm8xYW9WSmsyYXBMYXNHNVVlbVV5R1I0OGU0ZWJObXdnUEQ4ZU5Hem1yVEppYW1xSnYzNzdvMjdkdnNUdk9VcWtVb2FHaDJMVnJGNktpb3VEcjY0dXBVNmZDd01BQTMzLy9QZjczdi85aDNMaHg2TmF0RzNyMzdvMGFOWEp5WENRbUpzTER3d005ZS9aVTFaV2JHMkRod29WNDc3MzMxTTZUbVptSjQ4ZVBReUFRcUMzeFY3dDJiWjFXSUpCSUpEQTBOTVR6NTg5aFlHQ0EwTkJRaElhR0lqVTFWWlhiWVBYcTFWaTVjcVhxbUd2WHJtbGNUckFvaWYzZUZCTVRnLzM3OStQSWtTUEl5c3BDaHc0ZE1IYnMyQUsvRjI1dWJsaXpaZzEyNzk2TnZYdjM0b2NmZnNDcVZhc3dhZElrdFZFVWI4L2p2M3YzTG80Y09hSzI3Zjc5K3dnS0NzcXpqWWpLQmdNQVJFUkVwRmQrZm41bzBLQUJxbGV2am0rKytRYm56NStIVXFtRWxaVVZCZ3dZZ0Q1OStxaXR0VDVod2dUMDZ0VUwyN2R2eDVrelovRDQ4V09ZbUppb2htTURPWm5mWTJOallXWm1oaSsrK0FLZE8zZlcxK1ZWS2djUEhrUndjRENpb3FJZ2srVWtiVFV4TVlHUGp3OThmWDNoNCtOVDdLSHRUNTQ4d2RhdFczSGx5aFZrWm1iQ3djRUJNMmZPaEorZm42cU1sWlVWbGk1ZGlrMmJObUhmdm4wNGVQQWdxbGF0aWw5Ly9SWFZxMWRYSmJUTDFiVnJWOXk1Y3dmbnpwM0QrZlBuMWZZSmhVSTRPVGxoNXN5WmNIWjJMblI3VjYxYXBlb0UrL2o0SURrNUdYLy8vVGNBd05iV0ZoNGVIbkJ5Y29LVGt4T2NuWjF4K3ZScFhMOStYV05kbzBhTjB2bTg2OWF0eTdQdHhZc1gyTDkvUDVvMGFZSlBQLzAwejF6OC9CZ2JHK1BUVHo5RjkrN2RzWFBuVHR5K2ZWdVZoNk5EaHc1bzE2NWRubVBjM2QzaDd1NnV0dTN5NWN1NGZQbXl6dWNsb3BMRkFBQVJFUkhwWFc3SHZYUG56akEwTkVTSERoM1FzbVZMR0dwSlRGaXpaazNNbVRNSGNYRngrT3V2ditEazVLU1c0YjE2OWVxWU9uVXFHamR1WEdKRHRLbGczdDdlQ0FvS1FzdVdMVkd2WGowMGJ0d1k3dTd1aFY0MkxqL096czY0Zi84K0dqWnNDSDkvZjdSdjMxNWovVVpHUmhnelpneTZkKytPUC83NEEwS2hVT095ZlVCTzUzYjI3Tm5GYXRmczJiTlZLeGdBUUpVcVZmREREei9BM3Q0ZTN0N2VzTEN3d0h2dnZZZjA5SFI0ZUhqQXhjVkZZekRFM2QxZGJjVUFBS3A2Ky9mdnIzTjdvcU9qODNTK216VnJocTFidHhZWXlMQzB0TlM2d29hOXZUMG1USmdBcFZLcG1yb2hFQWkwNW10NGs1dWJHN3AwNmFLV09CRUFnb09EY2V6WXNRS1BKNkxpRThqU0UvV3cyQkFSVWVIRkptWGdnK2xIQ2k1SVZNNGRYZHdWanRhYU95cWxaZG5xamZEeDlvSlA4NmFGT3U3MHVVdHFUMTRwcjVDUUVQaTJMdnF5YVdXcHZOelBOenVmUkVENStwNFI2Uk9UQUJJUkVWR1JpVVJDVmJJOXlrc3VsME1rS2orL2JwV1grOG5PUDcycHZIM1BpUFNKM3hRaUlpSXFNckd4TWRMUzB2VGRqSGRXV2xvYVRMUU1wWDRYOFg1U2VWVGV2bWRFK3NRQUFCRVJFUldaZzYwMVltSmk5TjJNZDFaTVRBenNiYXowM1F5ZDhYNVNlVlRldm1kRStzUUFBQkVSRVJWWjlhcE9pSDhkaDhURVJIMDM1WjJUbUppSStOZHhjSzFXK016eCtzTDdTZVZOZWZ5ZUVla1RBd0JFUkVSVVpBWWlFZHpxMXNTdFc3ZllhWHhEWW1JaWJ0MjZCYmU2TlNFU2xwOWZ0M2cvcVR3cHI5OHpJbjNpTW9CRVJFUlVMRFpXbG5Ddld3TzNiOTJFbmIwRFhGeGNZRzV1cnRPeVlCV0pYQzVIV2xvYVltSmlFUDg2RHU1MWE4TEd5bExmelNvMDNrOTZsMVdVN3htUnZqQUFRRVJFUk1WbVkyV0o1cDZORVAzOEplN2V1WTNNckN6STVRcDlONnRNaVVSQ21JakZzTGV4UW5QUFJqQW94eDFtM2s5NlYxV2s3eG1SUGpBQVFFUkVSQ1hDUUNSQ0xkZXFxT1ZhVmQ5Tm9STEErMGxFVlBGd3Nnd1JFUkVSRVJGUkpjQUFBQkVSRVJFUkVWRWx3QUFBRVJFUkVSRVJVU1hBQUFBUkVSRVJFUkZSSmNBQUFCRlZlbE0vYVlFeGZiMUsvWmgzMWZqK3pSRHdlZHNTcVVzb0VLQ2pkdzM0dDZpRjlsNnV4YXFydXFNbHpxMGZpclByaHNESnppemZzdWFtUmppNWFoRCtYdjBKTEV5TmluWGUvUFQxYllCYUx0YWxWajhSRVJGUmFlSXFBRVJVNlgzYTdUM0VKNE5VS1JVQUFDQUFTVVJCVkdkaVRkRFZVajJtTkN3WTA2NVE1ZmVldklmckQxK3BiZXZjc2hacU9sc2hZUDJaWXJkbjh1RG0rTFRiZXdDQVl4ZWU0TytyVVVXdWEweGZMNWliR21ISHNkdDRHWitlYjlsUHUzbkF3ZG9VZTA3Y1JXcUd0TWpuekk5SEhRY0VqSHdmcnhJejBIM3k3NUJreTB2bFBFUkVSRVNsaFFFQUlxSlNkR1BIaUJLdjAydlladFY2M0wzYTFpdlVzUmR1eGVRSkFKU1V2cjROVkoxL2hVS0pMajYxRUg3SERiK2Z2RmZvdXJ3YU9LSkhtN29BQUF0VEk4d2M2cU94M0QrM1kzRHRRU3lHZFBVQUFOaFlpcldXQllEZlQ5N0RrNWlrUXJjSEFBWjNiZ2dBV1BIN0pYYitpWWlJcUZ4aUFJQ0lLcFhHZGF0Zys3Yzk4Mnkzc3pJcGRHZGQwekZ2ZHM3TFF1TlBOcGJadWZMajI2d0c1dnhmYXdEQSt2M1g4RHd1RlFHZnQ4WHN6MXJqZFhJbVRsMTZxbk5kcG1KRHpCL1ZEZ0pCenZ2OGdod3loUUlkbXRXQW1kZ1FRTTVvaHZ5Y3ZmRk1GUURRNVg3bi92dFdxMktCcnExcUF3RG1qMjZIK2FPMWo3eVl2ZnB2Qko5OVZHRGRSRVJFUkdXTkFRQWlxbFFTVTdOd0tPeXgycmJ1YmVwQWtpMUh5TVZJbmV2UmRveFNvVlI3cjBzSDNkWFJFc0ZMKyt0Yy9sM1RyNk1iNXZ4ZmF3aUZBaHc0OHhBckF5OURxUVNxMkpyaGk0K2FZdkdYSFJHdy9nd082dEFwRmdvRVdEU3VBMXlkTExFNjZDcFcvM0VGcms2V3FPWmdnWE0zbitjcDM2MTFIU3dhMXdFSktabm9NVFVRQ29VU0EvM2RzZVhRVFNqZXVoZWFaTXNVZUI2WENnQ282V3lsZWwvVndRS0dCditseWZuOFEwK0lSRUk4ZTVVS21aWUFqN09kT1l5TlJKRHJjRjRpSWlJaWZXQUFnSWdxbGVqWUZNejY5UysxYmQzYjFFRmFoalRQOXZ3VTVaalNjbUJKUDlSMHRpcXczSnZCaFFOTCtxbGVWM1d3eUxNTkFIcE5DeXl3enJGOXZURDJvNllBZ0Q5REgrS2JkV2VnL0xmL3V5Ym9Lb1FDQWNiMDljTENzZTFSeThVYUsvWmVVdTEvbTFBZ3dKemhyZEdocVN2TzNYaUd0VUZYWVdRb3dvYlozV0JyS2NhNHhjZnh6KzBZVlhsWFIwdDhQYUlOQUdEcHpuQ2taVWp4eFVkTk1hYXZGNm82V0dEK3ByQUMyLzg4TGxWMW5UZDJqRkM5Zi9QZnRMNnJMWHEzeXhtRnNHQlRtTVpBUkoycTF2ajl1ejZJVFVoSDZKV2k1ejBnSWlJaUtrME1BQkFSQVRBek1jVHN6MXJwdXhuRnN1bmdEWTNiUC9KdEFDdHpZN1Z0bWdJR3VnUVJjdGxibTJEK3FIWm8wNlFhQUdCTDhFMzh2UHRpbnM3OXIzOWNRVnFtRkZNR3Q4REkzazNRb0lZdDVtME1RMnhDM3FSK1E3dDZvRjlITjl5T2VJMXBLMDVEb1ZSQ21pM0gzTFdoV0RPekMzNmU3SWRQdnoySWg5R0pBSUNrTkFtMkhMcUpHazVXT0hEbUlRQmd3NEhyZU4rekd2cDNjc1BOeDNIWS8vY0RuYTlKRTRFQStHcFlLd2dnZ0V5dXdOY2oza2VmbVg4Z1V5SlRsVEVRQ1RGL1REc1lHZ2p4M1pielNNL0tMdFk1aVlpSWlFb0xBd0JFUkFERVJnWVk2TjlRMzgwb2xtVzd3elZ1NytoZEkwOEFBQUFpWHlTclBlM09IU0ZRMElpQ1R0NDE4TTNJOTJGdElZWWtXNDZGbTgvbDI5SGVkdmdXb2w2bTRQdHhIZERXc3pyMkwvNElLMzYvaE4zSDcwTHhSc1JnVDhoZDFIU3h3cys3Y3A3bTUvcm5kZ3lXN0xpSWxoNHVTRWpKVW0zLy9ic1A0V0p2cmpheVFab3R4NHdWcC9Iamw3NjQ5elJlYTV0MDFiK1RPN3pkbmJELzd3ZUlmcFdLTC9zM3cvUWhMVEZ2NDMrakMyWU85WUZIYlFlRWhFZmk5R1hkY3gwUUVSRVJsVFVHQUlpSUFNUW5aOEwzaTUwNmx5K043UDd2dXVxT2xwZzAwQnYrTFhJUzdVVytTTWIwWDA3aGZsUkNnY2YrZFNVS0EyYnZ4dy9qZmRHb3RqMitHdFlLSDdhdmo0MEhydVBFeFVnb0ZFcGtTV1hJbHNreFpYQUxqWFVrcEdUaHk0KzlWZSt0L3cxcUJIemVOay9aQjFHSkdnTTZoVjNxc0ZvVkN5U2taR0xwcm5Da3BFdmcyOHdWL1RxNjRXVjhPdGJ0djRhUnZadGdnTDg3SXA0bjRkc05ad3RWTnhFUkVWRlpZd0NBaUlwRnFWUkNybEJBSnBOREpwTkJMcGZudkpiTElKUEovOXNubDBFdWswT2hVRUNwQkJSS0JaUks1YjkvOE85MkpaUlFRcUZRdnJIdnYvZjEzZHoxZmJudnROSUtTbGlaRzJOMEh5OE04SE9Ib1lFUTBtdzVsQUNNalVSWVBLRmpvZW95RUFseDYzRWNQT280d0syR0hSWi8yUkhSc1NsWXNmY3lqcDZQUU85MjlXRmlYTGovbXZwMnFLOXoyY0lHQUg3ZWRSR0h6ajVDVW1yT3lJTXB5MDVpKzdlOU1MNS9NM2pWZDBTYkp0WHdLakVEWTM0NGl1UTBTYUhxSmlJaUlpcHJEQUFRRVlDY0RyaEVtbzNzN0d4SXBGSklKRkpJczJXUVNLV1FTcVgvL3AzelhpYVQvZGVwTDhNbDczVHY1aFZlVVpZQmZOZXMzMzlONC9iK2Z1NnFwK1ZGTWE1ZlU5WFQ5RnVQNHpCbmJTaFdUUFZIZFVmTEl0WFhiZkx2Nk9KVEMrUDZOVU5OWnl0VWQ3UkVlbWJPdlBtV3c3ZnFYTS9SNVFQeVRBRW9hVW9sMUVZNHZJeFB4N3lOWjdGeVdtZFYvb1Badi82RmwvRjVjeG9VMTdMVlpiOGl4TE9ZRjJWK1RpSWlJaW83REFBUVZYQUtoUUtaV1JKa1ptWWhVeUpCUm1ZV01qTXprWmtsUVpiazM4NjlSQXFaWEs3dnB1cFZsbFJXcUlSeEJlVUxLR293UWRmakZBb2xQSWR1QWdDTVhIZ1lCZ1pDeE1TbGFTeTdKK1F1RE41WTBxNndsdSsraEJZTlhmRDd5YnVxZWZ2ZHArd3RjbjBBY096Q0U1ejRKeElkdld1Z2JuVWJuTGtXWGF6NmlxcXFnMFdlRlJFT0xPbW5XaG5oVFFJQjBMK2pHeWIvTzBWQnFjelp0bVJpSjZ6Y2V4bjcvcnFQYkZuSkJjU3F1VGlWV0YyNmVCYnpFcFlXZWErYmlJaUlLZzRHQUlqS3VXeVpER2xwNlVqUHlFU21KS2VqbjVHWjlXK25QeE5aRW1uQmxSU1RnWUVJQmlJUkRBd01JQktKSUJJSllTQXllR083Q0NKaHp0OUNrUWdDQVNDQUFBS0JBRUtoTU9lOTZyVUFBcnoxWGdBSWhVS1U1bGlEOU14c2ZMZmx2TTdsMzVXRWdhTSs5SVM5dFluTzVRdHpqYm5TczdMUmQyYVFXc0sra3FCUUtoRVNIb21ROE1nOCt3NHQ3YS96Q0FOZGdpYmFSZ2tZR2dqVkVoNisvVDZYVndOSFRQallHODNjbkNDWEs3QTUrQVoySEwyTkNRTzgwYXR0UGN6NXY5WVk5YUVuL2poOUg4Rm5IeUU2TmtXbnR1ZW5YKy91eGE2ak1KYXQzZ2hMQy9NeVBTY1JFUkdWTFFZQWlNb0J1VnlPak13c3BLYWxJelU5SGVucG1VaE5UMGRhV2dZazBwTHA0QXVGUWhnWkdzREl5QWpHUmtZd01qS0VzWkVoakkyTVlHaG9DR05qSXhnYkdjTEkwQkNHaG9iL2R1NE5JQklWL2NseVljVW1aUlM3anUrLzZLQnh1N21wa2RaOTJtZzY1bjVVUExZRTN5elVzSFJYUjBzRUwrMFBRSHRIVlpzZTc5Y3QxUEo5UlFrQUFDanh6cit1ZHArNG8zVmZ6N2IxWUNZMnpMZE1qeloxWVc1cXBIVi83a29JUUU0ZzRlMlZFZHA2VnNmSTNrM2dWZDhSQUhEOTRTdk0zeFNHQi85T0M1aXpKaFM3ajkvRitQNU4wYnB4Tll6dDY0V3hmYjF3NThsckRKenpaMUV1bVlpSWlLalVNQUJBOUE2UnllVklUazVGVWtvcTB0TFRrWnFXZ2ZTTURLUm5aQmE1VG9GQUFCT3hNVXhNeERBUmkyRXFGa01zTm9hcGlSZ21ZbU1ZL2R2Wk56U29IRDhPdXJlcG8zRzdzYUZJNno1dE5CMWpZMkdNTGNFM2k5eStvbXI4eVVaVXEyS0JMS2tNcjVOeVBpOVZiRXhScllvbHJ0eC9xWEZwdjVyT1ZtcFB6M1dkZnZEbWtQbml5TzE0NXllL2dFVTdMMWVZaVEzekxkT21jYlY4QXdBRjhXcmdDSy82anJoNlB4YnIvcnlHc092UDhwUzVGUkdITVQ4Y1E1MnExdWpYMFEyZGZXb2g5S3ArcGpRUUVSRVI1YWR5L01aUDlBN0t6SklnT1NXbnM1Lzg3NSswOU1JLzRUWXdFTUhNMUJUbVpxYi9kdXB6T3ZhbUptS0l4V0tJalkwZ0VBaEs0UXJLSjAxUDJMM2RuYkI4aWo4VUNpWEcvSEFVdHlOZUF3REc5UFdDbVlraGZ0cHhFVUJPaDMvVjlNNW8wY2dGZjErTndzeVZmeUVqSzd0TTI2K05rYUVJdndYMHhLMklPSHk1NUFRQTRKTVBHbUdnZjBQNGpkK2w4WmhzbVFMUDQxSlIxY0VDaGdaQ1JMNUkxdWxjaFJseFVGcnF1OXJDeGtJTUFHalJ5QVVYYjhkb0xGZmN6Lzdhb0tzSXUvNE1ZL3Q2WWVaUUgyQm8vdVZmSjJYQ2YveHVpRVQ4emhFUkVkRzdod0VBb2pLUW1wYU94T1FVMWRQOTVKUlVTTE4xN3pnS2hVS1ltWWhoYm00R0N6TXptSm1ad01MY0RHYW1wakFSRnoyN093RjkydGZILy82dk5aTFNKQml6NkNnZVBVdFU3UnZnNXc0N0t4TlZBRUNTTGNlWFA1M0F5dW1kMGQ3TEZUdSs3WW5acS8vRzNjaDRmVFZmUlpvdHg5WkROekZsY0F0MDlLNkJTM2RmNG1NL2QydzdmQk9wR1htbmlhemZmdzBKcVZuWWNmUzJhblNBTGsvazM5VDhzeTJRWkJjdWVhU3hvUWpoV3o0cjFERnY4M1ozd2k5VC9GWExCYTZhM2huVGxwL0MzMWVqSUJRSTRHUnZocmpFREZTcllva3FOcWJJbE1pS2ZDNUp0aHlYNzcxRU5VZEx1TmdYUEQvZVZHd0loVklKaFV3L1V5YUlpSWlJOHNNQUFGRUprOHZsU0VwT1JYeFNFdUlUa3BDUW1LenpQSDJSU0FnTGMzTllXMXJBMHNJY0Z1Wm1xaWY3ZklwZnNxek1qVEZ6cUE5NnZGOFh0eDdIWWVMU0VNVHBrR01nVXlMRG1FVkg4YzNJOTlHcmJUM3NuTmNMdTA3Y3hmby9yeUV4SmFzTVdxN2Q5cU8zMGFpMkExNjhUc09uM1R5UWxpSEZ4Z00zTkpaZHNmZXl4dTNHUmlJMGErQ0U1Ni9UOEZUSEVRRmxxWFBMV3ZodWJIc0lCQUpJc3VVd05oUWhTeUxEejVNN1llN2FVQndLZTR6ZkYzNElTN1AvQW1PYWh1MFhWWDQ1R3NyN01wSkVSRVJVOFRFQVFGUk1FcWxVMWRGL25aaUlwT1JVS0JRRjU2c1hHeHZEeXRJQ1ZoYm1PWDliV2NEQ3pKUWQvVkltRkFyUXEyMDlUQjdZSERhV1lnVDk5UUI5TzlUSHlWV0R0QjZqcldQMzI1RmIrTGlUTzRaODBBZ2YrVGJBL3I4ZllOOWZEM0R2YWRtUENGZy91eXRhTm5JQkFIVHhxYVhhZm5IenB3Q2c4L0IrL3hZNUhleXRoMitxUmo3b3c3Ri9uc0RXOHIvVkRRd05oSmd5dUFVKzZkSUlhUmxTVEZwMkV2Tkd0WVdMdlRsR0xqeU05Yk83NHZzdk9xQzV1elArdWhLRmFsVnlsck43RkoySU5mdXU2dXN5aUlpSWlONHBEQUFRRlZLMlRJYTQxd2w0OVRvZWNmR0pTRTFMTC9BWUU3RXhiRzJzWVdOdCtXK0gzeEppNDZJbkpxT2lzVFF6eHJadmVxQjJWV3RJcEhJRXJEK0RvTDhlUUM3WEhMRHAxYlllakkxRTJIdnluc2I5Ni9kZnc1NlF1L2pmWjYzUjZyMnFHTlM1SVl5TkRCQ3cva3hwWG9aR3dXY2Y0Y2JEVndDQTFvMnJvVkZ0ZTZ6ZmYwMjEzNzlsTFcySHFnbTlHZzI1WElGMm50WDFHZ0Q0WmM4bDFlc2F6bGI0Y2J3djNHdmFJZVoxR3NZdlBxNDJWZU4rVkFLR0x6aU1sZE02bzY5dkEwUytTTWFjTmFHNDhlaVZQcHBPUkVSRTlNNWlBSUNvQUVxbEVvbEpLWWlOZTQzWTEvRklURXFCTXA4bDBRUUNBU3d0ekdGdmF3MWJhMnZZMlZyRDFFUmNoaTBtYlZMU0pUaDZJUUxlYms3NGRtT1lhcTMyK1p2Q05KYnY2RjBEeGtZbVd2Y0RRRkthQktNWEhZVzN1eE0rYUZVSGk3WVdiWm05NHZvejlLSHF0WVdaRVJyVnRsY2I1cTlyQUNBbFhZTHJqMTZoYVFNblZIV3d3UE80MUJKdnE2N0VSZ2I0dkhjVGZOcjlQUmdaaWhBU0hvbUE5V2VSa2k3SlUvYlJzMFI4L0wvOW1EKzZMWHliMWNEMmIzc2k1R0lrVnV5OWpDY3hTVnJQOGZaS0NHKy9KeUlpSXFwSUdBQWcwaUF0UFFPdmNwL3l2MDVBdGt4N0VqRkRBd1BZMmxqRDFzWUs5cmJXc0xHeWdvR0JxQXhiUzRXeGR0OVZyQ21GL0d5WDdyN0VwYnN2aTNTc3FZa2hBRUNSVDJDcExCZ2JpbUJwWm93SFVRbG8yc0FKYlJwWHhlOWFSaitVSnFGUWdHNnQ2MkRDeDk1d3NqTkRlbFkyZnZ6dFFvRnRTVW1YWU9MU0VQVHI2SVlKQTd6aDE2SW1PbnJYd05FTEVkai85d05jdlAwaXo3OXg3a29JYjh0ZEdZR0lpSWlvSW1FQWdPaGZTY2twaUhuNUNzOWZ2c3AzV0w5UUtJU3R0UldxT05qQjBkNFcxbGFXbkxkZmppaVZ3S0p4SGRDd2xuMkJaWE9YbWROMTNmdUNzdWdMQlFLOFY5Y0JxUmxTcEdWSUljbVd3OVRZRUFQOUd3SUFFcEpMSjRtZ2thRUkxdWJHcXM3djVFSE40V0p2QVN0elkxaGJHS3ZteTcrZG5iOTVRNWQ4TzkzRnplYi9ObE94SWZwMHFJK2hYVDFVR2ZlUFhYaUNIN2RmUUZ5aTdrdGtCcDY2aHhNWG4rRExqNzNSejdjQnVyV3VnMjZ0NitCbGZEcStYaGVLQzdmK1d6THdlVnlxeHZ1V3V6S0NwdTFFUkVSRTVSVURBRlJwS1pWS3hDY2tJU2IyRldKZXZrSkdwdmJPbDRXNUdSd2Q3RkRGM2c3MnRqWjh3bC9PT2R1YkYyb3QrNUphOTE2aFZPS25pWjFReGNaVTQvNkxkelN2WlY5VVgvWnZoZzlhMVlhRnFSR3NMY1NxclA0TmE5bXJFZ2ErNlZWaUJwN0VKT0ZKVEJLNnRxcUQ1ZzJkOHEzLzZZdGtGSGJNZ2dBNWMvbzFhZEhRR1RPRytFQWdBSzdlajhYS3ZaY1JmdmRGSWMrUUl6bE5nZ1did3JEdDBFME03OVVFUGQrdmk0U1VURnk1SDZzcUUzbzFHaThUTkFmN0ppODdDYkZSM3U5NVNYMFdpSWlJaVBTQkFRQ3FWQlFLQlY2OVRrRE15MWQ0RVJ1bmRYaytRd01ET0ZXeFI1Vi9PLzBtWW1PTjVhaDgrdlRiWUwyZCsyRlVRcDRBUUhwV05zN2ZmRjVpU2ZkaVhxZmh6cFBYZUptUWpxb09GcERKRlhqMExCSGZiOG5KVDNEMjJqTklwSEpFUEUvQzQrZUplUHdzcDlPZm5wV3Rxc1BDMUJoTjNSemhZbStPbU5kcEdzL1RiOVkrU0xMbGhXcWJzYUZJNjhpQnY2NUVZZUdXYzRoNm1hejJsTDQ0b21KVEVMRCtERmIvY1FWQ2dRRFNOOW83ZnNseHJjYzlmaVBKNEp1NERDQVJFUkdWWndKWmVxSitKNTBTbFlIRXBHUkVQWCtCNk9jdkljM08xbGhHYkd3RUY2Y3FjSEdxQW50Ykd3aUZuUC83cm9sTnlzQUgwNC9vdXhuRkpoUUtJQlFJSUJRS29GUXFrUzByZU5uSWQ4bUlYazBBQUp1RGIwQ2hLTngvSVVLaEFBUDgzQUVBdTQ3ZktWWTdlcmF0QzNNVG8yTFhvd3NiU3pGRVFnRmVKMlZxTFdOdmJRSzVRb25FbE9KUDVUaTZ1Q3NjclRXUEZDa3R5MVp2aEkrM0YzeWFOeTF5SFRLNUhOSFBYeUl1SVFsWkVvbldGVFlxS3BGSUNMR3hNUnhzclZHOXFoTU1ST1Y3dEZobHY1OUV4VkhSZmg1UXhjRVJBRlJoWldaSmNqcjl6MktRb21WT3Y3bVpLVndjY3pyOU50YWN5MDlsUTZGUVFnRWxVTGlINSsrTWpRZXVGL2xZaFVKWlloMzJnMmNlbFVnOXV0Q2xVNTlmY0tBeVNFeE93YjFIa2JDemQwRERSaDR3TnplSHFKTDl3aXVYeTVHV2xvYVltQmlFWDdzTnQ3bzFZV05scWU5bUZRbnZKMUh4VktTZkIxU3hNQUJBRllwTUprZE03Q3RFUFh1QlY2L2pOWmF4TURORnRhck9xT3BVQlpZVzVtWGNRaUtpaWljeE9RVjNIejJGaDhkN3NMR3gwWGR6OUVZa0VzSEt5Z3BXVmxaSVRIVENyVnUzNEY2M1JybjdwWi8zazZqNEtzclBBNnA0R0FDZ0NpRWxMUjFQbmtiamFYUU1aUEs4ajFXTkRBMVJ2YW9UWEtzNnc4YWFTYnlJaUVxS1RDN0h2VWVSN0N5K3hjYkdCaDRlSHJoOTZ5YWFlellxTjhOL2VUK0pTbDU1L1hsQUZSTURBRlJ1S1pWS3ZJaU53K1BJYU1URkorVFpMeFFLNGV6b0FOZXF6bkIwc09PY2ZpS2lVaEQ5L0NYczdCM1lXZFRBeHNZR2R2WU9pSDcrRXJWY3ErcTdPVHJoL1NRcUhlWHg1d0ZWVEF3QVVMa2prVXJ4Sk9vNUlxT2VhVnk2ejhiYUNqV3F1YUNhaXlPTURBMzEwRUlpb3NvakxpRUpEUnQ1NkxzWjd5d1hGeGZjdlhPNzNQekN6L3RKVkhySzI4OERxcGdZQUtCeUl5VXRIUThlUGNHekY3RlFLTlF6RVF1RlFsUjNjVUx0R3RVNHhKK0lxQXhsU1NRd04yYytGVzNNemMyUm1WWDhsU0hLQ3U4blVla3BiejhQcUdKaUFJRGVlWWxKeWJqL09CSXhMMS9sMldkcUlrYXRHdFZSczdvTGpJMk05TkE2SXFMS1RTNVhNRHQ4UGtRaVVibGFQby8zazZqMGxMZWZCMVF4VllnQWdFS3BSRnFHQkpsU0dXUnlPWlNGVzVhYXlvRnFyalZSemJVbTVISTVwRklwSkZtWnNMVTBnN09qQTVmdUl5SWlJaUlpMGtHNUR3QklzbVZJVE0yRWpORzBTa0VrRXNIRXhBUW1KaVlRaW9TUXl1UXdOaXozSDJNaUlpSWlJcUpTVjY3VG9rdXlaWWhMU21mbnY1S1N5UldJUzBxSEpGdW03NllRRVJFUkVSRzk4OHB0QUVDaFZDSXhOVlBmemFCM1FHSnFKaFNjOTBGRVJFUkVSSlN2Y2hzQVNNdVE4TWsvQWNnWkNaQ1dJZEYzTTRpSWlJaUlpTjVwNVRZQWtDbmxzRy82RHo4UFJFUVZWM0J3TUhiczJGSGk5ZDY1Y3dmYnRtM0RxMWM1cTh5RWg0Y2pMaTZ1eE05VG1VVkdSdUw2OWV0UUZtS2szdW5UcC9IZ3dZTVNiY2ZhdFd1eFo4K2VQTnRqWTJOeDkrN2RBbytQalkwdFZKc3VYYnFFbUpnWXJmdnYzYnVIMjdkdlF5Nlg2MXpuMjlMVDA3RnYzejRFQndmbldSNjVJQXFGQXJHeHNaQklORDlBa2N2bGhicG5CYmw0OFNLMmI5OWVZdlhsV3JwMEtZNGRPMWJpOVJKVlpPVTJBQ0FyeGc5TXFuajRlU0FpcWhqKytlY2ZwS2VucTIwTENnckNsaTFiU3Z4Y0R4NDh3RysvL2FicUNDMWZ2aHdqUm94QVlHQmdpWForS3JPdFc3ZGkyclJwaGVyb2Z2ZmRkemh5NUlqYXRpdFhyaFQ0SnprNVdXdWRnWUdCR2p1S3YvLytPeVpNbUZCZ203WnQyNFp4NDhicDFINnBWSXI1OCtkajh1VEprTWswUDZCWXYzNDlKaytlaktTa0pKM3FmRnRTVWhLbVRwMks5ZXZYbzBxVktoQUtDL2NyZlh4OFBJWU1HWUovL3ZsSFkvcy8rT0FESERwMFNHMjd2NzgvZ29LQ2l0VGVjK2ZPYVF6QUZOZVJJMGR3NDhhTkVxK1hxQ0lydCtuVCtmOHl2WW1maDhwQklBQk1qQTJRS2VHSUQ2cTRUSXdOb0svVlRmWGQ2YjExNnhibXpKbURMbDI2WU5xMGFhVitQbU5qWXdBNVR6dU5qWTJ4ZXZWcUxGdTJER3ZYcmtWVVZCU21USmxTNm0yb1NPUnlPVFp2M2d4dmIyOTRlbm9DMFB5WjJyWnRHd3dNRE5DL2YzOFlHaHJxVlBmTW1UTUxMQk1RRUlBMmJkb0FBTkxTMGlBVUNtRnFhbHFJSy9qUGtTTkg4T2VmZjJMR2pCbW9YYnQyb1k0TkN3dERSa1lHQmd3WUFBT0R2TDlxSnljbjQ5YXRXL0QwOUlTZG5WMmgyeFlSRVlHQWdBQzhlUEVDUFhyMFFGWldGa0pEUTdXV3Q3T3pRNk5HamZLdE16VTFGUThmUGdRQVZkQWlLaW9LVjY1Y1VTdjM3Tmt6dFcxZVhsNDZMY2VjbXBvS0N3dUxBc3U5TFN3c3JNQXlyMTY5S3JDY2xaVVZQRHc4QU9RRU1vcWpjK2ZPbUQ1OWVySHFJTktuY2hzQUlLTEtSeVFVd3RYUkRQZWp0RC9sSVNydlhCM05JQ3JrMDd5U1lHaG9nT1NVMURJLzc1c09IandJSU9jWDdMSWdGb3NCQU5uWjJRQUFDd3NMekowN0Y4SEJ3V2phdEdtWnRLRWlFUXFGdUhIakJrNmRPb1YxNjliQjNOeGNGUURJZlVKOTc5NDk3Tml4QTA1T1R2and3dyt4WnMwYUhEaHdBQ2RPbkNpdy92ZmZmeCtEQmczU3VPL3RwL045K3ZSQjllclZzV25UcGlKZHk5V3JWeEVaR1lrcVZhcm9mRXhhV2hxQW5Da3JCZ1lHNk5DaGcyb2JBSmlibXdNQVFrSkNvRkFvNE8zdGpkalkyRHoxR0JvYXd0YldWdU01UWtKQ3NHelpNdFhRL2VEZ1lBUUhCK2ZicnBZdFcyTEJnZ1g1bG5uNjlDa1dMMTZzdHUzRWlSTTRjK2FNMnJaVHAwN2gvUG56cXZjN2R1eUFRQ0RBM3IxNzg2My8vdjM3QUZCZ09UTXpNM1RyMWszMVBpQWdJTi95QUhEdDJqVmN1M1l0M3pLTkd6ZkdUei85QkFBWU1HQkFnWFhtcDM3OStzVTZua2pmR0FBZ29uSkRiQ2hDbCtiVkdBQ2dDcTFMODJvUUc0cksvTHpPam82SWV4MWY1dWZORlJNVGc3Ly8vaHMxYXRSQTQ4YU5pMTNmb2tXTGNQTGtTWjNLenA0OVcrdStyNzc2Q3AwNmRTcDJleW9EZ1VDQVNaTW1ZZXpZc1ZpN2RpMm1UcDJxbXBzdUZBcVJscGFHQlFzV3dORFFFRjkvL1hXaG44NWJXMXVYV3VkcjNMaHhHRE5tRE41Nzd6M0laREtFaDRmRHk4dEwxV25YUlo4K2ZkVGVmL3JwcDJydmM0TWNSNDhlQlpBekRXRDkrdlY1NnFsZnZ6NVdyVnFsdGkweE1SSExseTlIV0ZnWTZ0V3JoK25UcCtmYnRwTW5UMkxyMXEyd3NyTFNHalI1azRlSEIzYnQyZ1VnWndwQTkrN2RNV0xFQ1BUbzBVTlZ4dC9mSDhPR0RVUGZ2bjN6SEw5dTNib0N6NkZMT1VkSFI3VUF3TTZkTy9NdFAzandZTFJyMXc1anhvekp0NXlSa1pIcTljaVJJM1ZvS1ZIRnhRQUFFWlVicG1KRGRHL2xpcit1dnNDTmlBUjlONGVveERXdWJZdnVyVnhoS3RadFdIU0pucnVSRzRLUG5jVER4MDlRcjA2dE1qLy90bTNiSUpmTDhmVHBVNjFEZFBNYnV1dm82S2d4eVZoK1QvdGV2WHFGMDZkUHc4ZkhCelZxMU5CWXBtYk5tdmszbk5UVXJsMGJQWHIwd01HREI5Ry9mMy9JWkRMVkVQRWZmdmdCc2JHeG1ERmpCdXJVcWFQWGR1N2F0UXNKQ2YvOVA2SlVLdkh6eno5ajNicDF1SFRwRXRMUzBuRHAwcVU4bnpsTm44SHZ2dnNPelpzM0I1QnovZTNhdFZQYkh4b2Fpb2lJQ0FEQTVjdVhFUmtaaVhidDJta01kSzFaczBadFdvUmNMc2VCQXdld2JkczJwS1dsb1ZldlhoZzllalFTRXhQaDRPQ1E1L2k0dURpc1dyVUtZV0ZoYU5HaUJXYk1tQUVyS3l2Vi9wNDlleUlySzB2MWZ2NzgrYXJYdVFFS2dVQUFzVmdNa1VnOUVDa1dpelZPYVhqeldFMDJiZHFFWGJ0MndkVFVGSjZlbmdnSUNOQnAyZ0FBamRmNE5yRllyRk01SXNyQkFBQVJsUnNDQU5abXhwajVpU2QrMkhHTlFRQ3FVQnJYdHNYTVR6eGhiV1lNZmFRQXFGdTdKdXJYclkxVG9lZGdiV1VKQi92Q3owMHVxcHMzYitMVXFWTndjWEdCdDdkM252Mm5UcDFTZFg2MHNiUzAxTGc5djZkOXQyL2Z4dW5UcDlHbVRSdDg4TUVIaFc4NGFUUnMyREEwYmRvVXJxNnVrTWxrcW83azhPSEQ0ZW5wV2VRNTJFK2ZQaTF3dUx1dWJ0eTRBU01qSTlqYjJ3UElHUUV3YWRJa0hEaHdBRmV1WElHNXVUbUdEaDJxS24vcTFDbmN2MzhmWThlT3pWT1hxNnVyNm5XdFdyWHd5U2VmcU8yUGpvNVdCUUIyN2RvRnNWaU1DUk1tcUhYTWM2MWR1MVl0QUxCNzkyNXMyYklGVGs1T21ETm5EcG8xYTRZREJ3NWc3ZHExK09hYmI5Q2lSUXNBZ0VRaVFXQmdJUGJzMlFPaFVJZ3BVNmFnYTlldWVlcWZPblVxNUhJNXdzTENjT2JNR2ZUcDB3Y05HalFBa0pNVTg4MnBGRXVYTHNYU3BVdlZqbCt4WWdWV3JGZ0JJUDlPZjY3YnQyOWo3OTY5YU5PbURmejkvUkVRRUlDVksxZml5eSsvTFBCWVFMZjUrc2VQSDhmeDQ4ZTE3dCszYjEraFJuSVFWWFFNQUJCUnVXSmtJRUpkRjBzcy9xSWxEcDJQd3JId1o0aUtUV2RpUUNxWFRJd040T3BvaGk3TnE2RjdLMWRZbXhuRHlLRHNoLy9uOG0zYkN2dUNqMkhYSHdmUXJJa0hhdFZ3aGIyOUxZeDBUTlJXRkJLSlJOWEptRFZyRnR6YzNQS1V1WHIxS3RMUzBuVHVOT2dxZHdoNlJrYUcybmFsVXFuekUwcFNGeDRlRGlCbnlIVjRlRGdTRXhNaEVBaFUyMTFkWFJFZUhnNXJhMnZVcTFldlVIWGZ2SGtUTjIvZUxKRjJSa1JFNElNUFBsRE4wVy9VcUJFKy9QQkRtSnViNCtMRmkramJ0Ni9hVVBmSGp4L2ovdjM3R29lLzYrckNoUXU0ZnYwNkJnd1lvTEh6RCtRc3ovZG1BR0RRb0VHd3NiRkJwMDZkVkVrci9mMzljZnIwYVh6NzdiZVlPM2N1b3FPakVSZ1lpTVRFUlBqNStXSFVxRkd3dHJiV1dIK0hEaDBBUUxVaWdvZUhoMnJFUXU0eWgxT21URkVsek5QazhPSERDQXdNTFBCNmI5eTRnYSsvL2hwV1ZsYVlNR0VDYkcxdE1XTEVDR3pjdUJHcHFhbVlPbldxNnBxMEdUOStmTDc3VjY1Y0NUYzNOL2o1K1drdFhWa2NLUUFBSUFCSlJFRlVrNXZyZzRoeU1BQkFST1dPa1lFSURsYW0rTGhESGZScVV4TnloWUlyUVZDNUpCRGtKTGNVRzRwZ0tqYlV5NVAvTjVtSXhSall0eWN1WHJtT2k1ZXZJZnhxd2N0ck5XblNwRmpuL09tbm4vRHMyVE44L1BISEdqdi9wU2szSzNscXFucnl3NTkrK2dtcHFhbVlObTFha1RLWGE3SnM5Y1lTcWFlMEZmZCthc3VuOFBaMlhSTFR2Y25HeGdZZE9uUkEyN1p0OGV6Wk03UnAwMFp0NmJ2aHc0ZXJ6ZlBPVDF4Y0hCSVNFbENuVGgxY3YzNWR0WDNjdUhINDhjY2ZBU0RmMFNaRlpXNXVqbWJObW1IUW9FR0lqWTJGbzZOam5qSnl1Vnh0bUwxUUtGU2JFdzhBSmlZbUdEOStQQ1pNbUlDNWMrY0NBTHk5dmRHeFkwZlVybDI3d0tmZHFhbXBxa0JLVWxJU1ltSmk0T0xpb3RwdmFtcXFkVVFOVUhDSE9qczdHenQzN3NTdVhic2dsOHZoNStjSEd4c2JBTURBZ1FNaEZBcXhZY01HUEhqd0FCTW5Ub1NYbDVmV3VucjM3cDN2dVZhdVhBbFhWOWNDeXdIRnovNy90dG16WjhQWDE3ZEU2eVFxQ3d3QUVGRzVKQUJnSmphRW1SN21TaE5WWkVLaEVEN2VYbWppNFk3SXFHYzVLd1BrRTJITHpGWVUrVnpSMGRFSURRMkZwNmNuaGc4Zlh1UjY4cVB0bC82REJ3K3Fuc0srdVJaN2NuSXlUcDgrRFdkbjV4SWROdXpqcmIyVDh5NHB6djBFa0Nmci9xeFpzNUNWbFlXZmYvNVpiWHRobjhyKy92dnZBSUJmZi8wVisvYnRnNysvdjFwSE9YZS9MdTdldlFzQWFOQ2dnVm9BUUNhVDRlSERoMmpmdnIxYWg3aWtlSGg0WU5HaVJWaStmRGxDUTBPeFlzVUt0ZlBrTHIrbmJXbkVqSXdNbkQxN0ZxZE9uVkl0eGRlNmRXdjA2ZE1IeDQ0ZHc0OC8vb2hodzRZVm1GL2g5T25URUlsRWtNbGsyTFp0R3dJREEvSExMNytvOWhjbU1QTW1xVlNLa0pBUTdOeTVFN0d4c1dqV3JCbnExNitQM2J0MzQrblRwNWcxYXhac2JXM3g4Y2NmbzJiTm1saXlaQWxtekppQnBrMmJvbCsvZnZEMjlsWWJlWlBmc1A0M1BYLyt2TUN5UXFGUTUrei9lL2JzZ1lXRlJaN0F5OXUwNVEwaGV0Y3hBRUJFUkVSNW1JakZjSzlmdDhCeXA4OWRLdkk1cWxldmp1blRwNk5GaXhaNUVvNFZsMHdtZzFBb3hNQ0JBOVcyWDdod0FSRVJFVEEyTm9aQUlJQ1ZsUlZldlhxbDJyOW56eDVJcFZJTUdqU29SS2NCK0RRdkg4c0tGdWQrQWpuMzlFMFNpUVFXRmhaNXRoZVZSQ0tCZ1lHQjFtUjB1ckMwL0gvMjdqd3NxdXIvQS9oN0dQWjlWWGJJaFZCeHkzMy9vbUZxYUQrMU5OTzB0RytwcFdsYWFwcjdscG1aVzVtS3VlV1NvaUV1Q1dWYTRvcWFJcElvSUp2c3d3NHp6REMvUC9oeVkyVFkwV0hnL1hxZW5zYzU5OTV6RHpOQW5NODk1L014aDdlM2Q3a244THE2dXRpMGFST3lzN05yM1hkTVRBd09IVHBVcnEyc2wxOStHV2ZPbk1HU0pVdXdhZE1tR0JrWkFTaDUrZytvQmdDU2s1TngvZnAxWEw1OEdUZHYzb1JjTG9lRmhRVmVmLzExK1ByNlFxbFVZdm55NVlpS2lrS2JObTFnWW1JQ2YzLy9jdU95dGJVVmx2b0hCZ2FpUzVjdUNBa0p3WVFKRTdCLy8zNHNYNzVjeUpleGFORWlkT3JVcWNLdjhjU0pFeW9KTjJOaVluRG16QmtFQndjak96c2IxdGJXK1BUVFQrSGo0d09SU0lTMmJkdGl6Wm8xZVAvOTkvSEREei9BMnRvYTNidDN4ODZkTy9Iamp6L2k5T25UdUhuekpteHNiTkNyVnkrTUh6OGV0cmEyNWNvU1Z1VGV2WHU0ZCs5ZXBlZm82ZW5oOU9uVDFlcnY4T0hEc0xTMFpMVUFhclFZQUNBaUlpS05LUzJ4VjUzbHVaV2RVellUTzFBeVVUUTJOc2E3Nzc2cmNsNVNVaElTRWhLRXliMkRnd09lUEhrQ29LUXFRRUJBQUZxM2JvMkJBd2ZXK0dzaFZUS1pERmxaV1hqaGhicFZsWmd4WXdZaUlpSlUydFI5TDB5YU5Ba1RKa3lvc3I5T25UcFZPTUUxTWpKUyt6UTVOallXQVBETEw3K1VPMy93NE1IQzYwZVBIdUhSbzBlVjNyOWR1M1o0NzczM3NIMzdkcXhmdjE1WXhsOVVWQVRnMzVKMWFXbHBlUC85OTVHZm53OWpZMlAwNjljUEF3Y09STmV1WFNFV2krSHY3NC9kdTNkREtwVUNLRm5aVUxxNjRXa2RPblJBLy83OWNlUEdEVVJIUjJQczJMRUlDUW1CdGJVMVB2endRL2o3K3lNdkx3OUF5VXFEeW9JZ1phc0lBQ1ZiS3Z6OS9XRnZiNDhKRXlaZzJMQmhLbnY3ZS9ic2lXKy8vUlpYcjE2RnRiVzEwRzV1Ym82Wk0yZGl6Smd4OFBmM1IzQndNSktUazJGalU1S0E5TlNwVXhXTzRhZWZmc0tCQXdkZ2JXME5zVmlNWGJ0MnFRMGlGaFlXd3REUVVHMHc3OHN2djRTaG9TR21UWnRXNmZhUnlNaEliTnEwQ1hQbnp1VlRmMm9VR0FBZ0lpSWlqYXRzejNWMXFnQTgvVFEzTnpkWDdSTCt3c0pDNFlrclVMS01OeWdvQ0ZLcEZOdTJiWU5NSnNPMGFkT1lCTEFXenA4L2o5V3JWNWRydjNYcmx0b0orNTQ5ZTZyVjcydXZ2WVkrZmZvQUFHN2Z2bzNRMEZDTUd6ZE9TT0tZbTV1THc0Y1BWN2gwdnFhMmJObFM3V08ydHJZcUFZQkJnd1poL3Z6NUt1ZXNYYnNXdi8zMm0wcmI2TkdqY2ZYcVZWeThlQkVCQVFFWU1XS0VFQUFvL1Rwc2JXMnhjT0ZDaU1WaWRPellVVmoxRUJFUmdXM2J0dUgrL2Z2bzBhTUg1czZkcXpicDM1TW5UL0RaWjU4aE5UVVYvL2QvL3dlbFVvbmR1M2ZEd2NGQnBRU2h0N2MzK3ZYckoxUXFlRHJ6ZjFXNmRldUdiNzc1QnUzYXRSTitidkx6ODFGWVdBaHJhMnZjdlhzWC92NyttRE5uanRycjdlM3RNWFhxVkx6Ly92dVF5V1JDSHhWTnlvOGZQNDREQnc1ZzZOQ2g4UFgxeFljZmZvamc0R0FNSHo1Y09DYzFOUlViTm14QWZuNCsxcTFiVjY2dm16ZHZJamc0R0QxNjlLZ3lkNFN1cmk2aW82T3haTWtTYk4yNkZTWW1KdFYrYjRnYUlnWUFpSWlJU09NcXkvQmZteW9BcWFtcFFvbTNzbkp6YzFYK2dQZjA5TVN2di80cTFFNGZNV0lFMnJkdlg3UEJFd0NnZGV2V0ttWHlidHk0Z2V2WHIyUG8wS0Z3ZDNjdmQzNUZtZkNmVmpiRGUzcDZPbTdldkltSkV5Y0tFK0luVDU3ZzhPSEQxVTRDV0JWMTVlMisrdW9ybkR0M3JscWw3NnBESkJKaDd0eTVlUC85OS9INDhXTUFKU3NtQUtnOFBTOHQ4d2NBOGZIeDJMMTdOeTVldkFoVFU5TUtTLzBCUUhoNE9KWXRXNGJzN0d4ODhjVVg2Tk9uRHpJek14RVpHYW0ybEtHdXJpNGNIUjJ4ZE9sU3RHdlhUZ2dvQkFRRVlPdldyVGg3OXF3d01VOUlTQ2kzcmNITHl3dW5UcDJDVENiRHlKRWpzV1BIRGdRR0JpSW9LQWg1ZVhtNGR1MGFac3lZZ1ZXclZxbmtQVkFxbFZpM2JoMWtNaGtXTFZva0JIWFVLUzR1aHArZkh3NGZQZ3h2YjIvTW1qVUxPam82R0RSb0VIYnQyb1h1M2J2RHpzNE9BUUVCMkwxN04vTHo4OUd6WjA5SUpCTFkyOXNML1pUbXBEQTJOc2JISDM5YzRmMUt2ZkRDQy9qa2swK3daczBhckZtekJpdFdyR0NBa0xRYUF3QkVSRVRVcU1oa01xU21wcXFkeUdkblo2dXNESGpwcFpLOStXZk9uSUdibXh2Kys5Ly9Dc2RTVTFOaFoyZjM3QWZjU0RnN084UFoyVmw0ZmVuU0pZaEVJcnp6empzcVM3L3I0dDY5ZTNCMWRWWEpBVkRWRStPR3Fubno1dkR6OHhPV3ZCY1VGQUJBdWRKNFlXRmhPSHIwS0VKQ1FpQVNpVEJreUJCTW1USUZJcEVJNjlldng5dHZ2eTJzZ0ZFcWxUaDI3QmgyN2RvRlUxTlRyRisvSHUzYXRRTUFXRnBhNHBWWFhzR3dZY1BLTGZGUFRrNkdUQ2FEcTZzcmNuSnloTW9ZMGRIUk1ETXpRM3g4dk1yNXJxNnVpSXVMVThudGNPellNWmlibTJQa3lKRXE1L2JzMlJPclY2L0dva1dMOFBISEgyUExsaTFvM3J3NUlpTWowYXBWSzlqWTJPRHc0Y1BZdm4wN3BrNmRxdmE5U2s1T3hycDE2M0RuVGtsbGt2bno1d3RWSUtaTm00WmJ0MjVoMGFKRlVDcVZlUHo0TVhyMDZJR0pFeWZDdzhPalhGODdkdXhBVWxJU1pzK2VYZTJmNzRFREIrTHUzYnNJREF6RW9VT0hNRzdjdUdwZFI5UVFNUUJBUkVSRWpVcFVWQlNLaTR2Um9rVUxsZmI4L0h3a0ppWUtrMzZnSkJ1OWdZRUJwRklwNXMyYnA1S2RmdmJzMmVqVXFSUG16cDM3M01iZVdDUWxKZUh1M2J0bzE2NWRwWlAvVHAwNlZUc0JaRXhNRENJakkvSDY2NitydEpjdW1TKzd0VU5ibEU3K2dYLzMxcGNOQUNpVlN1elpzd2QvLy8wMyt2YnRpNGtUSndxcktXSmlZbkRwMGlXRWhZVmgwNlpOU0VwS3d0YXRXeEVlSG80T0hUcGcvdno1NVNhNHMyYk5VdnQrcjF5NXNseWVoYklxcXRKUnVpTGkwYU5IaUl1THcvVHAwOVdlMTdGalI2eFlzUUtob2FGQ3NHTEJnZ1ZvMTY0ZGxpNWRpdGpZV0J3N2Rnek96czd3OWZVVnJwTktwZkQzOThkUFAvMEVwVklKRHc4UFBIandRS1VFcElXRkJaWXRXNFk1YythZ3FLZ0lYM3p4aFpEdzhHbVhMMTlHUUVBQXVuWHJWbVdXLzZkTm16WU40ZUhoMkxObkR6cDA2Q0FFVm9pMERRTUFSRVJFMUtpRWhvWUNLRW0yZHV6WU1UeCsvQmlHaG9ZSUR3K0hUQ1lUQWdENStmbFl0R2lSc1BRNkxDd01yVnUzQmxDeTNEZzlQYjNjMDFpcW5rT0hEa0dwVktwTTV0VHAxNjhmK3ZYclY2MCt2Ly8rZTRoRW9uTEwza3NuL21WWGR0VFhVdjNucWJRY1pka2dsRWdrd3Z6NTgxRllXQWduSnllVjg5M2QzYkZ5NVVyTW5Uc1hVNmRPUlZwYUdnd05EVEYxNmxTTUdqVks3VEwxaW9JdG16ZHZMdGYyNDQ4LzRzQ0JBL0QwOUVSMmRqWTJidHdJS3lzcnRkZWZQbjBhWXJFWUF3WU1xUERySzV0OFVTcVZJaXNyQzVhV2xzTFhPSDM2ZEd6ZHVoVXVMaTd3OVBURWlSTW40Ty92ajR5TURMUnExUXJ6NXMzRCtmUG44ZURCZzNKOTI5cmFZdFdxVlZpOGVERysvdnBycEtTa1lQanc0U28vdjBsSlNmanFxNjlnYlcyTmVmUG1WVGpPaXVqcjYyUGh3b1dZUG4wNlZxMWFoZTNidDhQTXpLekcvUkJwR2dNQVJFUkUxS2o4OGNjZnNMQ3dnS2VuSjhMQ3duRDI3RmtvbFVybzYrdGo2TkNoR0Q1OHVERDVqNHlNeENlZmZBSi9mMy9zMjdjUEF3WU1nTFcxTlpLU2tpQ1h5NW4xdXhZaUlpSnc1c3daT0RzN3c5dmJ1MGJYbGliQ2U5cWVQWHNRR2hxS0lVT0d3TlhWVmVWWWRIUTBBRlM0MGlBM054Y0Fuc3UrN2Q5Kys2MWN3ci9xdW43OU9vRHlYMGZaVlFLbGNuTno4ZWVmZitMTW1UT1F5K1hJeU1qQTBLRkQ4YzQ3NzFRNFNhOHVoVUtCL2Z2MzQ4Q0JBM2o1NVpjeGE5WXN6SjQ5RzdObXpjTGl4WXZSc21YTGNtTUpEZzVHbno1OWhMR1hQcUdYU3FWcWcyaWxxdzFLSzBRWUd4dGo4ZUxGd3ZZQWZYMTlSRWRIUXlhVDRZTVBQc0RJa1NQTEJTOWtNaG11WHIyS3MyZlA0c2FOR3poOStqUzJiTmtpVE00UEhUcUVBUU1Hb0cvZnZ2RDA5TVRldlh1Um01dUxkZXZXVlpoL0lqSXlVbVg4VDNOMWRjWFVxVk54NWNxVkNyOVhpUm82QmdDSWlJaElJKzdmdjQrWk0yZFcrL3pxbEFwY3ZYbzFZbUppTUdyVUtPam82R0RNbURFWU0yWU01SEk1eEdJeFJDSVJNakl5aE1uL08rKzhnNkZEaDhMWjJSbHo1ODdGNHNXTDhjVVhYK0RQUC84RUFHRkZBRlZQZG5ZMjFxNWRDNlZTaVJrelpsUTRrU3FWbTV1TG9xSWltSnFhUWlRU0NhWGZTcFBCS1JRSzdOeTVFMGVQSG9XTGl3dW1UcDJLcFV1WHd0RFFFTWJHeHBETDViaDA2UkxzN095RXlXUm1aaWIyN3QwTFUxTlQ2T25wNGRhdFd3QlE1WDd2cEtRa2hJU0VxRDFXbXFqUDM5OWY3ZkZSbzBZQktKa2dsazNjQndEWHJsMFR5Z2lXZmsxcjFxd1J0cC9vNk9nZ1BqNGVOMjdjZ0tHaElUcDI3Rml1ZjdsY2pvY1BIK0x1M2J1NGZ2MDY3dHk1QTRWQ0FXTmpZNHdhTlFxalJvMHFWd21qcG1ReUdTNWV2SWlEQnc4aU5qWVczdDdlbURObkRuUjFkYkZtelJvc1hMZ1FIMzc0SVlZTkc0YlhYbnROQ0k1SkpCSjRlWG1wWk9FdnpRMndhdFdxY3JrNENnb0tjTzdjT1loRUl2VG8wVU5vYjlHaWhVb0ZnazgrK1FSU3FWVGxLWHRwcWNLdnZ2b0tmLzMxRi9Mejg2R25wNGRldlhvQktIbi90MjNiaHNEQVFCdytmQmdCQVFFSUNBZ1EyZ2NQSHF4U0F2TGt5WlA0OGNjZllXeHNEQjBkSGFTa3BBQ0FTaTZMcC9uNitsYTVzb1dvSVdNQWdJaUlpRFRDMXRZV1k4ZU9yZGMrOSt6WkF6MDlQV0ZDVnFwczByZ2ZmdmdCa1pHUm1EUnBFc2FQSHc4QWFOKytQVDcrK0dOczNMaFJxQ1Z2WVdIQkFFQU5MVjY4R0FrSkNSZzNicHhLcm9XSzNMbHpCMHVXTEZGcEU0bEU2TjI3TjRDU2ZBNG5UcHlBczdNenZ2enlTNWlZbUVDaFVPRHk1Y3VReVdRUWk4Vm8yYklsUHZyb0krRUpzWm1aR2M2ZVBhdnloTmJZMkxqS3hHMHhNVEg0N3J2dktqMm5vdU9sMzIrdFc3ZkdCeDk4b0hKTUlwR29CQURFWWpHaW9xSVFGeGVuY3A2OXZUMW16cHlwOG5UNjVNbVRDQXdNUkd4c0xPUnlPWUNTTFE4OWUvYUV0N2MzZXZic1dlZHRLdEhSMGRpelp3OXUzcnlKZ29JQzJOblpZZDY4ZVNyVkZ5d3NMTEJod3diNCtmbmgrUEhqT0hueUpKeWNuTEJ0MnphNHVMaGcxYXBWS24wT0hUb1U0ZUhoQ0FrSndlWExsMVdPNmVqb3dON2VIdlBtellPRGcwT0Y0OUxYMTFkSjdLaFFLUERYWDM4QktObmk0ZVhsaGNHREI2TmZ2MzRxbFQzRVlqRmVlKzAxREI4K0hOZXZYOGVWSzFmd3lpdXZ3TURBUUdYeUQ1Uk05TE96czRXa2lHS3hHTzNidHkvM0dSSTFKaUo1bmtTcDZVSFVSbnhxbHFhSFFBMk1zMTMxeWdrUkVWSDlPUjl5UTJXaW9Ha1hMMTVFVEV3TUprNmNXT0U1K2ZuNUNBME5WYnYzL002ZE8vajU1NTlSVUZDQUNSTW1sSnN3MUVad2NEQzhlM2V0Y3ovUFExMC96d3NYTGlBME5CU3paOCt1MXBMN3RMUTA3TnUzRHdxRkFrcWxFaVltSnVqWHI1L0tVK1ByMTYralRaczJLbnY4cXhJVkZRV1pUQWFsVWdsZFhWMDRPenVyVFJLNGVmTm1CQVFFMUV2T2dNVEVSQmdaR1ZWckNiNVNxVVJoWVNGa01obmtjam4wOVBSZ2JtNWU3cnduVDU3Zzg4OC9oNXViRzFxM2JvME9IVHFnVFpzMktnR3Qya2hOVGNWYmI3MkZMNzc0QXQyN2Q4ZTc3NzRMTnpjMytQajRZTUNBQVpYMkh4Y1hoMlBIamtGSFI2ZEdLM2pxdy9uejUvSG8wU1A0K3ZxcWxQYXJDNlZTS2Z4WDNZU1VkYUZOdncrb2NXSUFnQm9OQmdDSWlKNi9oaFlBQUVyK29HOUlkYnExNlEvK2h2aDUwclBYMEg1bUdqTnQrbjFBalZQbEc3T0lpSWlJS2lFVzYwQ2hVR2g2R0NvYTBrUkdvVkJBTE5hZVA3Y2E0dWRKejE1RCtwbHB6TFR0OXdFMVR2d09KQ0lpb2xvek5EQVFzcXhUZWJtNXVUQXFVOWF0b2VQblNmVHNhTnZ2QTJxY0dBQWdJaUtpV3JPenRrUmlZcUttaDlGZ0pTWW13dFpLZTdhbzhmTWtlbmEwN2ZjQk5VNE1BQkFSRVZHdHVUalpJejB0RlJLSlJOTkRhWEFrRWduUzAxTGg2bHh4cHZPR2hwOG4wYk9oamI4UHFIRmlBSUNJaUlocVRWY3NobWNyZDRTRmhYSFNXSVpFSWtGWVdCZzhXN2xEcktNOWYyN3g4eVNxZjlyNis0QWFKMVlCb0VhRFZRQ0lpRFJIa3BXTmlJY3hzTEcxZzZPakkweE5UWjlMU2EyR1JLRlFJRGMzRjRtSmlVaFBTNFZuSzNkWVdaUXY3YVlOK0hrUzFVMWorbjFBalFzREFOUm9NQUJBUktSWmNvVUNjUWxKU0pOa29hQ3dFQXBGc2FhSDlGeUp4VG93TWpTRXJaVUZYSnpzb2F2bEUrYW0vbmtTMVVWaiszMUFqUWNEQU5Sb01BQkFSRVJFUkVSVU1XNUNJU0lpSWlJaUltb0NHQUFnSWlJaUlpSWlhZ0lZQUNBaUlpSWlJaUpxQWhnQUlDSWlJaUlpSW1vQ0dBQWdJaUlpSWlJaWFnSVlBQ0FpSWlJaUlpSnFBaGdBSUNJaUlpSWlJbW9DZERVOWdJWm0rT2ZCYXR2bmpXdVB2dTJiMS92OWlvdVYrTy82UzBqSkxDeDM3T1RxbHl1OXRxS3gxc1M0UVMzdzFxQVdkYjZIam80SUpnYTZNRFhXZzd1OUtUeWN6ZEcvUTNNMHN6S3E4eGlKaUlpSWlJaW83aGdBcUtiQXkzSFBKQUJ3NVg2cTJzbS90aWt1VmlLbm9BZzVCVVY0a3A2UHkvZFNzUGZjSS9Sb1k0djNmVitFbmFXaHBvZElSRVJFUkVUVXBIRUxRRFhkaThsRTlKT2NldS8zWkVoY3ZmZlpVQ2lWU2x3SlQ4VkgzMTVCNklOMFRRK0hpSWlJaUlpb1NlTUtnQm9JdkJLUEdTUGIxRnQvVVU5eUVCWXRxYmYrT3JTd2drc3oweHBkNCtGc1hpLzNLSlRKSWNtUklUSWhHem41UlNySDhxVnlyRDd3TjFaTzZZSTJyaFkxdWg4UkVSRVJFUkhWRHdZQXFxQ3Zxd09adkJnQThNZnRKM2huU0N1WUdlblZTOThCbC81OStxK25xNE9pLzkybnRnWjB0TWZnYms1MUhWYWQ3cUZVS25IOW56VDRuWTVFUWxxKzBDNHJLc1ptLzNCc250a1RZaDNSTXgwakVSRVJFUkVSbGNjdEFGWHdjUG4zaWJXc3FCaEJOeExycGQrc1hCa3Uza2tTWHJkeU5LdVhmalZOSkJLaHU2Y2RObjdVQTU1UFBlMlBTOG5EWDNlVE5UUXlJaUlpSWlLaXBvMEJnQ3E4WUsrNjNQMzBsWGdvbGNvNjkzdm1Xb0xLRTM5M2g4WVJBQ2hscUMvR3AyKzJoNzZ1NnJmWTFmdXBHaG9SRVJFUkVSRlIwOFlBUUJWYU9adERyOHdrTmxsU2dHc1JhWFhxVTY1UTRzelZlT0cxU0NScWxIdmptMWthb3N1THRpcHREeFBxUDVFaUVSRVJFUkVSVlkwQmdDcm82b2pRczYyZFNsdmc1YnBsN3YvcmJqSXljcVRDNjVkYVc4UFlvSEdtWTNnNnlXQm1yclNDTTRtSWlJaUlpT2haWWdDZ0N2SmlKWWIzY2xGcCsvdFJCdUpUODJyZFowQklyTXJyNGIxZFVWaWtxSFYvRGRuVGdRMjVvdTdiSjRpSWlJaUlpS2ptR0FDb1FuR3hFbTNjTE5ISzZkOG4yVW9sRUhnNXZwS3JLaFlSbTRYSStHemh0Wk90TVY1cWJRTzVvbTRWQUJxcTdLZEtBcG9aMTA4RkJTSWlJaUlpSXFvWkJnQ3FVSnJ2YjNodjFWVUF2OTlLUklHMDVrL3RuMzc2Nzl2TEJTSVJVTnc0NS8vNEp5NUw1ZlhUU1JXSmlJaUlpSWpvK1dBQW9BcWxHZi83ZDJnT1MxTjlvYjFBcWtEd3pacVZCRXpMa2lJa0xFVjRiV3lnaTVlN09LcmNwekZKeVN6RTM0OHlWTm82dDdiUjBHaUlpSWlJaUlpYU5nWUFxa2xYcklNaDNaMVYyazVkamtOTjV1Mm5yOFpCVWZ6dkJTOTNjWVNodnJpK2h0aWdGQmNyc2UzRWZaVlNoNGI2WWd4NnlVR0RveUlpSWlJaUltcTZHQUNvZ1dFOW5LRXIvdmN0UzBqTHgrMkg2ZFc2VmxaVWpMUFhFb1RYSWhIZzI4dTVraXUwVjRGVWdTOFAzVVhvQTlYMzV0MmhyV0ZxeEJ3QVJFUkVSRVJFbXRBNGE4ODlJMVptK3VqWHZqbk8zMzRpdEoyOEhGZXRaZTEvM0g2Q25ESUo4YnA2Mk1MQnhyaGV4N2Y1K0gxc1BuNi8ydWVQRzlRQ2J3MXFVUy8zeml1VUl6RTlINkgvcE9QVWxUaGs1c3BVam8vbzdZcGhQUnBud0lPSWlJaUlpRWdiTUFCUVE4Tjd1NmdFQUc3OGs0NWtTUUdhV3hsVmV0M0p5M0hsK3RGR05RMHlHT2lKTVhsWWEwNytpWWlJaUlpSU5JeGJBR3FvdGJNNVBGMHRoTmRLcFJLbnFpZ0plT2RSQm1LU2NvWFhMczFNMEtsVjQwNkdaMjZpaC8vcjY0cWRuL2JoNUorSWlJaUlpS2dCNEFxQVdoalIyeFVSc1hlRjEwR2hpUmp2MHdJR2V1b1QrZ1dFcUQ3OTkrMVpVdnF2dm5Wb1lRV1hadFV2cytmaGJGNy9nd0JnYTJHQUpaTTZ3NTBsLzRpSWlJaUlpQm9NQmdCcW9iZFhNOWlZR3lBOVd3b0F5QzBvd2grM2svQktONmR5NXlaTENuQXRJazE0YldLb2k0SFBLQlArZ0k3MkdLeG1EUFdwYkpCQkNTV3k4NG9RRVp1RnRLeEM0WnkwTENsbWJibUthYTk1cW4xUGlJaUlpSWlJNlBsakFLQVd4RG9pRE92cGpIM25IZ2x0Z1pmajFFNTJUNGJFUWFsc1BLWC8xQVVabEVyZ3I3dkorTzZYQ09RVWxDUTZWQlFyc2VYNGZlaUtkVmo2ajRpSWlJaUlxQUZnRG9CYUd0TE5HZnE2Lzc1OU1VbTVDSXVXcUp4VEtGTWdPRFJSZUMwU2llRGJTenVULzFWR0pBTDZkV2lPTHovb0NyT255dnh0KytVKzRsTHlORFF5SWlJaUlpSWlLc1VBUUMyWm0raGhRRWQ3bGJiQXB6TDlCNGNtSXE5UUxyenU3bWtMZSt2S3F3Vm9NNWRtSnZoc1hIdVYvQWF5b21KOGV5eGNaUlVFRVJFUkVSRVJQWDhNQU5UQjA2WDhyb1NuQ25rQmdQSUJBVzB0L1ZjVG5WcFpZMFJ2VjVXMmYrS3ljT3BLNVpVU2lJaUlpSWlJNk5saUFLQU9YbkF3US9zV1ZzSnJSYkVTNTY0bkFBRHV4V1FpSVMxZk9PYmEzQVFkVzFvLzl6RnF3Z1NmbHJDMU1GUnAyM2Z1RVRKeXBCVmNRVVJFUkVSRVJNOGFBd0IxTlB5cFBmM0JONTlBcVFSK0s3UDN2K1E4MWFmaWpabWh2aGp2dmVxaDBwWXZsV1BucVFjYUdoRVJFUkVSRVJFeEFGQkhQZHJZb1puVnYvdjZVeVFGdUJ1VmdVdGhLVUticVpFZXZEdmJxN3U4MGVyajFReWRXcW11ZVBqelRqSnVQOHpRMElpSWlJaUlpSWlhTmdZQTZraEhSd1RmWHM0cWJWdFBSQ0JmK20veVA1K3VqakRRMDk3U2Y3WDF3ZkFYb1NzV3FiUnQreVVDUmZKaURZMklpSWlJaUlpbzZXSUFvQjRNN3VvRVEvMS9KL2lKNmYvdS9kZlJFY0czcDdPNnl4bzlaenNUL0Y5Zk41VzJKK241T1BKSGpHWUdSRVJFUkVSRTFJUXhBRkFQVEF4MU1iQ3pnOXBqM1QxdFZiWUlORFZqdlYrQXJZV0JTdHV4aXpFcVFSSWlJaUlpSWlKNjluUTFQWURHWW5odkY1eTVGbytueTkwUDcvMzhrdjlkK0RzSlVVOXlhM3hkMXhkdDBQVkYyMmN3b3BLRWdGT0dlZURMZzNlRnRpSjVNYjc3SlFJckpyLzBUTzVKUkVSRVJFUkU1VEVBVUUrYzdVelFxWlVOYmtXbUMyM3U5cWJvVUtaTTRMTjJKMHFDTzFHU0dsOW5icUwzekFJQUFOQzNmWFA4ZWoxQkpRSGc3WWNadVBoM0V2cDNiRnJKRVltSWlJaUlpRFNGV3dEcTBZamVxaVVCZlo4cUVkaVVxVXNJdVBQMEErUVZ5aXU0Z29pSWlJaUlpT29UQXdEMXFJdUhMWnhzalFFQVprWjY4TzZrUGk5QVUrUnNaNExYK3FodWg1RGt5TEQzM0VNTmpZaUlpSWlJaUtocEVjbnpKTXFxVDJ0NDRsT3pORDBFYW1DYzdTdzBQUVFpSWlJaUlxSUdpeXNBaUlpSWlJaUlpSm9BQmdDSWlJaUlpSWlJbWdCV0FTQWlJaUlpalpFckZJaExTRUpxUmlZS3BWSW9GTVdhSGhJUlVUbGlzUTRNRFF4Z1oyMEpGeWQ3NklyRm1oNVNyVEFBUUVSRVJFUWFJY25LUnNUREdOalkycUZ0T3krWW1wcENyS1YvVkJOUjQ2WlFLSkNibTR2RXhFUmN2MzBQbnEzY1lXVmhydWxoMVJnREFFUkVSRVQwM0VteXNuSC80V040ZWJXSGxaV1Zwb2REUkZRcHNWZ01Dd3NMV0ZoWVFDS3hSMWhZR05xMGN0TzZJQUJ6QUJBUkVSSFJjeVZYS0JEeE1BWmVYbDZjL0JPUjFyR3lzb0tYbHhjaUhzWkFybEJvZWpnMXdnQUFFUkVSRVQxWGNRbEpzTEcxNCtTZmlMU1dsWlVWYkd6dEVKZVFwT21oMUFnREFFUkVSRVQwWEtWbVpNTFIwVkhUd3lBaXFoTkhSMGVrU2JJMFBZd2FZUUNBaUlpSWlKNnJRcWtVcHFhbW1oNEdFVkdkbUpxYW9xQ3dVTlBEcUJFR0FJaUlpSWpvdVZJb2lwbnRuNGkwbmxnczFyclNwUXdBRUJFUkVSRVJFVFVCREFBUUVSRVJFUkVSTlFFTUFCQVJFUkVSRVJFMUFRd0FFQkVSRVJFUkVUVUJEQUFRRVJFUkVSRVJOUUVNQUJBUkVSRlJveFVmSDQ4N2QrNUFMcGRYZVc1eGNUR1NrNU1obFVyVkhsY29GRkFxbGZVMnRtdlhybUgvL3YzMTFoK1JOaXNxS2tKQlFRRVVDa1d0K3lnb0tLajBaejB1TGc1RlJVVzE3cjh4WUFDQWlJaUlpTFJLWEZ5YzJ2L1VUYzRQSHo2TXp6Ly92RnAvOUtlbnAyUENoQW00ZXZWcXVXTXltUXhEaGd6QnFWT25WTnA5Zkh6ZzcrOWZxNjhqSkNRRWh3OGZydFcxVkhOS3BSSUJBUUdZUEhreWhnNGRpakZqeG1oNlNQUS8yZG5aR0RkdUhFYU1HSUY3OSs1Vis3cDc5KzZwVFBoSGpCaUJmZnYyQ2E5djM3NHRITS9LeXNMa3laT3hjZVBHK2h1NEZ0TFY5QURXVHpBMEFBQWdBRWxFUVZTSWlJaUlpR3BpOHVUSmF0dVBIejhPVTFOVDRYVnViaTcrK09NUERCdzRFRVpHUmpXK1QwNU9EaUlqSXdGQW1FVEV4c2JpNXMyYkt1ZkZ4OGVydEhYdTNCa2lrYWhhL1p1Wm1kVjRYTld4ZmZ0MkhEOStIR3ZYcmtXblRwMHFQZGZIeDZmYS9RWUZCZFYxYUJwejhPQkI3TjY5RzJLeEdKNmVuaWdvS05EMGtCcUUwczgvSUNDZ3lwK1R1M2Z2NHROUFA4WElrU1B4d1FjZjFOc1l2djMyVzJSbFpRRUFkdTdjaVkwYk4wSkhwL0puMVZGUlVaZzllellHRFJxRWVmUG1sVHNlSGg2T0JRc1dZUEhpeGVqVnF4Y2VQSGdBQUZYK1BEUjJEQUFRRVJFUmtkYng4L09EaTRzTEFDQWpJd05qeDQ1RmRuWTJSbzRjV2U3Y00yZk80TXlaTTJyN3FXeEMrL2p4WTN6MTFWZmx6di96eno5VjJuNy8vWGRjdm54WmVIM2d3QUdJUkNMOC9QUFBsWDROLy96ekR3QlVlWjZKaVFtR0RSdFc2VGxsWGJwMENVZVBIc1drU1pPcU5kbnAycldyeXV2aTRtSWhvUEgwTVcxV3VsSmo4ZUxGNk4yN3Q0WkhvNTNhdDIrUFNaTW13Yy9QRDIzYXRFSC8vdjNyM09meDQ4ZHg4ZUpGZE8vZUhlN3U3amh5NUFoMjdkcUYvLzczdjVWZTE2SkZDN3oxMWxzNGNPQUFYRjFkTVc3Y09PRlljbkl5bGl4WmdtN2R1cUZYcjE0QVNsWUw2T2pvb0h2MzduVWVzelpqQUlDSWlJaUlHZ1VqSXlQTW56OGZBUERreVJQczJiTUhmZnIwUWI5Ky9SQVRFNE5EaHc1aHdvUUpjSFoycmxaL1hsNWVPSGp3SUlDU0xRQ3Z2dm9xcGt5WkFsOWZYK0VjSHg4ZlRKdzRFYU5HalNwMy9ROC8vRkN0KzFSMVh2UG16YXNkQU1qUHo4ZTMzMzRMWjJkbnZQbm1tOVc2WnMyYU5TcXZDd29LTUdMRUNMWEh0SlZVS2hXZU1EZjFDV0JkalIwN0ZzSEJ3ZGkwYVJPNmRPa0NFeE9UV3ZkMTZkSWxmUGZkZDdDMXRjWGN1WE5oYW1xSzI3ZHY0OGlSSTNCMmRzYlFvVU1ydlg3U3BFbkl6ODlIMzc1OVZkcmxjam5jM2QweFo4NGNvZTN5NWN1d3NiRkJTRWlJMnI3NjlldW5zb0tvc1dJQWdJaUlpSWdhQlQwOVBRd2FOQWdLaFFKejU4NkZtWmtaWnMrZURRc0xDeWlWU3R5K2ZSc2hJU0hZdUhHanlsTG40Y09IbzdDd1VIaTlZc1VLNGQrbEt3UkVJaEVNRFEwaEZvdFY3bWxvYUFoZFhmVi9VbGUydXNEUHp3OEhEeDZFc2JFeE9uWHFoS1ZMbDFacjIwQlZqaDgvRG9sRWdtblRwbFU0cm1kQm9WQ1VlMjhha3VMaVl1SGZ6L0o5YWVqdkExRDNNZXJvNkdEaXhJbFl1WEtsc05La05rSkNRckJ5NVVvWUdocGkrZkxsc0xLeUFnQXNYYm9VTTJiTUVQYnFWeFFFK08yMzN3QUFMNzc0SWg0OGVDQXM4WStKaVVGRVJBU0dEQm1DR3pkdW9HZlBuc2pLeWtKVVZCUUFZTU9HRFdyN2E5T21EUU1BUkVSRVJFUU4wWk1uVDRSL2x6N1pMYlZ4NDBhRWhZVmg0Y0tGc0xDd0FGQXlnZi8wMDAveDRZY2ZZdUhDaFZpK2ZMbnd4LzZjT1hPZ1VDaHc2ZElsL1Bubm54ZzVjaVJlZlBGRkFNQ0RCdy93NFljZkNuMXYyTENoM0FSaTgrYk4yTHg1TTREcTdaRy9kKzhlZnY3NVovVHAwd2MrUGo1WXVuUXB0bXpaZ2hrelp0VGluZmhYY1hFeEFnSUNZR2xwaVg3OSt0V3ByOHFVN2hrL2NlSUU5dTNiaHpObnppQS9QMS9sYTA5T1RzYng0OGR4L2ZwMUpDVWxRU1FTb1VXTEZoZzNicHl3SkZ0ZG53RUJBUWdQRDhlQkF3Znc0TUVEaUVRaWVIcDY0dDEzMzBYYnRtM0xYZmZ3NFVNY09YSUVkKzdjUVdabUpnd05EZUh1N281MzNubEgyUDd3ZEk2RHNxL0xqamt1TGc1SGpoekJyVnUza0o2ZURpTWpJM2g0ZUdEVXFGRnFWdzFVNTMwbyszWDk5dHR2T0hyMEtKS1NrdURrNUlUSmt5ZWpUNTgra01sazJMdDNMNEtEZzVHVmxRVkhSMGVNR3pjT0w3LzhzdHIzUHpZMkZ2djM3OGZObXplUm41OFBlM3Q3K1BqNDRJMDMzaWdYM0tqT0dHdWpiOSsrc0xhMnhzbVRKekZod29RYUJ4UUNBd094ZWZObTZPbnBZZG15WldqZHVyVnd6TTdPRG12WHJzWGN1WE94WWNNR0pDUWtZUExreWVWeUFxeGR1MVp0M3lFaElTcFArWGZzMklHelo4OENBSDc1NVJjWUd4c0x4OGFOR3djYkd4dHMyYktsUnVQWFpnd0FFSkZXa2lzVWlFdElRbXBHSmdxbFVpZ1V4VlZmUk5SRWljVTZNRFF3Z0oyMUpWeWM3S0hid0o5T0VWWEh3b1VMeTdVcEZBcDgvZlhYT0h2MkxQcjM3NCtXTFZzaUxpNU9PQzRTaWZEMjIyOWo1ODZkbURwMUtqNzQ0QVAwN2RzWC8vblBmd0FBdi83Nks0Q1NwZitsZTV0TG55cCs4c2tuOFBMeXFuQThwMCtmeHRHalI2c2M5NTA3ZDdCNDhXSllXRmhnNXN5WnNMYTJ4cFFwVTdCcjF5N2s1T1JnenB3NU1EQXdxUGI3VUZaWVdCZ3lNakxnNit2N1hKNytIejU4R0FFQkFmRDA5RVJLU29yS3NjOCsrd3lKaVltd3M3TkRtelp0a0pHUmdmdjM3MlBKa2lWWXZudzVldmJzcWJiUG9LQWdiTm15Qlc1dWJ2RDA5RVJrWkNSdTM3Nk5Uei85RkZ1M2JvVzd1N3R3YmtoSUNGYXNXQUc1WEE1bloyZTR1TGdnTXpNVDRlSGhpSWlJRUFJQVhidDJyVEt2UVVoSUNGYXRXZ1daVEFZN096dDRlWGtoUFQwZG9hR2hDQTBOeGNTSkUvSDIyMi9YK0gwb2RmRGdRUncvZmh3ZUhoNlF5V1NJalkzRnNtWExzSGJ0V2h3OWVoUi8vLzAzUEQwOW9hZW5oOWpZV0h6NTVaY3dOVFV0OXo2RmhvWml5Wklsa0VxbGNITnpnNXViR3lJakkrSG41NGV3c0RDc1hMbFM3VXFTeXNaWW0yQ0FXQ3hHMzc1OUVSQVFnRHQzN3FCejU4N1Z1azRxbFdMTGxpMDRlL1lzVEUxTnNXelpNblRvMEtIY2VlN3U3dmptbTIrd1lNRUNIRDU4R0hmdjNzV2NPWFBnNnVxcWR0d1BIejdFb2tXTGtKNmVqdEdqUjhQSHh3Y3RXN1lFVUpJTXRQUm51NkNnUUFnQUZCY1hReUtSQ01HK3BvSUJBQ0xTT3BLc2JJUkhSdVBDM1F4Y2pjeEZjcVljMGlJR0FJZ3FZcUNuZythV3V1alIyaFFEMnFlaGJlc1hZR1ZocnVsaFVTT1NYMUNBRzdmdTRGSDBZMlJsNTFSNWZzZU9IZXQwdnhZdFdtRDU4dVZvM3J3NWZIeDg0T2ZuQjB0TFN5eGV2QmdSRVJHWVBIa3kvUHo4Y1BIaVJiWFhMMWl3QUh2MzdzWHk1Y3N4Zi81OERCbzBDRGs1T2JoNzl5NEFJRE16RTRtSmlYQjBkQlN1TVRZMmhybDV4VDgzaG9hR2xZNjVxS2dJUC8zMEV3NGVQQWlGUW9HWFgzNVpXUEw4NXB0dlFrZEhCenQzN3NTREJ3L3c4Y2NmVjN0Q1ZkYmZmLzhOQUdvblZNOUNjSEF3dG0zYkJuZDM5M0lsR0Z1MWFvWFBQdnNNN2RxMUU5cTJiOStPbzBlUDR2RGh3eFVHQUhidjNvM1ZxMWNMay9TY25Cek1uVHNYVVZGUk9IVG9rSkRqQVNqSm5TQ1h5ekYzN2x5ODhzb3JRbnQ2ZWpva0VvbndlczJhTlpYbU5VaE9Uc2FhTld0UVZGU0VHVE5tWVBqdzRjSWsrdHExYTFpK2ZEbjI3ZHVIVHAwNm9YMzc5alY2SDByOS92dnY4UFB6ZzUyZEhSUUtCVmFzV0lGTGx5NEpFL2J2di84ZUxpNHVVQ3FWV0x0MkxYNy8vWGNjTzNaTTVYMUtUMC9IeXBVcklaZkxzWERoUWlGd2xaV1ZoYzgrK3d6WHJsM0Q3Ny8vamtHREJ0VnFqRFhWb1VPSEdnVUE3dDI3aC9YcjF5TStQaDVPVGs1WXZueTV5b1IrMHFSSlNFeE1GQ2IyTGk0dTJMcDFLMWF1WEluYnQyL2ovZmZmeDlDaFEvSG1tMitpZWZQbXduWG56cDNEcGsyYjBMZHZYL3oyMjI4SUNnckNMNy84Z3VuVHAyUDQ4T0hZdTNjdmNuTnpBUUJKU1Vtd3NiRUJVUEs1S3hRS09EazUxY3Y3b1MwWUFDQWlyU0xKeXNhRjYvZHg0RUlhSGlZVlZuMEJFVUZhVkl6WVZCbGlVek53S3lvZjR3Y1VZa0MzTmd3Q1VMMTRHQldEM3k1Y2drS2hnSDN6Wm1qNWdodjA5ZlFxdmFhZ2prSGI3ZHUzbDJzek5UV0ZoNGNIcGsyYkJnOFBENVdNNE9yMDY5ZFBLQkVJQU9mUG40ZFlMSVpjTHNmZXZYdHg5T2hSYk5xMFNUaC81Y3FWdFJxclRDWkRjSEF3ZnZycEp5UW5KNk5MbHk3dzhQREFvVU9IOFBqeFl5eFlzQURXMXRZWU0yWU0zTjNkc1g3OWVuejIyV2Q0NmFXWDhQcnJyNk5yMTY3VnpnMFFIUjBOQUhqaGhSZHFOZGFhOHZYMUZaN0lQejNHUllzV2xXc2JQWG8wamg0OUtsUS9VT2V0dDk1U2VVSnZabWFHU1pNbVljbVNKYmh6NTQ3S3Vjbkp5UUNBbDE1NlNhWGR4c1pHbU9SVmg3Ky9Qd29MQ3pGMDZGQWhTRkNxZS9mdUdEdDJMUGJ1M1F0L2YzKzFBWURLM29kU0V5ZE9oSjJkSFlDU3ArZmp4NC9IcFV1WGtKT1RnNDgrK2tpb2FDRVNpVEJtekJqOC92dnY1ZDZuNDhlUEl6YzNGMlBIamhVbS93QmdZV0dCS1ZPbVlPSENoUWdLQ2xJYkFLak9HR3VxdEwvUzc3dUt5T1Z5Yk55NEVlZk9uWU5TcVVULy92M3h5U2VmVkN0NW9JV0ZCZGF0VzRjalI0NWc3OTY5Q0F3TXhMbHo1N0J2M3o0VUZ4ZGp5NVl0Q0FrSndjU0pFekYrL0hqODl0dHZlUFhWVjJGaVlvSXRXN2JnMGFOSFNFbEpnWStQRDRLQ2d2RGd3UU1oS0ZXYUUrQjUvYncwRkF3QUVKSFdrQ3NVQ0krTXh2NExxWGlVSk5YMGNJaTAwc09rUWh5NGtBWTd5MmowNk96RjdRQlVKdytqWWhENDYyOW8zZklGRE96ZkcwWlZQQVV2ZFQ3a1JwM3VPMnpZTVB6d3d3OHEyZnhGSWhHbVRadW1rZ3lzS2g0ZUhzSmtLREF3RUYyNmRFRklTQWdtVEppQS9mdjNZL255NVhqdnZmY0FsRXhvS3l1cGQrTEVDZXpmdjE5NEhSTVRnek5uemlBNE9CaloyZG13dHJiR3A1OStDaDhmSDRoRUlyUnQyeFpyMXF6QisrKy9qeDkrK0FIVzF0Ym8zcjA3ZHU3Y2lSOS8vQkduVDUvR3paczNZV05qZzE2OWVtSDgrUEd3dGJXdDlPdEpUVTBGQURScjFxeGFYMzlkVmZRVUgvaDNraW1YeS9Ia3lSTWtKQ1FnUGo0ZVFNbHFDS2xVcW5hcmc3cmNCYVZMdE1zKzFRZEtrcmJkdlhzWFgzMzFGV2JNbUNGTW9tc3FORFFVQURCNDhHQzF4d2NNR0lDOWUvY0tLMFNlVnRuN1VPcnBKK1J1Ym00VlhsLzZmVjFRVUlDaW9pTG8vUytnZHZYcVZRREFrQ0ZEeXZWZitoNDlmUGl3MW1Pc3FkS0FSbHBhV3FYbjZlcnFJajgvSDJabVpwZytmYnJhQUVWbFJDSVJ4bzRkaTM3OSt1SDc3NytIazVNVHpNek1NSGJzV0ppWW1PQ3JyNzVTV1ZWVWVuNnJWcTN3ODg4L1k4NmNPYkN5c3NLbFM1ZHc3OTQ5b1ZUby9mdjNBWUJiQUlpSUdxcTRoQ1JjdUp2QnlUOVJIVDFNS3NTRnV4bHdiSmFFRjF5YjF0Skhxai81QlFYNDdjSWx0Rzc1QWw0ZFBQQzUzcnVvcUVobEdYTnBRa0E3T3p1VmhIMVZhZEdpQmJadjM0NGJOMjRnT2pvYVk4ZU9SVWhJQ0t5dHJmSGhoeC9DMzk4ZmVYbDVBRXJLNjJWbloxZllWOWtxQWtESlpOemYzeC8yOXZhWU1HRUNoZzBicGpMaDdkbXpKNzc5OWx0Y3ZYb1YxdGJXUXJ1NXVUbG16cHlKTVdQR3dOL2ZIOEhCd1VoT1RxN1dFKzJDZ2dJQVVLbHc4Q3hWRm1pNGNlTUdmdnJwSjl5L2Z4OXl1YnpjOGJKWitjc3FUZHBZVnVtZTdhZjdtVE5uRHBZdVhZcGJ0MjVoeXBRcDZOeTVNNFlPSFlyKy9mdVhTeGhYbWFTa0pBQ29NSURnNE9BQW9HU3B2Ym9NK3RVSnVEeWRYVjVmWDEvNDk5TmJTOHArbjhqbGNpRUFVUHA5L3U2NzcxWjRuNXdjOVZ0d25rVlFxSFRiaTFSYTlkOWxNMmZPaEVna1V2djVWcGVqb3lPV0wxOE9wVklKa1VpRXVYUG5va3VYTGpBd01FQm9hQ2kyYnQyS0RSczJDS3MwdW5UcGdpNWR1Z2pYZCtqUUFkZXZYeGVDS3Rldlg0ZTF0WFd0QTBmYWlnRUFJdElhcVJtWnVCcVpxK2xoRURVS1Z5Tno0Zk5TRmdNQVZHczNidDJCUXFIQXdQNjlOVDBVSVNIZ2loVXJzR2ZQSHNUSHgyUGh3b1dZTW1XS2tNeFBIVDA5UFNpVlN1emV2UnNPRGc0cWUrZTl2YjNScjErL0trdUhWYVJidDI3NDVwdHYwSzVkTytGcGVINStQZ29MQzJGdGJZMjdkKy9DMzk5ZnBVNTVXZmIyOXBnNmRTcmVmLzk5eUdTeWFpM2JMcDJZbHAwMFBrc1ZaWDYvY09FQ1ZxMWFCU01qSTR3Y09SSnQyN2FGZzRNREhCd2M4TnBycjlYYi9aMmNuTEI5KzNaY3VIQUJnWUdCdUhuekptN2V2SWtEQnc1ZytmTGx3c1M5S3FYQmlJcmU0OUoya1Vpa05yRHd2TXIrbFk2emMrZk9OYjduc3hoalVWRlJ0ZnUydExTc3QvdVdmaDY2dXJwQ3R2OERCdzRnSVNFQmNYRng1VllrZUh0N0F5Z0p1bDI1Y2dXWEwxK0dtNXNib3FLaTRPdnJXMi9qMGhZTUFCQ1IxaWlVU3BHY1dmNHBBaEhWWEhLbUhBV0Z6S05CdGZjbytqSHNtemVyOXJML1o4blB6MC9sS2Q3aHc0ZWhyNjhQWDEvZkt1dDZaMlptSWpJeUV0T21UU3QzVEZkWEY0Nk9qbGk2ZENuYXRXc25UR0lDQWdLd2RldFduRDE3VnBpTUpDUWtJQ1ltUnVWNkx5OHZuRHAxQ2pLWkRDTkhqc1NPSFRzUUdCaUlvS0FnNU9YbDRkcTFhNWd4WXdaV3JWcWxrbkJRcVZSaTNicDFrTWxrV0xSb2tVclpzc3FZbVprQktIa0tYSFpWd2ZPMmYvOStLSlZLTEY2OFdPVUo3Tk9ySk9xRGpvNE92TDI5NGUzdGpaaVlHR3pac2dWLy8vMDMxcTlmajYrLy9ycGFmZGpZMkNBcEtRbUppWWxxRXoyV1hXRlNYL3ZuYThQYTJockp5Y21ZTTJlT1NoSThUU2xkRVZPWHAvcDE4ZjMzMzZ0VStRQ0FiNzc1cHR4NXBRR0FBUU1HNEx2dnZzT1JJMGVFc29NVmxWcHN6S3EvTm9hSVNNTVVpbUptK3llcUo5S2lZcGJQcERySnlzNkJyWTJWcG9laFZuaDR1RERwOXZIeFVmdGY2WEp5UzB0THZQTEtLeGcyYkZpNWZwS1RreUdSU09EcTZvcWNuQnpFeGNVaExpNE8wZEhSTURNelEzeDh2TkJXWEZ3TVYxZlhjaE9TWThlTzRjS0ZDK1g2N3RtekoxYXZYbzIwdERSOC9QSEhRa0s3eU1oSUFDV1Qwb3NYTDZwTmVGaVIwaUJDUWtKQ3RhOTVGa3IzK250NGVLaTAzNzU5KzVuZTE5M2RYYWdTRUI0ZVh1M3JTdmZubDVhS2UxcnA1OWV0VzdjNmpyQnVTcFBYWGJseVJhUGpLRlg2ZlZZMmVQVTgrZm41WWUvZXZUQXdNRUR2M3IwUkZCUWsvSGY2OUdrNE9EaW9KRzAwTlRYRjRNR0Q4YzgvLytEVXFWTm8zYnExU3BXS3BvSXJBSWlJaUlpb1Zxcks5cThwSzFhc0VKWW5QKzNISDMvRTlldlhvYXY3NzUvQnMyYk5VcnVNZWVYS2xZaUlpS2p3UHBNblQxYmJYbHJHN05HalI0aUxpOFAwNmRQVm50ZXhZMGVzV0xFQ29hR2h3aFBkQlFzV29GMjdkbGk2ZENsaVkyTng3Tmd4T0RzN1YydXBzcWVuSjg2Y09ZT0lpQWkxMmVxZkYzTnpjMlJrWk9EOCtmTkNWdjNFeEVSODk5MTM5WG9mUHo4L2pCNDlXdVVKZEdsaU4zdDcrMnIzTTNyMGFBUUZCZUhVcVZObzBhSUZmSDE5aFNmOU4yN2N3S0ZEaDJCZ1lJRFhYMys5WHNkZlV5TkdqTUQ1OCtmaDUrY0hCd2NIZE8vZVhUaVduNStQd01CQTlPM2I5N2xOeUV0L050cTBhZk5jN3ZjMHBWS0pMNy84RWxLcEZEMTc5aFJ5QXdBbGxVS1NrcEpVeWtZQ3dCdHZ2SUdUSjA5Q3FWVGlyYmZlMHNTd05VNXJBd0FpRVZCUEpTeXBFZERnYWl3aUlpTFNzT1RrWlB6enp6L1ExOWRILy83OUs1MzhLUlNLY2t1V0s5ckR2SG56NW5KdFAvNzRJdzRjT0FCUFQwOWtaMmRqNDhhTnNMSlN2eExpOU9uVEVJdkZHREJnUUlYajZkU3BrMUJkUUNxVklpc3JDNWFXbGhDSlJKZy9mejZtVDUrT3JWdTN3c1hGUlNYVHVUcmR1bldEU0NUQzFhdFg4Y1liYjFSNjdyUDA2cXV2WXQrK2ZkaThlVFBPbmowTGZYMTkvUFBQUHhnOWVqUU9IejVjYi9jNWVQQWdEaDgrREhkM2QxaGFXaUl6TXhOUlVWRVFpOFZDOVlicWNITnp3K3pacy9IMTExOWowNlpOT0hqd0lKeWNuSkNlbm82NHVEam82dXBpL3Z6NUtsVW5OS0ZkdTNZWVAzNDg5dS9majRVTEY4TEJ3UUgyOXZiSXk4dERkSFEwaW9xS25rbTIvNHBjdlhvVklwRklZeXNqUkNJUnBreVpnc09IRDJQRGhnMDRkT2dRUm84ZWpjek1UUHp5eXkrWU1HRUMyclp0cTNMTm9VT0hoSDhmUDM0Y1BYcjBlQzc1TWhvU3JRMEE2SXJGS0pJck5EME1haUJZeG9xSWlLaHBVQ2hLL3Y0TENnb1NrbjB0V0xBQVFFa1p0OHFTL2dFbFQ2SnJVaU8rN0gzMzc5K1BBd2NPNE9XWFg4YXNXYk13ZS9ac3pKbzFDNHNYTDBiTGxpMVZ6cy9OelVWd2NERDY5T2tqN01jdlRTQlhVUW04MGllcXBYWEpqWTJOc1hqeFltelpzcVZhZTc3dDdPelFwVXNYaElhRzRzbVRKOVZPZ2xmZjNuNzdiZWpwNmVIVXFWTjQ5T2dSN096c01IbnlaTHorK3V2MUdnQ1lNR0VDTGwrK2pQajRlRHgrL0JoV1ZsYnc5dmJHNjYrL1htNzdRVlVHRHg0TU56YzNIRGx5QkhmdTNFRllXQmpNemMzaDdlMk5OOTk4RXkxYXRLaTNjZGZGcEVtVDBLcFZLNXc0Y1FLUmtaRklTVW1CaFlVRnVuZnZEbDlmWDdpNnVqNlhjU1FrSk9EZXZYdm8zcjE3aFFHdzU2RjkrL1pvMzc0OW9xS2k4TU1QUHdoQk93Y0hCd3dmUGx6bDNJTUhEK0wwNmRQdzh2S0NoWVVGTGwyNmhDKysrQUpMbGl4NWJwVXpHZ0tSUEUraWxjL1JzL01La1ozUFVtQlV3dHpZQU9ZbW1rOUNSTS9XK1pBYitHVDNZMDBQZzZqUjJQQ3VHN3g3ZDlYME1FaExiZnh1RjNwMjdZeWUzVjZxOGJYblEyN1VPdm5XK1BIamtaS1NBcUJrVDIvcEUvU09IVHZDemMxTkplUCs5ZXZYWVdwcUtreTJRME5Ec1gvL2Zvd2NPVkx0c3Z6VTFGUzg5ZFpiK09LTEw0UkFna3dtdzhXTEYzSHc0RUhFeHNiQzI5c2JuMzMyR1hSMWRaR1ZsWVdGQ3hmaTRjT0hHRFpzR0Y1NzdUV2h2bnRjWEJ5Ky8vNTd2UEhHRzhJVC9oTW5UbURyMXEzbzFhdFh1U1g2QlFVRk9IZnVIRkpTVXJCbno1NWFUOTcvL3Z0dnpKMDdGNzYrdnZqNDQ0OXIxUWRSVlRaczJJQXpaODVnNDhhTjliYVBmdEtrU1VoTVRCUzIwRlNYUkNKQlFFQUEvUDM5QVFCdDI3WkZhR2dvZEhWMU1XclVLTHozM252Q3lwM1dyVnRqM2JwMTBOUFR3NElGQzNEMzdsMjR1cnBpNGNLRnRRN3lCQWNIYTlYL1M3VjJCWUNwc1FIeXBVV1FNNEZSazZjcjFvR3BjZmtvT2hFUkVUVSt3NFlOZzBLaFFQZnUzZUhoNFZGaHZYYzlQVDJzWHIyNlhMMTVSMGRIakJrenBzcjdSRWRIWTgrZVBiaDU4eVlLQ2dwZ1oyZUhlZlBtcVFRdUxDd3NzR0hEQnZqNStlSDQ4ZU00ZWZJa25KeWNzRzNiTnJpNHVHRFZxbFVxZlE0ZE9oVGg0ZUVJQ1FuQjVjdVhWWTdwNk9qQTN0NGU4K2JOcTlPVCs0NGRPMkxBZ0FFNGMrWU1oZzhmM21DZVhGUGo4ZkRoUS96NjY2OFlPSENneHBMb1NhVlNuRDE3RmxldVhNR3RXN2VnbzZPRElVT0dZTUtFQ2JDMnRrWmtaQ1IyN3R3Skp5Y25MRnUyREgvOTlSYzZkKzZNSlV1V3dNVEVCQUN3ZXZWcXJGcTFDbGV1WE1IMDZkUHg5ZGRmTjRta2dGb2JBTkFSaVdCbFpvVFV6RHhORDRVMHpNck1DRHBNQWtCRVJOUWtqQjgvdmxybjZlbnA0ZXV2djBaaFlTR0tpNHVoVkNwaFltSUNUMDlQbFFTQUZYRndjTUEvLy95RHRtM2J3c2ZIQndNR0RGQjduYjYrUHFaT25ZcFhYMzBWeDQ0ZGc0Nk9Ub1ZsK3d3TURQRDU1NTlYYS94MU1YUG1URVJFUkdEZHVuWFl0R2tUOVBYMW4vazlxV21RU3FWWXQyNGRtalZyaGhrelp0UnIzNTA2ZFZJcDUxa1pzVmlNSFR0MndOM2RIZSs5OXg1OGZIeFVjbnUwYnQwYVgzNzVKVEl6TTdGcjF5Nk1IVHNXNzc3N3JrcStEME5EUXl4ZnZod0hEeDdFL2Z2M3krVUxhS3kwZGd0QUtXbVJISktjQXE0RWFJSjB4VHF3TWpPQ2daN1d4ckdvaHJnRmdLaCtjUXNBMVlXbXRnQThUMld6aW11YjJOaFkvUG5ubitqYXRTdGVmUEZGVFErSEdvbUlpQWlFaG9haWYvLysxWjZzUHl1NXVia3dOVFd0OHJ5Y25CeVltWmxWZWs1ZGZ0YTVCZUE1TTlEVFJUTXJVK1RtUzFFZ2swT3VVTEE2UUNPbVVDZ2dsVXFSbjVjSGN4TkQySmczbllRZFJFUkVqWVZZckFPRlFsRmg5djJHUWxzbi93RGc2dXBhN2RVU1JOWGw2ZWtKVDA5UFRROERBS28xK1FkUTVlUWZxUDNQZXNudk1mWGJrQm9xclE4QUFDWGJBY3hOREdGdW91bVIwTE9RazVlSHlFZVBFWnZ3cE53K3ZyQ0lCM0IxY2tBTE54ZVltMVh2bHdBUkVXazN1VUtCdUlRa3BHWmtvbEFxaGFLSnJRSVVpM1ZnYUdBQU8ydEx1RGpaYTJVbEhFTURBK1RtNXBZcngwZEVwRTF5YzNOaFpLaGRpY2diUlFDQUdqY3pFeE84MUtFdDJuaTB4TU9veDNnY253aFpVUkVBUUM1WElPcHhQS0lleDhQRzJoSXRYRjNnNU5Dc3dvUkFSRVNrM1NSWjJZaDRHQU1iV3p1MGJlY0ZVMVBUQnY4VXViNHBGQXJrNXVZaU1URVIxMi9mZzJjcmQxaFptR3Q2V0RWaVoyMkp4TVJFQmdDSVNLc2xKaWJDMWtxN2ZvOHhBRUJhdzhqUUFPM2JlcUR0aTYwUS95UUpVWS9qSWNuTUVvNm5aMlFpUFNNVGQ4TDE0ZUprRHhkSGUxaFphdGNQSkJFUlZVeVNsWTM3RHgvRHk2dTlSdXRPYTVwWUxJYUZoUVVzTEN3Z2tkZ2pMQ3dNYlZxNWFWVVF3TVhKSHRkdjM0TkVZdCtrUDBzaTBsNFNpUVRwYWFubzN0bEwwME9wRVFZQVNPdUl4VHB3YzNhRW03TWpKSmxaaUhvY2ovZ25TY0lTVUtsTWhvZlJzWGdZSFFzelV4TTRPOXJEMWNrQkpzYk1GMEJFcEsza0NnVWlIc1kwK2NuLzA2eXNyT0RsNVlWN1lYZlJyVk03cmRrT29Dc1d3N09WTzhMQ3d1RGw1Y1hQbElpMGlrUWkrVi93MVIxaUxWdDV6QUFBYVRVclN3dDBzYlJBKzdZZWVCeVhpSmpZQk9Uay9Wc2FNaWMzRC9jZlBNTDlCNDlnYldVQlZ5ZEhPRHMyaDc2ZW5nWkhUVVJFTlJXWGtBUWJXenRPRk5Xd3NyS0NqYTBkNGhLUzhJS3JrNmFIVTIxV0Z1Wm8wOG9OOThMdXdzYldEbzZPamsxeVN3Y1JhWWV5MjYvUzAxTFJSZ3UzWHdFTUFGQWpvYStuaDlZdDNOQzZoUnNrbVZtSVRYaUMrTVJrU0dVeTRad01TUll5SkZuNCsxNEVtdHZad0tHNUhSeWFONE9oQVd2akVoRTFkS2tabVdqYlRydVdXVDVQam82T3VCOStUNnNDQUVCSkVLQmJwM2FJUzBqQy9mQjdLQ2dzYkhKSkhZbElPNGpGT2pBeU5JU3RsWVZXcmJoNkdnTUExT2hZV1ZyQXl0SUM3ZHQ0SUNVdEEzRUpUNUNZbkNMOFFhRlVLcEdVa29ha2xEVGN1bnNmMWxZV2NMUnZCb2RtZGpBelpTa0pJcUtHcUZBcXJYYkpwNmJJMU5RVUJZV0ZtaDVHcmVpS3hYakIxVW5yZ2hkRVJOcUlBUUJxdEhSMGRHRGZ6QmIyeld3aFZ5aVFtSlNDMlBnblNFM1BnRktwRk00clhSa1FkajhTNXFZbWNHaHVCMGY3WnJDME1OZnErcjlFUkkySlFsSE1wZUdWRUl2RmZISk9SRVJWWWdDQW1nUmRzUml1VGc1d2RYS0FWQ1pEVWtvYUVwTlNrSktXcnZJSFUzWnVIckp6OC9EUG81aVNHc3MyVm1obVp3TTdHMnNZRzJsWGpVOGlJaUlpSXFLeUdBQ2dKc2RBWDErb0lpQ1hLNUNTbG80bnlhbDRrcHdLV1ZHUmNGNmhWSXE0eENURUpTWUJBTXhNVE5ETXpocDJOdGF3czdXR25pNS9mSWlJaUlpSVNIdHdCa05ObXE2dUdJNzJ6ZUJvM3d4S3BSTHBra3drSnFYZ1NYSXE4dklMVk03TnljdERUbDRlSHNYRVFTUVN3ZExDSE0xdHJXRnJZd1VyU3dzR0JJaUlpSWlJcUVIampJWG9mMFFpRVd5dHJXQnJiWVVPYlY5RWJsNCtVdE16a0pLV2dkUzBESlhWQVVxbEVwTE1MRWd5czRDSDBRQUFjek5UMkZoWnd0cktBdFpXRmpBellVSkJiVEZuZkhma0ZSVGhlLzliei9TYWhzVFR6UVp2RC9OQ2FFUVMvTS8vVTZOcnoyOTdDN0ZKMlppMFBMRENjMXlibTZOSVhvd242YmtxN1k1MnBwRExpNUVpeWEvVnVKOW1hcXlQbzJ0R0FnREdmSDRDMlhsU0FNQW83eGR4NFdZczByTUtLcnU4eG5xMGM4Uzk2RFRrNXN1cVBya0dUQXoxOEg4RFBCQ1ZtSW5MZHhQcXRXOGlJaUtpVWd3QUVGWEExTVFZcGliR2VNSFZHVXFsRWxuWk9YSG9VQTBBQUNBQVNVUkJWRWhPeTBCS2FqclNKWmtvTGxaTnRwU2RrNHZzbkZ4RXg4WURLQ2xOV0JJTXNJU05WVWxsQW0wdEY5TFlUUnJXSHVsWkJUV2F6TmZtbW1laG1aVXh6RTBNS2p6K01GNml0djFObnpZWTNyY1ZkRVNpR2djQWJDeU1rRlBGQkRod3d4dUllWktGRVhPUHFyU2YzVGhXYlh0dEZSY3I0V2hia2hsZUxDNUoydG03Z3pPV3Z0Y1h5Umw1bVBWTk1PNUZwYW05ZHRxb3pqQXkxTVBHUTlkUlhLeFVlMDVaczk3c2hzbkRPK0RQMjNHWXNUNEl4Y3FxcjZtdUY1d3M4ZG5iUFJHVklNR28rZjZveDY2SmlJaUlCQXdBRUZWRDZaSi9Td3R6dk5qU0hRcEZNZElsRXFTbVNaQ2VtUWxKWmxhNTdNdXlvaUtoM0dCcEg2Ykd4ckN3TUlPNW1Ta3N6YzFnWVc0R0k4T0tKMitrL2U0Y21GTHZmWGFldUZ2NGZwczV0aXRHOUd0ZDRia2R4dThxMStab2E0cmgvVnBEcVFSMkI5NnA5L0U5VDdJaWhmQnZuZjlWN2JoOE54NC8vUnFPdDE1cEM3OUZyMkx1cHQveDUrMDRsZXZzYlV3dzZkWDJNRGJVZzZlYkRUN2QvRHV5Y3FXVjN1dmtuNUVZTjdndCtuVnl3UWNqTytHN2VneitoRDFLeFI4M0g4TzdpeHNHZFhOSDhMV1lldXViYXFlb3FBalhybDFEcTFhdDBMeDVjOFRIeDhQWjJWblR3eUlpSXFvVEJnQ0lha0VzMWtFeld4czBzN1VCQUJRWEZ5TXJPd2Zwa2l4a1pHWWhRNUtKL0FMVmVzeEtwVkxJSTFDV3ZwNWVTVURBb2lRZ1lHRm1Dak5URTVhN2VrWTZ0R3FHL2N1R2wydTNzVENxOFdSZDNUVmxKK2ZQMDR6MVFTcXZKd3h0aHg3dEhBRUFBZXRmVnpsbWFxUVBQVjBkS0JURldEOXpZSVY5eW9vVWVIM0I4U3J2UGFDeks1Yit0Mis1ZHRmbTVqaS83YTFxdFkvNzRoY2twZWVWTzdjcWNrWHgvOHJENlVCWHJBTUFVQ3FCdFhzdkk3K3dDTys5MWhIekovYkVsYkFFRk1uLy9WeVMwdk13ZWVWcGJQdHNNSHA2T1dMdkVsOU1YZnRydVMwTFpUMUt5TVNxM1NGWU9iVS9QaGpaR1pmdUpPRE93NVFxeDdoeWF2OUtnelJQMi9EeG9HcWRweTY0US9Vbkp5Y0hTNWN1eFNlZmZBS1pUSWJ2di84ZWl4WXRRcDgrZmFyZHgrVEpreEVYRjRlZ29LQ3FUeVlpSW5vT0dBQWdxZ2M2T2pxd3NpeFo1bCtxb0ZDS0RFa20waVdaU0pka0lTczdwOXkyQWFCa3BVQmFoZ1JwR2Y4dTFTNVpMV0FFVTFNVG1Cb2J3OVRVK0g5YkVreGdhS0FQMGYrZWRGTE5TWElLY2VyU0k1VzJWL3UwaExSSVVhT25yaFZkbzN4cUtYbDFKbW11emMwUnVPR05hcCt2em9WYnNTcXZmWHE0Qy85MmQ3Q0FPbUt4VG9YSEFOV242NVZKenNoRDBMVm9sYlkzZmRvaXI3Q28ydTBGVW5tMTdxVk9ZWkVDSm1JZDZPdXBCczAySGJtQmZHa1JncTdGcUV6K1M0VkhwMkhpMGtCc1h6QUVMemhhWXQreTRYaHowUW1rWlZhY055RGd6MGdNN09xRzRtSWw0bE55cWpXK2k3ZmlWUHJzN05FY0hUMmE0ZmdmRDZwY2RhQXIxc0hZbDlzZ0k2Y0FaMEtpcW5VL1V1L01tVE93c3JKQ3o1NDlxM1crams1cFFFbUpWMTk5Rlpjdlg4YktsU3V4YWRNbXRHNWQvWUFPRVJGUlE4SUFBTkV6WW1Sb0FDZUg1bkJ5YUE2Z1pKVkFibDQrTXJOemtKMmRpOHpzSEdSbDUwQXFLNytYdW1TMVFENXk4c29uU2hPTGRXQmliQXd6VXhPVklJR0ppUkVNOUJrY3FFcGNjallXYlB0RHBlM1ZQaTJSbXk4cjExNloybHlqS2FWQkJSMlJDRDh1ZmhXZFBKcmp3Sy8zOE9YZUt3Q0FmcDFjc1BYVHdiZ2ZrNDd4aXdNZ3IrRUtob2pINlZqOTQyV1Z0amQ5MmlJOXE2RGE3UUJ3Y3Yzck1EWFdyOUc5QWNEWVFBOEFjR0RaY0NqVTdPVWYvMG83NGQvZTAzOVNPUmFibkkxSnl3S3hhK0V3L0hVbkhtbVpCYmpxTndsR0JsWC83L0hsN3U0Vkhpc2J5RGwzTlJybnJ2NGI4Rmd6L1Qvby9HSno5TzdnaEZrYmduRS9KbDF0SHdaNllxei9lQ0FNOU1YSXpTL0Nyb0MvcTh5OVFPb1ZGaGJpNTU5L1JscGFHalp1M0lnV0xWb0FBREl5TWlxOEpqczdHd0NRbTV1TDdPeHNmUFRSUi9qcnI3OWdZMk9Edkx3OG1EeVY2RlV1bDBPcFZFSlBUNi9DUHFWU0tjNmRPd2RmWDEvK3JpWWlJbzFnQUlEb09kSFIwWUc1bVNuTXpVd0JwMy9iQzZVeVpHVm5JeXNuRjFsWk9jak16a0Z1WGo2VUZXUUJVeWlLaFlTRDZ1NWhaR2dBUTBNREdCc1p3c2pBOE45L0d4ckEwTkNRS3dncVlHS2toOC9mNmFYcFlUeFRFNGQ1b1pOSGM4UW1aZVBiUXplRTlqOXZ4eUVpSmgxdDNHM3cwUnRkc1BIUWRaWHJsdjYzSDBiOXgwT2x6ZDNCUW1YN1EzMHNSN2V4TUtwVkFLQ1VwWmxocmE1TGtlUmp3dEtUUWdXQm5IeFpoZHM0UkRvaW1CaVdUUEJxV3dsZ3diWS9FUE1rQzlOSHY0VHBvMS9DaksvVkx3OWYvRjVmRE9qc2lodjNrL0R4aGlCTy91dkEwTkFReTVZdHc0Y2Zmb2pGaXhmanUrKytnNW1aR2NhT0hWdmx0VHQyN01DT0hUdUUxN3QyN2NKLy92TWZMRnk0VU9XOG9LQWc3Tml4QTNQbXpLbHdtOENCQXdkdzhPQkJ4TWZIWTlxMGFYWDdvb2lJaUdxQkFRQWlEVE0wMEllaG5TMmEyOWtLYmNYRnhjak5MMEJlWGo1eTh2S1FsMWVBbk53ODVPWG5vNkN3NGlYRHhjWEZ5TXN2UUY1K0FkUS9VeXpaWGxBYUpEQXlOSVNCdmg3MDlmU2dwNmNIQXdOOTZPdnB3VUQvMzlkNnVrM2oxNFNodmk3ZTlHbXI2V0U4TXoyOUhQSHgySzRvbE1reGIrdDVGTXBVbDl4L2UrUUd2dnZzRlV3ZTNnRXBrano4OUd1NGNDd3RNeDh4VDdJQWxBUks3Q3lOVVNRdlJrS3E2aEw0c2dHVVEwSGg1ZHJVdGFkbEZ1Q0hFN2NCQUwzL3U2OVdYMXV2OWs3WVBuL0kvN2QzNTNGVlYva2Z4MS9jeTJVWEJFRVFSVkhCRmJjMGx4Yk5sTElwTGJNeU5hZkpyQnd0emEweTYyZE9NMm5UcUdXV21wT1RUWTdsekdocWszdVdlN2dycHJrUUtpQUlpQ2l5M3N2OS9YSGw1cFZkY2FIN2ZqNGVQT1Irei9sK3YrZGUzTTduZTg3bnc4RzROQWE4dWF4QzU5U3M0WUdicThGZWp2RHlwZmc5WDF4VTZubWhRVDZzZXI5L2hjZGJYbDZKYnJmVkw3ZFBoK1loYkprM3VNUzJBOGRTR1RScGVibmpFQWdMQzJQVXFGRk1uVHFWRHovOGtOZGZmeDJBaHg1NmlFNmRPaFhyWDFCUXdKLys5S2NTMndNREE0djFYN0prQ2RuWjJVUkVSSlE2aHNHREI3Ti8vMzZXTEZtQ3Y3OC9Uejc1NURXK0t4RVJrY3B4anYvWmkxUXpCb01CWHg5dmZIMjhxVU9RUTV2WmJPRmlkalpaRjdQSnlzNGhLK3NpV2RuWlpHZm5rSnVYWCtyS2dTSldxNVhzbk54TFNRb3p5eDJMaTR2THIwRUJOeFB1YnJhZ2dLdXJFVmVqRWFPcks2NUdJNjZ1Um93RzI2OUZiYTZ1cmhnTWhrdXZYVEZlU3RKMkswclB6Q20yUEx3czF5TzcvN1VvYXp6dG1nUXovZVdldUxpNE1QN0REU1dXeGR1eUw0RWxHMzdtMGU1TmVlMzNYYWdmN01mMFJUSGtGMWlZOWU5ZHpQcjNMZ0RHRHVySTA3OXJSV0xxaFdLbC9LNG1nQkovT3RNZUFMaGFSVS9HZlR4TFgzcDlPUTgzVno0YWR4OWhJYjVNK21RVEczYWR1S2I3bDJYK2l1dGJaYUdzcElWU1hJOGVQYmh3NFFKZHUzYTFId3NQRHk4eEw0RFpiQXVTMWF0WHI5eThBZHUzYnljK1BwNmVQWHNTSEJ4Y2FqK1R5Y1RreVpONTZhV1grUFRUVDZsVnF4YlIwZEZYK1c1RVJFUXFUd0VBa1dyRzFkVm9xeGJnVzZOWW05VnFKU2Mzajl6Y1BMSnpjbXpmNStXUm5aTkxUbTR1T1RtNUZRb1NYSG5OdlB6OEVuTVZWSmFMaXdzR2d3c3VMaTY0NEhMcHRRRVhGMXRiMFpmQmRzRHhtTUVGME5hRjBuendsVzFKLzZqK0hUZ1VuMjdmYzM3UGJmV1pPdUllQ3N5RkpKeTVRSFRIY0tKTDJidnU1VzVpMStGazJqY0xZZUQ5TGJpM1F3T20veXVHVmR0L1RUN1gvYllHWlk0ai9uUm1zY0JBYWFvcWlGSzBGTi9iczJMYkI2eFlpVCtkU2F1SUlENFkwNVBQdjQxbHhwYzdya3YxaHN1M1V6U280NGVwQ29KZ3h4SXl5dThrcFhya2tVZUtIU3RwRXI1MDZWSU1CZ01GQlFYMlkxOTk5UlVYTGx4Z3lKQWg5aVNCQUo5Ly9qa0dnNEZCZ3dhVmUzOC9Qei8rL09jL00zTGtTS1pQbjA1Z1lDRHQyclc3eW5jaklpSlNPUW9BaVB5R3VMaTQ0T1hwZ1plbkJ3SCtKV2QzdDFxdDVPYmxYd29HNUpHWG4wOStnWm44dkh6eUN3b3VUZllMS0Nnb0lDOHZud0x6MVdkbkwrbmVGa3ZGZ3c5WDh2ZjNyN0t4WE9scXlnRGVDdGJHeEhNeStUeWZMdDhIMkFJQVIwK2Q1ZFBsKytqUVBJUlBKejdJeGR3Qy92algxWHp5V3E5eXk5RzFIVHlmb1gzYThOekRiUWtPOENZbDQ5ZlNmRTNxQjFBL3hCY0FONU9SU1VQdll0Nnl2U1NsL3ZvVXVtWU5EMTU2dlAxMWVLZWx5N2hnSzducDYxMnhBRUJldm9XSmMzN2d5TW16akI1NE83Ly9YUlF0R2dZeS9zUHZTTThzdlFMQXRacjdXaTlDQTMydStUcFZYZjd2L2RuVm81eGdtelp0cnR1MTU4K2ZYK3lZdDdjM25wNmVaR2ZidG9sWXJWYVdMRmxDblRwMUhDYi9XN1pzNGVqUm85eDMzMzNVcTFldlF2ZXJYNzgrcjcvK09tKzg4UWFUSjAvbS9mZmZKenc4dkVyZXk0MytlU1lrbmI2aDl4TVJrV3VqQUlDSWt5bktBZURwNFY2aC9vV0ZoZVFYRk5pREJIbjV0cUNBeFZLSTJXTEJZamJiZnJVVVlyYVlNWnN0dGkrTEJjdWxMOXRyODNWNXdscFZjdlBOZlAzRGtRcjNMMis1KzlVR0V5cDZYbUdobGJhRDUvUEQ3cFA4c1B0a2lYMTJIVTdtdnhzTzg5WGFRL3g4OG15Rjk5aC84dlZldnY3aENIZTFxY2VlbjFQc3h4L3Axb1NNODduNCszcmc2ZWJLL1owYjBhRlpDSVBmV3NHNVMzdm9hL3E0ODl3amJTdDBuNnFTbVpWSGZvRUZONU1SWDI5M2V6Sy84aXo0OWdDSnFSZVlNdUllR3RUeHhjUHR4dnlUK05MZnJxNG0vTnZEdWxMVHAySi9iaXVqYzRmcThmUTVwK0RhLy83SXpNeGs3dHk1REJnd2dMQ3dNUHZ4eTcrL25MZTNOeGN2Mm9KZ01URXhuRDE3bHQvLy92ZjJkclBaekNlZmZJTEpaSEk0WGhFZE8zYmttV2VlWWY3OCtiejU1cHZNbWpVTFA3L1N5M0pXVkwzUWtHdStSa1VsSkNYalc2UDRhalFSRWJsMUtRQWdJbVV5R0F4NHVMdmo0ZTRPUHQ3bG4xQUdxOVY2NlFzS3JZV09yd3QvZlYxb3RZSzl6VXBob2UzWC9ZZVBWZEc3S3U1aVRrR0pwZWxLYzZza0RCelZ2d005Ymc4dmNkbTkxUXAvK25UTFZWMzNURVkyUzc3L05TRGliakx5MEoyTitXN1hTUjY5cHdtWkYvUDQrN0o5L0hsWVY2YS8zSlBucDZ3RXJuMEx3Tlo1Z3l0VkNhRG9hWGphdVJ4Q2czd0lxdWxaNFFBQXdMb2Q4YVM5czVLczdQeGlTUTJ2bHgvMmxCeXdLVTkrZ2FXS1IyTFQrZmJicnN0MXE5cUdyVHZMNzFTT25UdDNzbmJ0V2pwMzdteC9XdS9pNHNKNzc3M0htalZySFBxdVhic1dYMTlmZTZuQTVjdVg0KzN0emIzMzNtdnZzMlRKRXBLU2t1amZ2MytaZS8rdmxKU1V4Smt6Wnhnd1lBREhqaDBqUFQyZHdzS3FDWkErOXZDRFZYS2RpbmgvOXFlMnlqWWlJbEp0S0FBZ0lqZE0wWDUrQUNNM0p5SGdsT0gzbEhqY3g4dXQxTGJTbEhUT3p5ZlQrZXliQTVWYXBsMC8ySmR2cGo4T1ZINTVkNUMvRitGMXluNXFlTFdyRVpadk9zb2JjellDOEhEWFNHclc4R0JkekMvMmtvRExOeDNsb2JzaXFCdmtRKzBBcjZ1Nng1WFNNM1BJdTJLaVc4dlBFNEN6NTNNb0xYMUZ3cG56aEFiNUVCcFVnK09KNXlwMXo3MUhVaHhlMTZ6aHdjWTU1ZS9sTHUxemZYN0tTcmJISmxYNlBMbitkdS9lamRGbzVMYmJiaVAvVWw0VGs4bVdQRElxS29veFk4YXdiZHMyZTltL2dJQUFVbE5UaVl1TEl5WW1objc5K3VIcGFmdjllUHIwYVQ3Ly9IUDgvZjBaT0hCZ2hjZHc0Y0lGSms2Y1NHSmlJak5tek9DVlYxN0JlQ2xwcW9pSXlQV21mMjFFeEtrOGVHZmpFbys3bTR5bHRwV21wSFA4YTdqejJUY0hybnA4VmFIUDNaSDJ2ZjRQai8rdnZZUmZhS0FQYmlZanlla1hpNVVCTEVucXBSSjVScU9CcHg5c1JlcTViTFllU0hUb00rbVRUV1RsNU5zejhZZlg4YnVtQ1c3dkVsWVBGRjN2a1ZlV2NPN1NmdjhyeFNlZnAyUExVQnFFK0xLcGt2ZjBjSE4xK0R5c1ZxdDlTOE9WREM3ZzYyMWJobDlhbndKejJVOXlweXlvK0VxVHk3MzRlSHRxVkdKMWhEaXlXcTNFeE1UUW9rVUxmSHg4U0VteEJYNjh2VzBybXp3OFBBZ0xDK1BJa1Y5WHZ0U3VYWnZZMkZnKy9mUlRUQ1lUanovK3VMMXQxYXBWNU9YbE1XYk1HTHk4S2hZQXk4cks0dlhYWHljaElZRkhIMzJVbGkxYlZ1RTdGQkVSS1o4Q0FDTGlWRXA2d3Q2aGVRZ2ZqSW1tc05ES3NIZFgyY3ZrRFh1MEhkNmVKcVl0akFGc0UvNlB4dDlIeDVhaC9MRG5KSy9PK3A3czNJSmkxN3ZaamlWa3NISFBLUURPWmVYYWwrU3YrTnRqMVBMenBPOHIvK1ZpSmNiZHYyY3p3b0o5K2Z2eWZSUVdPajZDdjdJTTNZWHNmUDYzeFhHcnhwUFJMY2pLenVlYkVvNVhsZU9YTXVNM3FsdXpVdWU1dU1DS2FZK3gvOWdacGl6WVJ0cTVIREt6OHVqNndoY2w5ZzhOOG1IVisvMEJTdTFUbmtWcmZycXE4NTd0MDBZQmdHdnc4ODgvYys3Y09mcjE2d2ZZbnVBRDFLcFZxOVJ6NnRXclIzWjJOakV4TWZUdDI5ZWg3elBQUEVPN2R1MW8yN2IwbkJmKy92N2s1TmdTUzU0OWU1YlhYMytkNDhlUDA2TkhENFlORzFZVmIwdEVSS1JTRkFBUUVhZld0MXNUSmo1ekIrZXk4aGcyZFpWRGliWCtQWnRUeTgvVEhnRElLN0R3MHJTMXpCcC9IOTNhMVdmaDVONjhQdnNIRHNXbjM2emhsK2luWDlJY3lzOFY4ZkkwOFovdmZxN1U1QitnOTEyUjVCZFkrTmZxZzJYMlcvTDlFZExPWlRQcjM3dnN4OXhOUnA2TWJrRkM2b1ZpT1JiY1RLNmtuY3V1MUZoS1V4UzBpV29jVktueldqUU1KRGpBbTY3dDZ0dTNPMXh2ejE5bGtrUXZEMU1WajhTNWJONjhHWURPblRzRGNPeVlMU0JWV2dKQWdJaUlDQUJxMUtqQjRNR0RBZHRUZkI4ZjI3NzNzaWIvQU5PbVRRUGd3SUVEdlAzMjIyUmtaUERBQXc4d2V2Um8rM1lvRVJHUkcwa0JBQkZ4U240KzdydzZ1RE1QM1JWQjdQRlVSazFmUjJvRkpxTTVlV2FHVFYzRnBLRjMwZWZ1U1A3MXB6NHNXbnVJZWN2MmtuRys1T1hwdHdxVHE1RS9QTlNLUHp6VXF0eSs3Wi8raDMwcCsvSk5SNmxYdXdacDU4b3VrZmZXdk9LTDd3TjhiZnVsaTdZVGxOZi9haDAra1U1ZWdZVW1ZUUY0ZVpncXZETGpyamEyeWQrUHNVbms1RlZkeWN1eXZIaUR5eVNLemViTm02bGR1N2E5M043T25UdXBVNmNPdnI2Kzl0ZlIwZEVPNXh3OWVoU0FkdTNhVWVOU3R2dGh3NGJScGswYnhvOGZYKzQ5YzNKeVdMQmdBVXVYTGdYZ3VlZWU0NGtubnFpcXR5UWlJbEpwQ2dDSWlGTXhHRnpvYzNja281KzhIWDlmRDVaOGY0Ukg3Mm5DK284R2xIcE9hWHZhLzdreWxpZDZOT2VwWGkzcDE3MHBYLzl3aEtYZkgrSHdpVnRyUlVDUmxWdVA0KzFaOWxQazNuZEZrcE5YNExDUC9adk54eWdsOXg1UXNhUjJkN2NOSzdQZm5jLzkwNTVINEdya0YxallkZWcwZDdTdXh4MnQ2N0l1SnQ2aHZmZmRFU1NleVdMdjBSU0hiUXpkMjljSFlNT3VFMWQ5Ny9JWVhGd290RnBadFMyT21qVThlR3ZlSmxvMkNzUm9NTEQvMkJrQTJqY0xZZUl6ZC9DWGYyeGwxK0hrRXE4elprQkhmSDNjY1RjWml5VktsTElkUFhxVXhNUkUrdlRwQTlpVzQrL2R1NWNISG5qQTNxY29DV0NSb3IzL1BqNCs3Tnk1azV5Y0hFd21FNm1wcWVVK3ZUZWJ6YXhaczRZdnZ2aUMxTlJVZ29PREdUZHVYTGtyQmtSRVJLNDNCUUJFeEduNGVydnorYVNIYUZTM0pubjVGdDZhdDRrbDN4L0JZaWs1YVZ1ZnV5TnhkelB5Ny9XSFMyeWY5L1ZldmxwM2lJbC91SU11cmVveTRMNFd1THU1VnVtVDdhcFVYdkk1ZDVPUlBuZEhjdTZDWTNLNzhpYm15emNkTGJVdHVtTkRQTjF0LzlTY1REbGZMT04ra2ZJUzUxM0oxOXVkc09BYWhBWDdzbmxmQWxuWitYeTM2eVIzdEs3SGZaMGFGZ3NBREg0Z2ltWU5hakg0clJYc08ycWJkQWNIZU5PaVlTQlc2OVdYNXF1STM5M1ptR0Y5MnpGejhVN1cvUGdMQVBNbVBJQ1BsNXM5SjBWMmJnRWhBZDU4TXVFQkpuejh2YjBmUVBmMkRZZzVtTVQwUlRIMDdkYUV0Yk1HTUc3bWQ4UWNMTDNTZ0RnNmZmbzBYbDVlZE9yVUNiQ1Y3N05ZTFBhU2ZzODg4d3dXaThWZXl1L0VpUk5NbWpTSmhnMGJNbXpZTU1hT0hjdlhYMzlONTg2ZEtTd3N0SzhpdUZKbVppYXJWNjltK2ZMbHBLU2tZRFFhZWVTUlJ4Z3laSWk5ZW9DSWlNak5wQUNBaURpTjh4ZnpXTFU5amc3TlFwajg2UlpPcFp3SDRPMzVXMHJzZjIrSEJyaTdlWmJhRHJaTThDOU1YVVdINWlIMDZ0S1lxVmVaNGIwcTFmTDE1SWtleldqZkxJU2t0Q3crK0twaTlkTnIxYlJOVU5JenkxN3FmNlhTOXM2UGVPdzJQTjFkV1J2ekM0V0ZFTjB4bkhsZjcyWFp4dElEQmtXTVJnUEJBVjdVRGF4aFB6WnA2RjBFQjNnUlZ0c1hQeDkzKy9IN1JuNUpWblkrSzdjZVoveWdUdlM4UFp6YS9sNmN1YlR0d01YRlZtcXgwR3JsNktsZmN6ejB2RDBjZ05qanFlVnViN2dXL2JvM3BYNklMM241cFQrMVB4U2Z6dkQzMWpCdndnTzhPK0llamlWa0VKZDREaGNYbURLOEcyWkxJVjFmV0VndFAwOXErcmd6YTF3MEw3NjNocGlmVGwrM2NmK1dkTzNhbFU2ZE9tRTBHa2xJU0dESmtpVkVSRVRRcXBWdE8weGdZS0M5Ny9Iang1a3dZUUpXcTVYLys3Ly9JeVFraExadDIvTFBmLzZUclZ1M0F0QzBhVk43LzR5TURINzg4VWUyYnQzS2poMDdNSnZOR0F3RzdyMzNYcDUrK21sQ1EwTnY3SnNWRVJFcGd3SUFJdUpVNWk3ZHc1eXkxck5mcFoySGt0bDVxT1NsMitYeHVyUXN2N0MwSXZjVk1MUlBHOW8xdFQyOXZMTk5QZTVzVXcrQTczZFgvTWwybzFCYkJ2MHJNL3RYVnVONi9veC9xaE4zdEtyTHZxTm5lSFB1SmdyTUZueTk3K1B0RjdyU3FXVW83eTM4c1ZqT2hCR1AzVWJIbHFIVXFlVkRiWDh2REFiSFpkWTlPalFBYko5VFVsb1dDU25uT1pseW5nc1hiU3NVTG1Ubjg1OE5oeGwwZjB2R0R1eklxeDk5RDBCWWJWKzhQRXdjVHp6bmtCdmd2azROZ2V2NzlMOVIzWnEwYnhiQ3laVHpiTnA3eW42ODZDZnQ0Z0pGUC9hOVIxSjQ5YU1OZUxxN0VwZDQ3dEw1L25oNW1OaDM5QXlGVml0L1g3NlBrRUFmbnVqUmpKbGpvM2wreWlyN05nSXBtN3U3TFdpMFpjc1dDZ29LR0RwMGFMRStack9aS1ZPbWtKMmR6YnZ2dmt0SVNBZ0FJMGFNNE1VWFgrVHc0Y01FQlFYUnZIbHpaczZjeVo0OWUwaElTTENmSHhnWVNIUjBOTDE3OXlZb3FISUpLVVZFUkc0RUJRQkV4S2xZclRCMXhEMjBhQmhZYmwvL0doNEFMUC9iWXhXNmRwOFNhdGhmenVEaVFxdUlJQzVrNTVPVm5VOWVnUVV2ZDVPOUhON1p6TW9sRVp6ejZ2M2MwZG8yMFIvWnZ3TUFGM01MMlBOekNqdCtPczJlSXlrY2pFdDFPQ2MweUFlRGl3dFpPUVhrNXBrcHNCVGlBa1NFK2R1dnNmdm55Z2N5YXZxNGMzZmJNQjY4c3pGZFd0bkd0SGpkSWQ3NzRrZjdmdlhoNzYxaHpJRGJHZnhBRkQwN2hyTnlXeHovMjN5TUE4ZFR5Y2t6NCtmalRyc210aUNHeFZKSXdwa3NUaVpuY2lMNVBLZFN6bk1xNVFJblU4NlRjT1o4cVZzRzVpN2RTNi9PalhqZ2pzWWNpay9ucy84ZDRPNjJ0a1IvZXk1N1g4RUIzclM5ZEsraWtvbFFzWHdHRmVsN0ppT2JuaTh1NHVrSGJVK1lGL3p2Z0VPQUorTkNMalc4M09qVU1wVHRzYjh1NWY5dTU2KzVDRXl1Qm9iMGJnM2dzTngveW9KdDFBLzJwWE5VS0s4OTNabUJieTZ2OEpnRit2ZnZUNTA2ZFdqZnZuZ3lSbGRYVi83NjE3K1NsSlJFeTVZdDdjZkR3OFA1NElNUDJMQmhBOTI3ZDhmVjFaWGF0V3VUbkp4TXMyYk5hTk9tRFhmZWVTZk5talZUZG44UkVibWxLUUFnSWs2blRxQVA0WFg4S3R5L01uM0xVbWkxTW0xVUQycjdlNVhZSHZOVDVmWjBIem1aUWFlV29SdzRuc3JXQTRuOEdKdkUvdU9wcGVZMEFIajZkNjBZY0YrTFV0dFBwWnhuZVFXVzZCZDU3TjVtOUk5dVRtU1l2eTNaWGFHVjczYWQ0Sk9sZTRxVlI3UllDbm52aXgvNWZ0ZEp4Z3pzU045dVRlamJyUWw1QlJaNmovMDNYNjQ5eEpaOWlaeEl6aVRoekFYTVpieVAwcHk3a011NG1kOHgrOVg3R1RPd0l6MXVENmRKL1FBQU51Mzk5VW50ZzNjMnhzVUZrdE12T2lSdFBKZVZWK3lhVnlNekt3K0Rpd3NSZGYxSk9YdVJyMzg0NHRDK2JYOGk5YU45bWZOYUwwNm5aUlVMYUxnQWdmNWVlSHVZeUN1dzhQVmxQeE9McFpCeE03L2p1VWZhTU9lL2U2cGt2TTZtYTlldXBiWUZCQVFRRUJCUTdIamp4bzFwM0xpeC9mWGpqejlPMzc1OTdTc0xSRVJFcWdNRkFFVEU2VHc5K1p1YmR1K2pKODhXQ3dCY3pDMWcyNEZFcGkyTXFkUzE1bit6bjArVzdTV3JFdG56ZHgxT3BuTlVLRWFEQVlQQkJjT2xwNVZwbWRuc08zcUcrU3YyazVWVHNSSjZBUHVQbmVHVndaM1krZE5wdnQ5OWt0VS8vbEppeWIvTDdUaDBtb0gvdDR6T1VYVjU2TTRJc25MeVNVNi9DR0JmK240dGRoMU81cG0zLzhkYno5MU5tOGphQUd6YWU0b2ZMdHNPNGU3bXlzWGNBalpldGl3Zm9Pc0xYMXp6L1MvMzFGdkxxUnRVbzlnRS80UEZPekdaakhSckYwYmRvQm9sbnB1YmIrYkFzVlErV0x6VG5xK2l5UG1MZVpYKy9WTGRHWTBHTEJZTFJxUHhaZzhGQUtQUmVNdU1CYmowMlJodTlqQkVST1FXNTJLK21IRWRkc09LaUZTOURWdDNNdVlmMTY5YzI0MVNOUEUyR0Z5d1dxMlZ6b0IvcTdGTnpHN045eEJleHcrajBjRHhoSXhpYmU0bUl6NWVicFZPZXZoYk12MlpCblMvbzhQTkhrYUZ4T3c5U0l1V1VmajVWYzJLbk4rYXpNeE1EdjEwa052YmxMN0NwNnE5UC90VE9uZG9SK2ZiYjd1bTY1Z3RGazRsSnBONjloeTVlWG0zN044bmN1c3lHZzE0dUxzVEZGQ1RzTG9odU41Q3dUbVJXNDFXQUlpSTNHQ0ZoVllLc2NKdnBKVDdyZnlmOWZqVG1hVzI1UlZZeUhQaXlYOTFFeFJRazZTa0pBVUFTcEdVbEVTZ2YvWDdiREl5ejNQNFdEeTFBb05vMFRJS0h4K2ZXMnBsaFZRUEZvdUZyS3dza3BLUzJMSDNJTTBpd3ZIMzg3M1p3eEs1SldtdG1JaUlpTnp5d3VxR2tKNldTa1pHOGRVY3ppNGpJNFAwdEZUcTE2dHpzNGRTS1JtWjV6bDA3QVF0bzFyUnZIbHovUHo4TlBtWHEySTBHdkh6ODZONTgrYTBqR3JGb1dNbnlNZzhYLzZKSWs1SUFRQVJFUkc1NWJrYWpUU0xDQ2MyTmxaQmdNdGtaR1FRR3h0THM0aHdqSWJxODk4NnM4WEM0V1B4UkVWRjRlL3ZmN09ISTc4aC92NytSRVZGY2ZoWVBHYkxiMlNwblVnVjBoWUFFUkVScVJiOC9YeHBIdEdBZzdFSHFCVVlSR2hvcUZNdUdiOTh1WE42V2lyTnErRnk1MU9KeWRRS0ROTGtYNjRMZjM5L2FnVUdjU294bVliMTY5N3M0WWpjVWhRQUVCRVJrV3JEMzgrWDI5dTI1RlJpTW9kK09raE9idTR0bllmaWVqQWFEWGg2ZUJEbzc4ZnRiVnRXeTRSbnFXZlAwYUpsMU0wZWh2eUdoWWFHY3Vpbmd3b0FpRnhCQVFBUkVSR3BWbHlOUmhyV3I2di8yRmRqdVhsNStQajQzT3hoeUcrWWo0OFBPYm01TjNzWUlyZWM2ck5aVEVSRVJFUitFeXlXUXFmYnVpRTNsdEZvZExyVlFTSVZvUUNBaUlpSWlJaUlpQk5RQUVCRVJFUkVSRVRFQ1NnQUlDSWlJaUlpSXVJRUZBQVFFUkVSRVJFUmNRSUtBSWlJaUlpSWlJZzRBUVVBUkVSRVJLUmFNWnZOckZ5NUVxdlZXcW56cGsrZnpvUUpFNjc2dm52Mzd1WGJiNys5cW5OMzd0eEpVbEpTcWUySER4L200TUdEV0N5V3F4MGVodzhmeG13MlgvWDVSWEp5Y3NxOHpxbFRweWdvS0tqVU5VK2VQRmtsWXhPUmE2TUFnSWlJNXBTa2R3QUFGazlKUkVGVWlJaFVLeXRYcm1UNjlPbDg5dGxubFRvdk5qYVduVHQzWHRVOUxSWUxIMy84TVRObnppUStQcjVTNStibjUvUDIyMjh6ZXZUb1VpZkI4K2JOWS9UbzBadzdkKzZxeHJkNjlXcEdqaHpKbURGaktqM1JQbmp3b01NNWZmcjA0Wi8vL0tmOTlkNjllKzN0bVptWkRCa3loUGZmZjcvQzE4L1B6MmZreUpFOCtlU1Q1T2ZuTzdSRlIwY3paTWlRU28xWFJLNmVBZ0FpVW0wWWpRYmNUZnByUzZRcXVKc01HSTM2OHlUWHBySlA0S3ZLNzM3M095SWpJMW0wYUJIYnQyK3ZzdXVlT1hPR0kwZU9sUGgxL1BoeG9xT2pzVmdzekprenA5UitSNDRjSVM4dnorRzZXN1pzSVRzN200Y2ZmaGhYVjlkaTk4M016Q1EyTnBhMmJkdFNxMWF0U28vN3YvLzlMOU9tVGFOaHc0YTg4Y1liOW52czM3K2ZGMTk4a2JpNHVGTFBqWXVMWS9UbzBVeWJOcTNFOXA5Kytva0pFeWF3WThjT0FJNGNPUUpBMjdadEt6eStMVnUyY1BIaVJlNjQ0dzdjM053cWZKNklWTDNpZndPSmlOeWlQTnpkQ2E3cHlzblUvUEk3aTBpWmdtdTY0dW5oY2JPSElkV1l5ZVJLNXZrTE4rWGVScU9SVjE1NWhULys4WSs4Kys2N2ZQTEpKd1FGQlYzemRSY3RXc1EzMzN4VGJyOWR1M2F4YTlldVV0cy8rdWdqbWpScFFsWldGZ0RmZlBNTnJxNnUzSFBQUGZaakFENCtQZ0NzVzdlT3dzSkNPblRvUUVwS1NySHJtVXdtQWdJQ2loMDNtODNNbmoyYjVjdVgwNzE3ZDhhT0hZdTd1N3U5M2MzTmpZeU1ERWFNR01IUW9VTjU5TkZIY1hGeGNiaEdvMGFOR0Rod0lBc1hMcVIrL2ZvTUdEREEzcGFTa3NLa1NaTzQvZmJiNmRLbEMyQmJMV0F3R09qWXNXTzVuMU9Sb20wVGZmcjBxZkE1WnJPWkJRc1c4UGpqaitQcjYxdmg4MFNrYkFvQWlFaTFFUlJRazA2UlBweE1QWHV6aHlKUzdYV0s5Q0hRMys5bUQwT3FzVHJCd2FTbXBkKzArNGVIaDlPL2YzLys5YTkvc1hIalJ2cjE2OGZubjM5ZTVqbVptWmtBRHYwTUJnTlBQZldVUTc4Wk0yYll2N2RhclJRV0ZtSTBHa3U4Wm41K1BrYWowYUU5TEN3TWdMNTkrenIwZmZycHB4MWVyMTI3Rm9CVnExWUJ0bTBBOCtiTkszYVBKazJhOE5GSEh6a2NPM2p3SUxObnp5WXVMbzVodzRaeC8vMzNjL0hpUmM2ZVBVdCtmajc1K2ZrVUZCVHc3TFBQTW12V0xPYk1tY09lUFh0NDlkVlhxVkdqUnJGeFpXZG5jOWRkZHprY041dk5oSWVITTNic1dQdXhiZHUyVWF0V0xiWnUzVnJpNTNIMzNYZmJBeHRneTB1d2QrOWVPblRvUUVSRVJJbm5sS1Fvc0hIbXpKbHJ5dHNnSW80VUFCQ1JhaU9zYmdqZFdxV3hKeTZiWThtNU4zczRJdFZXUklnSDNWb0ZVTDllblpzOUZLbkdXcmRzeGplcjEzUDArQzlFTm01NFU4WXdjT0JBdW5UcFF0T21UUUVjOXEyWDVmSitKUVVBb3FLaTdOL1BuVHVYLy96blAvYkorcFdpbzZQcDI3Y3Z3NGNQTDdHOVVhTkdkTzNhMWVIWXhvMGI3Y3Z5ZCszYVJYeDhQRjI3ZHFWMTY5YkZ6cDh6Wnc0bWs4bmgyT25UcDNuNTVaY2Qrc3laTTZmWXVRYURBUThQRHp3OVBhbFhyeDR4TVRFTUh6NmN2LzN0YndRSEJ3T3dmdjE2QUpvMmJXcmZ3Z0FRSHgvUDRjT0g2ZFdyRnp0MzdxUno1ODVrWm1iYXh6MTkrdlFTMzIvejVzMGRBZ0FMRnk0RWJEK3JpbHE2ZENuTGx5OG5PRGlZRVNOR1ZQZzhFU21mQWdBaVVtMjRHbzIwaUd6SW9HNjVMUHdoVFVFQWthc1FFZUxCb0c2QnRJaHNpTkdnSEFCeTlTSWFoZE1rb2hIZmJkeEtUVDlmZ2dJcnYzZjlXcm01dWRrbi8wQ3BrL1FpUTRZTTRkU3BVK1gyMjd0M0wrbnB0dFVOSjArZUJINmRLSmZrMUtsVER1MDlldlN3Zjkrd1lVTUdEUnBVckgvUlJIclJva1Y0ZUhnd2N1UkkvUHlLcjhxWk8zZHVzUUJBblRwMUdENThPRWFqRVI4Zkg3eTl2Zkh5OG1MbXpKbUVoSVF3YnR3NFBEMDlpKzIzMzdwMUs5dTNiM2ZZTGpGMTZ0UVMzOVBXclZzZG52TFBtemZQdmxKaDJiSmxlSGw1MmRzR0RCaEFyVnExbURWcmxzTTFEaHc0WU0vUjBLcFZxeEx2YzZWMTY5WXhlL1pzYXRTb3daLy8vR2N0L3hlcFlnb0FpRWkxNHUvblM3ZmJteE5VOHhkK09IQ1dINDlta1hMT1RGNUI0YzBlbXNndHk5MWtJTGltSzUwaWZlaldLb0FXa1EzeDk5Ti9xdVhhZGIrN0MwdS9XYzJpL3k2bmZac29HamFvVDJCZ0FHNVhURmlyVWxwYUdyLzg4b3Y5ZFhCd01QWHIxN2Uvam8rUEp6ZzRHRTlQejZ1K3gxZGZmVldzV2tCcEUyV3dsZmk3dlAvbEFZQ3liTisrblgzNzl0Ry9mLzhTSi84QWhZV0Y5Z0JBZG5ZMjI3WnRBN0JQaksxV0sxbFpXV3pldkpuNCtIanExYXRYWnFXRE5tM2FzR0hEQmdDNmRPbmlFQXc1ZHV3WWI3enhCdW5wNmZUcjE0L282R2dhTjI0TVFGWldGcXRYcndac1pRS0xBZ0NGaFlWa1pHUTRCR0tLamw4WkVDalA2dFdybVRadEdwNmVua3laTW9YdzhQQktuUzhpNVZNQVFFU3FIWDgvWHpxMWl5SzBkakxSdDJXU2s1dUx4YUlBZ0VocGpFWURuaDRlQlByN0VWWTNCTmRTOWpLTFZKYW5od2RQUHRxYm1OMzdpTm0xbHgxNzlsZm92RFp0Mmx6MVBYZnYzczE3NzcxbmY5Mm5UeDllZXVrbEFDNWV2TWpMTDc5TXAwNmRybW5mK0pRcFUremZYK3NXZ0xMNCtQalF2bjE3Qmd3WVFFcEtpbjFaL3VVc0ZvczlxMzk2ZW5xWmdRaUF6WnMzczNuejVncmRmLzc4K2ZhSi9KbzFhNWc1Y3laMzNYVVg2OWV2WiszYXRTeGJ0b3podzRmVHUzZHZQdi84YzNzQ3crVGtaSHUxZ3BTVUZDd1dDM1hyMW5XNDlwSWxTOHFzUG5DbEw3NzRnZ1VMRnVEcjY4dGYvdktYWWdFRkVha2FDZ0NJU0xYa2FqVFNzSDVkR3RhdlczNW5FUkc1Ymd3R0E1MDd0S05OVkhQaVR5YllLZ09VVXg0dzV4cFdiWFhwMHNXKzMzM1lzR0VPYmQ3ZTNqejIyR01zV0xDQXRtM2I4c0FERDF6MWZhNTA2dFNwS3J0V2thaW9LS1pPbmNvSEgzekF4bzBiK2ZERER3a05EYlczbTgxbUFQc0tnTEN3c0dLQmlBVUxGdkRGRjEvdzJHT1A4Y0lMTHppMHBhV2xNWExrU0lLRGczbjc3YmNkOXVaZjNtZldyRmxzM2JxVjMvLys5d3dhTklqMTY5Zno0SU1QNHUzdHpheFpzemgrL0Robnpwd2hPanFhdFd2WGN1VElFVnEyYkFsZ24rUTNiUGhySG9oZmZ2bUYrZlBuRXhZV1JuNStmb21WRFM1MzZ0UXBGaXhZUU8zYXRaa3laWXJEaWc0UnFWb0tBSWlJaUlqSU5mUDA4S0I1azRwbGVkK3d0ZlFsNnVXcFVhTkdzU3oybHhzNGNDQTdkKzdrbzQ4K0lpb3F5cDZSdnlJS0N3dUxsY2tyTW1USWtFcVBGV3hiRXI3ODhzdGl4eTdYczJkUFZxNWN5YVJKazVnNWM2WjkrNExGWWdFb2xnTUFiTXZ3Wjh5WXdZWU5HM2ppaVNkNDdybm43TzloNWNxVkxGNjhtRmRlZVlWMzNubUhjZVBHTVhMa1NGNTc3VFdhTkdsaXYwWkJRUUhQUC84ODN0N2V2UGZlZXc0ck0xeGNYT2pmdno4UkVSSDgrOS8vWnV6WXNmajcrN05seXhZT0hqeG9yM0J3Nk5BaEFQc1RlNnZWeXBRcFV6Q2J6WXdkTzVacDA2YVYrdG5FeE1UWXYyL1hyaDBUSjA0c2RTdUVpRlFOQlFCRVJFUkU1RGZEWURBd2R1eFloZzBieGp2dnZNUEhIMzljNnFUK1NnVUZCZmJsOWxjcWF3dEFXWTRmUDg3eDQ4Zkw3Tk95WlV1R0RoM0szTGx6K2R2Zi9zYWJiNzVwSHc5UUxKbmZ2bjM3bUQ1OU9zbkp5WXdjT1pMZXZYdFRVRkRBMnJWcldieDRNWW1KaVhUdTNCbC9mMzlDUTBQNThNTVBtVGh4SWlOSGpxUlBuejRNR0RBQWYzOS9UQ1lUNDhhTm8zMzc5cmk3dTdOcjF5NCsrdWdqcGsrZmJrL2ExNzU5ZTlxM2IyKy9kK3ZXcmRteFl3Y0ZCUVdZVENaMjdOaEJRRUNBUGREaTR1SkNVRkFRZDk1NXAzMlZ3SlhTMDlQNStPT1AyYmh4STJETDR6QjE2bFFNU2t3cWN0MHBBQ0FpSWlJaXZ5bGhZV0U4Ly96eitQdjdWM2p5RDNEaHdnWDcwL2VpUkhtUmtaRzg5dHByOXRkWGV2MzExd0hiMCt5T0hUc1dhKy9Sb3dldnZmYWF3N0dwVTZjV3F5clFyMTgvZnZ6eFJ6WnUzTWp5NWN2cDA2ZVBQUUJRdEFJZ0tTbUp6ejc3akEwYk5oQVNFc0wwNmROeGQzZG56cHc1ckZ1M2pzek1URnExYXNYTEw3OU0yN1p0c1Znc3JGcTFpaTVkdWpCcjFpem16cDNMMHFWTCtmYmJiK25hdFN1OWUvZkcxZFhWbnUxLzRjS0ZKQ1ltY3VyVUtkTFMwaHpHMTcxN2R3QTZkKzdNOXUzYjJiWnRHdzBhTkNBdUxvNkhIbnJJb2Urd1ljT0s1UVFBeU16TTVNc3Z2MlRGaWhYazVlWFJxbFVyRGh3NGdKdWJteWIvSWplSUFnQWlJaUlpOHB2ejhNTVBWL3Fjakl3TWF0YXNDY0E3Nzd4VHFYUER3c0pLREFCVWxJdUxDK1BHamVQNTU1L254SWtUQU9UbjV3UGc3dTRPMklJTUd6ZHVwRy9mdnZUdjM1OHhZOGFRbEpTRXlXU3lUK2hidG15SjJXeG03ZHExZlBIRkZ5UWxKZEcvZjMrR0RoM0s2TkdqNmRHakIvUG56MmZkdW5YMDZOR0RPWFBtRk10dk1HUEdqR0xqS3dvQWRPdldqZG16WjdONDhXSWlJeU1CMnhhR0t6K0xLMWtzRmthTkdrVmlZaUoxNnRSaHlKQWgzSFBQUFdXdW9MQmV5aVZSbVNDT2lKUk5BUUFSRVJFUitjMjdlUEVpNmVucFpVNG1FeE1UYWRHaUJRQ3JWcTBpT3p1YkYxOThFVGMzTjZaTW1ZSy92NzlEZjdQWnpBY2ZmTUM2ZGVzWU1HREFOWTh4T0RpWStmUG4yelBzNStUa0FMOEdBQjU1NUJFNmR1eG9UeFQ0eEJOUFlES1p1T09PTy9EeDhTRTFOWlVGQ3hidzdiZmZjdmJzV1pvMWE4YUlFU1BvMkxFakZvdUZ0TFEwV3JkdXpmdnZ2MDk4ZkR6aDRlSE1ueitmMDZkUDg5eHp6OUcrZlhzbVQ1NXNIMDlCUVFIUFB2c3NnWUdCOW1NK1BqN2NkOTk5ckZpeGdpTkhqaEFaR1ZucVV2L0xHWTFHUm8wYXhlblRwN24vL3ZzeFZxQWF5ZW5UcHhrL2ZqejkrL2VuVDU4K0ZmOGdSYVJVQ2dDSWlJaUl5Ry9TcTYrK3lva1RKM0IzZHljek01UHM3R3dhTkdoUVl0L1RwMCtUbFpWbHJ6MXZOQnFwVWFNRzc3enpEbVBHakdIVXFGRk1uRGpSSGlBNGVmSWtmLzNyWDRtTGkyUGl4SWwwNjlhdFNzWmNOUGtIeU0zTkJYNE5BQUFPVlFJZWZQQkJrcEtTV0xObURSczNidVNubjM0Q29GT25UdlRyMTQrMmJkc0N0dEtKYytiTUlTVWxoZG16WnhNYUdtcC9uMWFybFhmZmZaZTh2RHc2ZCs2TTFXcTFCMG5tenAxTGNuSnlzUzBNanovK09DdFdyTUJxdFRKdzRNQUt2N2QyN2RyUnJsMjdDdmZQek16a3pKa3psU29uS0NKbFV3QkFSRVJFUktxZCtmUG5BNUNRa09Bd2FiMWNjSEF3dTNmdnRyOE9EUTFsMUtoUkpWNnZxRi9SQkw5STNicDFtVGx6Sm0rKytTYWpSNCttZCsvZXVMbTVzWFRwVW9LQ2duai8vZmNkTXV0WHBYUG56Z0hnNGVGUnJHM1dyRmxzM3J5WjlQUjBBTUxEdy9uREgvNUF6NTQ5cVYyN05nQTdkdXpncTYrK1l0KytmWVNFaERCaHdnU0hBQUxZbHRjLysreXpmUFhWVjB5ZlBwMHZ2L3lTZnYzNmNlN2NPWll0VzhaVFR6MVY3RE81dktyQjBxVkw2ZFNwVTRtVkNxNVZVbElTQUhYcTFLbnlhNHM0S3dVQVJFUkVSS1JhbVRkdkhvc1hMNlpwMDZiczJiT0h0OTU2aTVkZWVzbGhxVHJBbURGakdEMTZ0RDFBVU5ieS8zWHIxbUV5bVVwOFFoMGNITXp3NGNPWlBIa3l5NVl0QThETHk0dFJvMGFWTy9sZnYzNTlzWVIvRmJWanh3NEFBZ0lDaXJYVnJWdVhxS2dvV3JkdVRZY09IZXdUKzVTVUZMNzg4a3RXcjE1TlFrSUN0V3JWWXZqdzRmYUVmeVZwMWFvVnJWcTFJaTR1ams4KytZUVBQL3dRc0UyOGUvZnU3ZEIzMGFKRmZQdnR0MFJGUmVIbjU4ZVdMVnQ0ODgwM21UUnBrajJCWW1XNHVycHkvdng1TEJaTHNXMEIrL2Z2QnloMTFZYUlWSjRDQUNJaUlpSlNiV3pjdUpIRml4ZlRwazBicGt5Wnd2cjE2NWs1Y3lhREJ3K21WYXRXaEllSDQrM3RqZEZvTFBabHNWakl6ODhuUHorZmdvSUMrNjhkT25RZ05qYVdIajE2NE9YbEJVQldWaGF4c2JIczNyMmJiZHUya1p5Y2pKZVhGMzM3OWlVdkw0OTE2OWJ4Mm11dkVSZ1l5RzIzM1ViejVzMXAxS2dSZGVyVWNjZ1ZVTDkrL1dMSkFXTmlZamg1OHFUOXRjVmlZY3FVS1hoNGVPRHU3bzdCWUNBaElZR2RPM2ZpNGVGQm16WnRpbjBPZmZ2MnRZL2w1NTkvWnMyYU5lellzWU1qUjQ0QTBLeFpNOGFQSDgrOTk5NWI2c1QvY2hrWkdXemF0SWxEaHc3aDVlVkZpeFl0MkxWckYwODk5UlNQUHZvb1E0Y081YlBQUG1QaHdvVkVSa2J5OXR0dll6S1ptREJoQXJ0MjdlTEZGMTlrNHNTSk5HclVxRkkvejRpSUNBNGZQc3o0OGVOcDJyU3AvWGhxYWlvYk4yN0V5OHZMWHBKUVJLNmRBZ0FpSWlJaVVtM2NkdHR0TkduU2hMZmVlZ3VUeVVTdlhyMW8zYm8xSzFhc1lPL2V2YXhidDg0K3lTL0tJbCtXRmkxYWNQYnNXUXdHQXdNR0RHRDU4dVg4NXovL0lUazVHYXZWaXF1cks2MWJ0MmJRb0VGMDdkclZIaUFZTW1RSVAvendBNXMyYldMRGhnMnNXYk1Hc09VTytNYy8vbUZmdGg0Wkdja0xMN3pnY00rTWpBeUhBSURSYUNRdUxxNVlOdjZRa0JCR2poeUpuNStmdy9HRWhBUVdMMTdNOGVQSGlZdUx3MncyNCtMaVFtUmtKRTgvL1RUZHVuVXJNUlAvbGZMeThsaTFhaFhidDI5bno1NDlHQXdHZXZYcXhWTlBQVVZBUUFCSGp4N2w3My8vTzNYcjFtWHk1TWxzM3J5WmR1M2FNV25TSkx5OXZRRmJ0WVMvL09VdmJOKytuZUhEaHpOdDJyUUtKUVVzTW5ic1dHYk1tTUdoUTRjNGNPQ0EvYmpCWUtCaHc0Yjg4WTkvdE45TFJLNmRpL2xpUnZsL000cUlpSWlJVkpFTlczY1dLeDFYR1dhenVVSlB0YTFXSy9uNStaak5aaXdXQ3dhREFZUEJnTkZvZFBnK0xTMk43Ny8vbnNjZWU0ekV4RVJtekpoQjA2Wk5pWXFLb20zYnR1VXViYy9Qeitmbm4zOG1MaTRPRnhjWGU4YjZwS1FrUEQwOWkxVVBLRzJzdWJtNTl2R2FUQ1o4ZlgxTGZmOWp4NDdGeTh1THhvMGIwN3g1Yy91Uy9Nb3dtODA4OHNnamhJZUgyMHZ5bFhTTmMrZk9NWFRvVUhyMTZzVXp6enhUYkttKzFXcGwwYUpGSERwMGlELzk2VThPV3kzbXpwMUxXbG9hRXlkT3JOVFlxc0s2ZGV2b2ZrZUhHMzVma1Z1WkFnQWlJaUlpY2tOZGF3QkFxazVXVmhZK1BqN2w5cnR3NFFJMWF0UW9zMDlweVJodkZnVUFSSW96M093QmlJaUlpSWh6TVJvTldDeVdtejBNZ1FwTi9vRnlKLy9BTFRYNXR5VVYxRlJINUVyNlV5RWlJaUlpTjVTSHV6dFpXVmszZXhqeUc1YVZsWVZuQ2VVVFJaeWRBZ0FpSWlJaWNrTUZCZFMwMTNnWHVSNlNrcElJOUs5Y1RnUVJaNkFBZ0lpSWlJamNVR0YxUTBoUFN5VWpJK05tRDBWK2d6SXlNa2hQUzZWK3ZUbzNleWdpdHh3RkFFUkVSRVRraG5JMUdta1dFVTVzYkt5Q0FGS2xNakl5aUkyTnBWbEVPRWFEcGpvaVYxSVZBQkVSRVJHNUtUSXl6M1A0V0R5MUFvTUlEUTNGeDhlbldJazVrZkpZTEJheXNySklTa29pUFMyVlpoSGgrUHVWWEVKUnhOa3BBQ0FpSWlJaU40M1pZdUZVWWpKcEdabms1T1ppc1JUZTdDRkpOV00wR3ZEMDhDRFEzNCt3dWlHNEtvZ2tVaW9GQUVSRVJFUkVSRVNjZ0RiR2lJaUlpSWlJaURnQkJRQkVSRVJFUkVSRW5JQUNBQ0lpSWlJaUlpSk9RQUVBRVJFUkVSRVJFU2VnQUlDSWlJaUlpSWlJRTFBQVFFUkVSRVJFUk1RSktBQWdJaUlpSWlJaTRnUVVBQkFSRVJFUkVSRnhBZ29BaUlpSWlJaUlpRGdCQlFCRVJFUkVSRVJFbklBQ0FDSWlJaUlpSWlKT1FBRUFFUkVSRVJFUkVTZWdBSUNJaUlpSWlJaUlFMUFBUUVSRVJFUkVSTVFKS0FBZ0lpSWlJaUlpNGdRVUFCQVJFUkVSRVJGeEFnb0FpSWlJaUlpSWlEZ0JCUUJFUkVSRVJFUkVuSUFDQUNJaUlpSWlJaUpPUUFFQUVSRVJFUkVSRVNlZ0FJQ0lpSWlJaUlpSUUxQUFRRVJFUkVSRVJNUUpLQUFnSWlJaUlpSWk0Z1FVQUJBUkVSRVJFUkZ4QWdvQWlJaUlpSWlJaURnQkJRQkVSRVJFUkVSRW5JQUNBQ0lpSWlJaUlpSk9RQUVBRVJFUkVSRVJFU2VnQUlDSWlJaUlpSWlJRTFBQVFFUkVSRVJFUk1RSktBQWdJaUlpSWlJaTRnUVVBQkFSRVJFUkVSRnhBZ29BaUlpSWlJaUlpRGdCQlFCRVJFUkVSRVJFbklBQ0FDSWlJaUlpSWlKT1FBRUFFUkVSRVJFUkVTZWdBSUNJaUlpSWlJaUlFMUFBUUVSRVJFUkVSTVFKS0FBZ0lpSWlJaUlpNGdRVUFCQVJFUkVSRVJGeEFnb0FpSWlJaUlpSWlEZ0JCUUJFUkVSRVJFUkVuSUFDQUNJaUlpSWlJaUpPUUFFQUVSRVJFUkVSRVNmdy95eXl6WGVBbEFCQ0FBQUFBRWxGVGtTdVFtQ0MiLAoJIlRoZW1lIiA6ICIiLAoJIlR5cGUiIDogIm1pbmQiLAoJIlZlcnNpb24iIDogIiIKfQo="/>
    </extobj>
    <extobj name="C9F754DE-2CAD-44b6-B708-469DEB6407EB-4">
      <extobjdata type="C9F754DE-2CAD-44b6-B708-469DEB6407EB" data="ewoJIkZpbGVJZCIgOiAiMjQwNTQ4Mzk0MzQ4IiwKCSJHcm91cElkIiA6ICI1MzQ5MjM1NzgiLAoJIkltYWdlIiA6ICJpVkJPUncwS0dnb0FBQUFOU1VoRVVnQUFCQUFBQUFGckNBWUFBQUJQRnZ1OUFBQUFDWEJJV1hNQUFBc1RBQUFMRXdFQW1wd1lBQUFnQUVsRVFWUjRuT3pkZVhoTTEvOEg4UGZNWkpuc3V5eUluWVNVaENDb0pTVFVYa290UmZ0RExhWDJwWHhwVTB1cnBVcFIrMXBycGFIRUhyUWhxTmozTlNJaFJHUmZaekxMNzQ4MFV5TXp5V1FkU2Q2djUvR1l1ZmZjYzg5MVp5TG5jOC81SElFc1BWRUpJaUlpSWlJaUlxclFoUHB1QUJFUkVSRVJFUkdWUGdZQWlJaUlpSWlJaUNvQkJnQ0lpSWlJaUlpSUtnRUdBSWlJaUlpSWlJZ3FBUVlBaUlpSWlJaUlpQ29CQmdDSWlJaUlpSWlJS2dFR0FJaUlpSWlJaUlncUFRWUFpSWlJaUlpSWlDb0JCZ0NJaUlpSWlJaUlLZ0VHQUlpSWlJaUlpSWdxQVFZQWlJaUlpSWlJaUNvQkJnQ0lpSWlJaUlpSUtnRUdBSWlJaUlpSWlJZ3FBUVlBaUlpSWlJaUlpQ29CQmdDSWlJaUlpSWlJS2dFR0FJaUlpSWlJaUlncUFRWUFpSWlJaUlpSWlDb0JCZ0NJaUlpSWlJaUlLZ0VHQUlpSWlJaUlpSWdxQVFZQWlJaUlpSWlJaUNvQkJnQ0lpSWlJaUlpSUtnRUdBSWlJaUlpSWlJZ3FBUVlBaUlpSWlJaUlpQ29CQmdDSWlJaUlpSWlJS2dFR0FJaUlpSWlJaUlncUFRWUFpSWlJaUlpSWlDb0JCZ0NJaUlpSWlJaUlLZ0VHQUlpSWlJaUlpSWdxQVFZQWlJaUlpSWlJaUNvQkJnQ0lpSWlJaUlpSUtnRUdBSWlJaUlpSWlJZ3FBUVlBaUlpSWlJaUlpQ29CQmdDSWlJaUlpSWlJS2dFR0FJaUlpSWlJaUlncUFRWUFpSWlJaUlpSWlDb0JCZ0NJaUlpSWlJaUlLZ0VHQUlpSWlJaUlpSWdxQVFZQWlJaUlpSWlJaUNvQkJnQ0lpSWlJaUlpSUtnRUdBSWlJaUlpSWlJZ3FBUVlBaUlpSWlJaUlpQ29CQmdDSWlJaUlpSWlJS2dFR0FJaUlpSWlJaUlncUFRWUFpSWlJaUlpSWlDb0JBMzAzZ0lpSWlDb0dtVnlPNk9jdkVaZVFoQ3lKQkhLNVF0OU5LbE1pa1JCaVkyTTQyRnFqZWxVbkdJaEUrbTVTc1ZUMiswbnZwb3IyUFNNcWF3SlplcUpTMzQwZ0lpS2k4aTB4T1FYM0hrWEN6dDRCTGk0dU1EYzNoNmlTL1dJdWw4dVJscGFHbUpnWXhMK09nMXZkbXJDeHN0UjNzNHFFOTVQZVZSWHBlMGFrRHd3QUVCRVJVYkVrSnFmZzdxT244UER3Z0kyTmpiNmI4MDVJVEV6RXJWdTM0RjYzUnJucm5QQitVbmxSbnI5blJQckNIQUJFUkVSVVpESzVIUGNlUmJLeitCWWJHeHQ0ZUhqZzNxTkl5T1J5ZlRkSFo3eWZWSjZVMSs4WmtUNHhBRUJFUkVSRkZ2MzhKZXpzSGRoWjFNREd4Z1oyOWc2SWZ2NVMzMDNSR2U4bmxUZmw4WHRHcEU4TUFCQVJFVkdSeFNVa3djWEZSZC9OZUdlNXVMamdkV0t5dnB1aE05NVBLby9LMi9lTVNKOFlBQ0FpSXFJaXk1SklZRzV1cnU5bXZMUE16YzJSbVpXbDcyYm9qUGVUeXFQeTlqMGowaWNHQUlpSWlLakk1SElGczhQblF5UVNsYXZsODNnL3FUd3FiOTh6SW4xaUFJQ0lpSWlJaUlpb0VtQUFnSWlJaUlpSWlLZ1NZQUNBaUlpSWlJaUlxQkpnQUlDSWlJaUlpSWlvRW1BQWdJaUlpSWlJaUtnU1lBQ0FpSWlJS3JXNHVEZ2tKaWJxdXhrVlhucDZPdmJ0MjRmZzRHQW9GSVhMMks1UUtCQWJHd3VKUktKeHYxd3VoMUtwTElsbUFnQXVYcnlJN2R1M2wxaDlwVVVpa1NBeU1oS1JrWkZGdXY2VWxCUWtKQ1RrZTJ4cWFpclMwdEtLMDB3MWx5NWRRa2hJU0luZUx5TFNuWUcrRzBCRVJFU1YyNFVMRjNEbnpoME1IejQ4ejc3Tm16Zm5lNnlibXh0YXRXcWx0aTBoSVFFYk5tekE2TkdqWVdWbFZlRDVCdzhlak9yVnEyUFRwazJGYXpqcExDa3BDVjk5OVJXaW9xSVFFQkFBb2JCd3o2RGk0K014Wk1nUXpKMDdGKzNhdFZQYko1VkswYjE3ZDB5Y09CRTlldlJRYmZmMzk4ZllzV1BSdDIvZlFyZjMzTGx6T0hueUpJWU1HYUx6TWRIUjBUcVZxMTY5dXRyN25qMTdZc3lZTWVqZXZYdWgycWhVS3JGdzRVS2NQMzhlMWF0WHg4YU5Hd3QxZkV4TURFYU9IQWszTnpjc1hicFVZNW5FeEVRTUhUb1UvZnIxdzJlZmZWYW8rclhadUhFampJeU00T2ZuVnlMMUVWSGhNQUJBUkVSRWVuWHc0RUZjdkhnUllyRVlnd2NQVnR1M2MrZk9mSS90MGFOSG5nREFwVXVYY09MRUNUeDgrQkJMbGl6UktRaEFwU2NpSWdJQkFRRjQ4ZUlGZXZUb2dheXNMSVNHaG1vdGIyZG5oMGFOR3VWYloycHFLaDQrZkFnQWtNbGtBSUNvcUNoY3VYSkZyZHl6WjgvVXRubDVlVUVnRUJUWTV0VFVWRmhZV0JSWTdrMmFBbGh2RXdxRk9IYnNtTnEyckt3czFUVVV4cnAxNjNEKy9IazRPVGtoT2pvYUd6WnN3T2VmZjY3VHNVcWxFaXRXckVCMmRqYTZkKyt1TVhqaDdPeU03ZHUzUXlxVnd0UFRVMk1aR3hzYm1KdWI0OEdEQnpoeTVJalc4MDJjT0JFQWNPM2FOVHg2OUFpK3ZyNGF5MXRiVytmNVBoTlJ5V0lBZ0lpSWlQUnE3dHk1bURadEdqWnYzZ3c3T3p0MDZkSUZBRlJEaEx0MTY0YkpreWZuT2M3ZjMxOWpmWjA3ZDBaS1NncldybDJMYWRPbU1RaWdSeUVoSVZpMmJKbHE2SDV3Y0RDQ2c0UHpQYVpseTVaWXNHQkJ2bVdlUG4yS3hZc1hxMjA3Y2VJRXpwdzVvN2J0MUtsVE9ILyt2T3I5amgwN0lCQUlzSGZ2M256cnYzLy9QZ0FVV003TXpBemR1blZUbmIrc2JONjhHWUdCZ1hqdnZmZXdhTkVpZlAvOTkvajk5OTloWW1LaTA2aUYzYnQzNDlLbFN3Q0FSWXNXYVN6ejFWZGZJVGc0R0VxbEV0T25UOWRZWnZ6NDhlamR1emVlUDMrTzRPQmd1TG01SVNVbEJURXhNV3F2Y3dNQXYvMzJHd0RnOU9uVE9IMzZkSjc2M04zZEdRQWdLbVVNQUJBUkVaRmVpY1ZpekpzM0QrUEdqY09GQ3hkVUFZRDQrSGdBT1oyc3d1clhyeDlldlhxbG1uUCt5U2VmbEdpYktYK0ppWWxZdm53NXdzTENVSzllUFV5ZlBoM201dVpheTU4OGVSSmJ0MjZGbFpVVkJnMGFWR0Q5SGg0ZTJMVnJGNEQvcGdDTUdERWl6eFNBWWNPR2Fad0NzRzdkT3AydW82QnlqbzZPcWdCQTdqbnpFeGdZQ0Nzcks1dzhlVkp0Ky8zNzk5VzJkZXJVU2VQeGNya2N2L3p5Q3c0ZlBvd0dEUnBnL3Z6NU1ESXl3cXhacy9EMTExOWo2OWF0U0VwS3d0aXhZeUVTaVRUV2NmandZV3phdEFuZHVuWERoQWtUc0cvZlB0U3FWUXZObWpWVGxVbE9Uc2E0Y2VOUXBVb1ZyRnUzRGtlT0hJR2pveVBhdEdtVDcvV3RXTEVDSjArZXhLSkZpOVJlQXpsVGZXN2N1SUUyYmRvZ0lDQkE3YmcxYTliZ2p6LytRSXNXTGZLdG40aUtqd0VBSWlJaTBqdGJXMXNzWGJvVWpvNk9xbTI1VHdqcjFhdW45VGk1WEs1MTM1Z3hZK0RoNFpGbnpqaVZIcmxjamdNSERtRGJ0bTFJUzB0RHIxNjlNSHIwYUNRbUpzTEJ3U0ZQK2JpNE9LeGF0UXBoWVdGbzBhSUZac3lZb1RaYW8yZlBuc2pLeWxLOW56OS92dXAxN2hOM2dVQUFzVmljcDhNckZvdGhZS0Q1VjkzOG50WnYyclFKdTNidGdxbXBLVHc5UFJFUUVLRFR0SUZjbjMvK2VaNm4ySGZ1M01HU0pVdFU3OTkrNm43aXhBbTFObWtLQU1URnhXSGh3b1c0ZmZ1MnFsMjV3VEVqSXlQTW16Y1BDeGN1eEo5Ly9vbUlpQWpNbkRsVDdmc0U1SXpBV0w1OHVTcG5BZ0M4ZVBFQ0d6WnN3TXlaTStIcjZ3c0FpSXlNaEptWkdTWlBuZ3dURXhNb2xVb3NXTEFBQ3hZc1VBc1U2RW9xbFdMTm1qVXdOamJHdVhQbjhQVHBVOVNvVVFNQUVCc2JpNE1IRDZKS2xTcm8zNzkvb2VzbW9zSmhBSUNJaUlqZUNjN096cXJYRHg0OHdHKy8vUVlMQ3d2NCtQaG9MRzltWm9aejU4N0J5c29LUXFFUWJkdTJSZDI2ZFZYN2hVSWhPLzlsYlBmdTNkaXlaUXVjbkp3d1o4NGNOR3ZXREFjT0hNRGF0V3Z4elRmZnFKN3dTaVFTQkFZR1lzK2VQUkFLaFpneVpRcTZkdTJhcDc2cFU2ZENMcGNqTEN3TVo4NmNRWjgrZmRDZ1FRTUFPWitSY2VQR3Fjb3VYYm8wVHpLN0ZTdFdZTVdLRlFCMEc2Si8rL1p0N04yN0YyM2F0SUcvdno4Q0FnS3djdVZLZlBubGx6ci9HOWpaMmVWSjlCY1hGNWVuM05DaFF6RnMyREQ0Ky91cmh0TG5kdERmRmhJU2dsV3JWaUV0TFEzZHUzZkgrUEhqOHdRM2pJeU1FQkFRZ0hYcjFpRXdNQkNqUm8zQzBLRkQ4ZUdISDZyS3RtM2JGb2FHaHFwUk5rRE9NSDVMUzB2WTI5dXJ0azJiTmcyREJ3K0dtNXNiQU9Damp6NkNWQ3FGbloyZHp2OE9iOXE4ZVRPZVAzK09lZlBtWWNPR0RWaTllclVxQ0xKOCtYSmtaMmRqeXBRcE1EWTJMbEw5UktRN0JnQ0lxRnhTQXNqSXlrWld0aHh5aFFKY1RZaktJNEVBRUFtRkVCdUtZQ28yaE83UEdDdUdmLzc1QjQ4ZVBWSzliOWl3SWJ5OHZQRG5uMzlpdzRZTnlNckt3dXpaczJGaVlxTHgrRUdEQm1IYnRtM1l2WHMzQUtCUm8wYTRkdTBhN3QyN3AxWnU0TUNCQUtCeHpuR3VqSXdNamZ0dGJXM1JwRW1UUWw5YlpUVm8wQ0RZMk5pZ1U2ZE9xczZjdjc4L1RwOCtqVysvL1JaejU4NUZkSFEwQWdNRGtaaVlDRDgvUDR3YU5RclcxdFlhNit2UW9RTUFxQkxudlRtaTQ4R0RCd0NBS1ZPbXdNUERRMnViRGg4K2pNREF3QUxiZnVQR0RYejk5ZGV3c3JMQ2hBa1RZR3RyaXhFalJtRGp4bzFJVFUzRjFLbFRkZXFneHNmSDUwbVlweWtBb0l1SWlBajgrdXV2dUg3OU9nQ2dUWnMyYU5xMEtjNmRPNmYxR0hkM2QvajUrU0VrSkFScjE2N0YvdjM3TVdqUUlQajUrU0U5UFIxTGxpeFJHNDJRNisxbEQzZnUzSmtuQ2VmYksyV3NXclVLOWV2WEwvQTY2dGF0aTNidDJxRlZxMVl3TmpiR3pKa3pzVy9mUGtpbFVvU0hoMlB3NE1GRkdsbEFSSVhIQUFBUmxUdFNtUnhKNlJJY09oK0ZZK0hQRUJXYmpreEo0VE1vRSttYmliRUJYQjNOMEtWNU5YUnY1UXByTTJNWUdXaWV0MXVXTWpJemNlbnFEVHgrOGhUSkthbjVsaTFPNXpnc0xFd3RFM2kvZnYzZzVlV0Y1T1JreU9WeVRKNDhXVFVrV1pNQkF3Wmd3SUFCYXR2V3JsMmJwN09YR3dENDdydnZ0TllWSHgrdmNiK1hsMWVKQkFDV3JTN2NFbTM2VXR4ckZRcUZhblBpQWNERXhBVGp4NC9IaEFrVE1IZnVYQUNBdDdjM09uYnNpTnExYStlYkd3REl5Y2gvOCtaTkFEbkxDY2JFeE1ERnhVVzEzOVRVRkphV2xscVBGNHZGK2RhZm5aMk5uVHQzWXRldVhaREw1ZkR6ODRPTmpRMkFuTStPVUNqRWhnMGI4T0RCQTB5Y09CRmVYbDVhNjNKMGRNUnZ2LzJHOWV2WHEyMDNNaktDbzZPajFubjVtdno1NTU5WXRXb1ZSQ0lSUm80Y2lRMGJOaUFzTEF4aFlXRTZIYjlpeFFwczJyUUpWNjlleGJKbHk1Q2RuWTBlUFhyb3ROemw4T0hEMGFOSGp3S1hVSHg3aW9FMm5UcDFVZ1Z6bWpadGlsNjllbUh0MnJWUUtCVHc5ZlV0c1NVR2lhaGdEQUFRVWJraWxjbnhLQ1lGUCt5NGhoc1JDZnB1RGxHeFpFcGt1QitWalB0UnlmanI2Z3ZNL01RVGRWMHM5Um9FZUJRUmlaTi9oMEV1bDhQSnNRcnExS29CSTBORHJlVXpzeFZGUHRlVUtWTXdaY29VQU9ySjA0WU9IUW9EQXdNWUd4dm5TWmFtaVkrUGoyb3U5T2pSb3pGNjlHZ0FPZk9zM3p6KzdTZWN1WVlNR1FKblorYzhXZVdCbkk1YlNmRHgxdDVwZkpjVTUzNitMU01qQTJmUG5zV3BVNmRVUy9HMWJ0MGFmZnIwd2JGangvRGpqejlpMkxCaHFGT25UcjcxbkQ1OUdpS1JDREtaRE51MmJVTmdZQ0IrK2VVWDFmNkNWZ3pRUmlxVklpUWtCRHQzN2tSc2JDeWFOV3VHK3ZYclkvZnUzWGo2OUNsbXpab0ZXMXRiZlB6eHg2aFpzeWFXTEZtQ0dUTm1vR25UcHVqWHJ4Kzh2YjN6NUFiUTloa3JpdmJ0MitQOCtmTVlOV29VYXRldXJlcEE2OHJSMFJFLy92Z2pIang0Z1BQbno2TjM3OTRRQ0FSNXBpZG9ZMmxwcVhQWlhNZVBIOGVkTzNmeXZBYWdDbjVJSkJJSUJBSlYvZzRyS3l1a3A2Y1hHQWdpb3BMQkFBQVJsUnRLQUVucEV2eXdrNTEvcW5odVJDVGdoeDNYc1BpTGxuQ3dNdFhMZElCSEVaRUlQbllTOWVyVVFzZDJyV0ZTd0pOVEFEaDk3bEtKdDBNZ0VHRHo1czA2bDErL2ZyMU9Ld1hrOTdUU3dNQkE1NmVaUmVIVHZHbXAxVjJTaW5zL1kyTmpFUjRlanZQbnorUEtsU3VReVdTd3NySkN2Mzc5MEtOSER5aVZTc3liTnc4UkVSRndkM2VIbVprWmdvS0M4dFJqYjIrdkd1b2ZIQnlNWnMyYTRkeTVjeGd5WkFpMmI5K09lZlBtWWVUSWtRQ0FPWFBtd05QVFUydWI5dS9mcjlZeGo0eU14SkVqUnhBU0VvS1VsQlRZMnRwaSt2VHA4UGYzaDBBZ1FNT0dEZkg5OTk5ajFLaFJXTGR1SFd4dGJkR2lSUXRzMkxBQlc3WnN3ZUhEaDNIbHloWFkyZG1oVmF0VytPU1RUMkJ2YjEvZ0NnQzVkRjB1ME5yYVdpMVpZRkUvbi9YcjE4OHpURDgwTkZRdG9hSW1tcVlBNVByc3M4ODBycXp4WmhEdDdZQ2FVcW5FWDMvOWhZMGJOK0xWcTFjWU9IQWdaRElaZ29LQ2NQejRjWFR1M0JtZE9uVkNnd1lOQ3BWMGtZZ0tod0VBSWlvM01yS3ljZWg4Rkc0OFp1ZWZLcVliRVFrNGRENEtIM2VvQXpPeDlxZnVwU0VqTXhNbi93NUR2VHExMEwxenh6STl0eWI3OXUzRHhvMGI4ZGRmZjJIRGhnMGE1MTd2M0xrVHg0OGZWMHNlU1Byeit2VnJqQm8xQ2hrWkdUQTFOVVhidG0zUnNXTkhlSHQ3UXlRU0lTZ29DSnMzYjRaRUlnRUEzTDE3RjNmdjN0VllWK1BHamRHdVhUdGN1blFKVDU0OHdZQUJBM0R1M0RuWTJ0cGkzTGh4Q0FvS1FucDZPb0Nja1FZcEtTbGEyL1htS2dKQXpuejhvS0FnT0RrNVljaVFJZWpXclp2YTU4dkh4d2ZMbHkvSFAvLzhBMXRiVzlWMlMwdExUSmd3QVI5Ly9ER0Nnb0lRRWhLQzJOaFl0Y1I0bzBlUFJzdVdMVFcyNC96NTgycFRBeUlpSWxRalZIS1hBWHc3ZjBXdXMyZlBJaUlpUXVzMWFsTzdkbTI4Ly83N1d2Y3ZYTGhRNC9jbnZ5a0F3NGNQMTFyZmlSTW5WRXYvdmZuNnlKRWoyTHQzTDZLam8rSHU3bzV2dnZsR3RicEgxNjVkc1gzN2RodzhlQkQ3OSsrSHZiMjlhb2xISWlwNURBQVFVYm1SbFMzSHNmQm4rbTRHVWFrNkZ2NE12ZHJVTFBNQXdLV3JOeUNYeTlHeFhlc3lQYTgyNXVibTZOMjdOdzRkT29Sang0NWg4T0RCYXZ2ajQrTng2TkFoOU8vZm41bkQzeEgyOXZiNDMvLytCNUZJaENaTm1xZ3l6OSs3ZHcrLy92b3I3dDY5aTVZdFcyTGF0R2thay82OWVQRUNNMmJNUUZ4Y0hENzg4RU1vbFVwczNyd1p6czdPYU55NHNhcWNyNjh2MnJadHErb1F2NTM1dnlETm16Zkh6ei8vakVhTkdxbWVOR2RrWkNBckt3dTJ0cmE0ZWZNbWdvS0NNSFhxVkkzSE96azVZY3lZTVJnMWFoU2tVcW5hMDJvN096czhlUEFBSjA2Y3dMeDU4MkJrWklROWUvWkFvVkNnU3BVcWF2VzhPWi8vN1dVQTMzYjI3Rm1kcHNPOHJWT25UdmtHQUp5ZG5mTU04MDlLU2xLOUx1d1VBRzJNalkxaGFtcUtUejc1QksxYnQ0WlNxVlFsY1FSeThuLzQrdm9pT2pvNjM2VTlpYWo0R0FBZ29uSkRybEFnS2paZDM4MGdLbFZSc2VtUUswcHVIcmF1SGo5NUNpZkhLam9OK3k4ck5XdldSSWNPSGJCanh3NjBidDBhTld2V0JKQXpsSGp4NHNVd016TkR2Mzc5OU50SVVwTzd6QjhBUEh2MkRKczNiMFpvYUNqTXpjMjFMdlVIQUhmdTNNRzMzMzZMbEpRVXpKMDdGMjNhdEVGU1VoSWVQbnlJc1dQSDVpbHZZR0FBRnhjWEJBUUVvRkdqUnFxQXdvRURCN0JxMVNvY1BYcFUxVEYvL3Z3NUlpTWoxWTczOFBEQW9VT0hJSlZLMGFkUEg2eGZ2eDdCd2NFNGNlSUUwdFBUY2ZIaVJYejU1WmRZdUhDaFdzSkJwVktKSDMvOEVWS3BGSFBteklHcHFXbWV0dFd0V3hjLy8vd3oxcTFiaHpGanhtRGZ2bjM0NnF1dkVCOGZyeXJUdW5WcmRPalFBYjYrdm1yTEFCWkUxK2tEQUhTZWt2Q20yTmhZekpvMUN3Qnc2TkFoMUsxYkY5MjdkMGQ2ZWpwRUloRmV2bndKQUhtV0lDeEl4NDRkMGJGalIvajcrMlBIamgxYXl4WG0rb2lvYUJnQUlLSnlRNmtFcy8xVGhaY3BrZWxsV2N2a2xGVFVxVldqN0Urc2dWd3VSMnBxS3F5dHJURjY5R2hjdW5RSmMrZk94ZkxseTJGalk0TVZLMWJnOHVYTG1EOS9mb0VaM3FuczNicDFDNEdCZ1RoMzdod0VBZ0UrK09BRGpCZ3hBZ0tCQUV1V0xNSFFvVU5WODltVlNpWCsrT01QYk55NEVlYm01bGl5WkFrYU5Xb0VJR2NPZkpjdVhkQ3RXN2M4US94alkyTWhsVXJoNnVxSzFOUlVwS2JtckZieDVNa1RXRmhZNE5rejlkRmlycTZ1aUk2T1ZudWkvY2NmZjhEUzBoSjkrdlJSSyt2ajQ0UHZ2dnNPYytiTXdjU0pFN0Z5NVVvNE9qcmk0Y09IcUZ1M0x1enM3TEJueng2c1hic1dZOGFNVVR0V29WQkFLQlNpYjkrK3lNN09SbEJRRU96dDdXRm5aNGZZMkZoVnVXKy8vVGJQdjV0U3FjUS8vL3dEVTFOVHRSRVBaZVhPblRzSUNBaFFMYnZwNU9TRVpjdVdJVGs1R1M0dUxsaTRjQ0VBd05EUUVON2Uza1UrajcrL2Y1NlZJZzRmUHN6T1AxRVpZUUNBaUlpSUFDRGZiUDlsSlRvNkdqLzg4QU42OXV5SkxsMjZ3TTdPRGpObnpzVFhYMytOcVZPbm9sYXRXamh6NWd3R0RCZ0FIeCtmUXRVdGtVZ1FHQmlvTVhrWmxReWxVb210VzdmaSt2WHJlUC85OXpGczJERFZ5STNJeUVpRWhZWGgxcTFiK09XWFgvRHk1VXVzV3JVS2QrN2NRZVBHamZIVlYxL0J3Y0ZCcmI1Smt5WnBYRHB2d1lJRld1ZkxBOXJucWVkMk1oOC9mb3pvNkdoODhjVVhHc3MxYWRJRTgrZlB4K1hMbDFYQmlsbXpacUZSbzBZSUNBaEFWRlFVL3ZqakQxU3JWZzA5ZXZSUUhaZVFrS0R4M01PSEQ4ZlFvVU8xdGhmSVNYNjVldlhxUEZNZVNvTzN0emMyYmRvRVoyZG5LSlZLQkFVRlljT0dEYWhUcHc0V0xseW9HcEl2RW9td2VmTm1lSHA2WXZiczJUQXpNME90V3JYeTNLZkNjSEJ3Z0llSGg5cTI4UER3NGw0U0VlbUlBUUFpSWlMU0s2bFVDaUNuRTNEZ3dBRUlCQUxZMjl1cjlyZHMyUkpkdW5UQmtTTkg4T3paTTdpN3UyUEVpQkdGT3NmTm16ZngwMDgvSVNZbUJvTUhEMmFXOFZJaUVBancxVmRmSVNzckMxV3JWbFhiVjdObVRTeFlzQURUcGszRG1ERmo4UHIxYTRqRllvd1pNd1o5Ky9iVmVFODBkZjZCbkRYdTM3Wmx5eGJzMkxFRGJtNXVTRWxKd2JKbHkyQmpZNlB4K01PSEQwTWtFcUY5Ky9aYXI4WFQwMU8xdW9CRUlrRnljaktzcmExVjEvakZGMTlnMWFwVnFGNjlPcG8wYVFJZ0p3OUNicEFoT2pvYXc0Y1BWNzNYWlE1LysvYnRFUmdZQ0lsRVVxcTVMVXhOVFdGcWFvcm82R2dzVzdZTU4yN2NnSitmSHlaT25LZzJxbWJZc0dHd3RiWEZxbFdyOFBUcFU0d2NPVkx0dS9tMi9KWUJKS0ozZzFEZkRTQWlJcUxLN2NLRkN3Q0FwMCtmb2tHREJsaS9majJhTldzR0FMaDI3UnFtVFp1R0kwZU93TXJLQ2s1T1RyaDc5eTVtekppQjI3ZHY1MXR2YmpLeFpjdVdZZXJVcVVoT1RzYmt5WlBaK1M5bGRuWjJlVHIvYVdscE9ITGtDTmF1WFF1WlRJYUVoQVIwN2RvVlc3ZHV4VWNmZlZTc2V5S1h5N0YxNjFiczJMRURmbjUrV0xKa0Njek16REJwMGlROGZ2dzRUL20wdERTRWhJU2dUWnMycWl6L1FtSE9yOFM1S3hTOExYZTBRYTFhdFFEa2RLQy8vdnBydUx1N2w5anlrVXFsRXQ3ZTNzak96c2ExYTlkS3BFNXRrcE9Uc1diTkdvd2FOUXFQSGozQ2pCa3pNSFBtVEkxVGFucjA2SUdmZi80WlptWm1XTHg0TVVhTkdvV1FrQkJrWjJmbktidDQ4V0ljT25Rb3oyc2llbmR3QkFBUkVSSHBsVlFxaFVna3dxZWZmb3FCQXdjaU1URVIrL2J0dzlHalJ4RVJFUUVqSXlQMDZkTUh3NFlOZzBna3d2cjE2M0hvMENGTW1qUUpkZXJVZ2Erdkw1bzJiWW82ZGVxb09uSUtoVUtWWmZ6UW9VTm8xYW9WSmsyYXBMYXNHNVVlbVV5R1I0OGU0ZWJObXdnUEQ4ZU5Hem1yVEppYW1xSnYzNzdvMjdkdnNUdk9VcWtVb2FHaDJMVnJGNktpb3VEcjY0dXBVNmZDd01BQTMzLy9QZjczdi85aDNMaHg2TmF0RzNyMzdvMGFOWEp5WENRbUpzTER3d005ZS9aVTFaV2JHMkRod29WNDc3MzMxTTZUbVptSjQ4ZVBReUFRcUMzeFY3dDJiWjFXSUpCSUpEQTBOTVR6NTg5aFlHQ0EwTkJRaElhR0lqVTFWWlhiWVBYcTFWaTVjcVhxbUd2WHJtbGNUckFvaWYzZUZCTVRnLzM3OStQSWtTUEl5c3BDaHc0ZE1IYnMyQUsvRjI1dWJsaXpaZzEyNzk2TnZYdjM0b2NmZnNDcVZhc3dhZElrdFZFVWI4L2p2M3YzTG80Y09hSzI3Zjc5K3dnS0NzcXpqWWpLQmdNQVJFUkVwRmQrZm41bzBLQUJxbGV2am0rKytRYm56NStIVXFtRWxaVVZCZ3dZZ0Q1OStxaXR0VDVod2dUMDZ0VUwyN2R2eDVrelovRDQ4V09ZbUppb2htTURPWm5mWTJOallXWm1oaSsrK0FLZE8zZlcxK1ZWS2djUEhrUndjRENpb3FJZ2srVWtiVFV4TVlHUGp3OThmWDNoNCtOVDdLSHRUNTQ4d2RhdFczSGx5aFZrWm1iQ3djRUJNMmZPaEorZm42cU1sWlVWbGk1ZGlrMmJObUhmdm4wNGVQQWdxbGF0aWw5Ly9SWFZxMWRYSmJUTDFiVnJWOXk1Y3dmbnpwM0QrZlBuMWZZSmhVSTRPVGxoNXN5WmNIWjJMblI3VjYxYXBlb0UrL2o0SURrNUdYLy8vVGNBd05iV0ZoNGVIbkJ5Y29LVGt4T2NuWjF4K3ZScFhMOStYV05kbzBhTjB2bTg2OWF0eTdQdHhZc1gyTDkvUDVvMGFZSlBQLzAwejF6OC9CZ2JHK1BUVHo5RjkrN2RzWFBuVHR5K2ZWdVZoNk5EaHc1bzE2NWRubVBjM2QzaDd1NnV0dTN5NWN1NGZQbXl6dWNsb3BMRkFBQVJFUkhwWFc3SHZYUG56akEwTkVTSERoM1FzbVZMR0dwSlRGaXpaazNNbVRNSGNYRngrT3V2ditEazVLU1c0YjE2OWVxWU9uVXFHamR1WEdKRHRLbGczdDdlQ0FvS1FzdVdMVkd2WGowMGJ0d1k3dTd1aFY0MkxqL096czY0Zi84K0dqWnNDSDkvZjdSdjMxNWovVVpHUmhnelpneTZkKytPUC83NEEwS2hVT095ZlVCTzUzYjI3Tm5GYXRmczJiTlZLeGdBUUpVcVZmREREei9BM3Q0ZTN0N2VzTEN3d0h2dnZZZjA5SFI0ZUhqQXhjVkZZekRFM2QxZGJjVUFBS3A2Ky9mdnIzTjdvcU9qODNTK216VnJocTFidHhZWXlMQzB0TlM2d29hOXZUMG1USmdBcFZLcG1yb2hFQWkwNW10NGs1dWJHN3AwNmFLV09CRUFnb09EY2V6WXNRS1BKNkxpRThqU0UvV3cyQkFSVWVIRkptWGdnK2xIQ2k1SVZNNGRYZHdWanRhYU95cWxaZG5xamZEeDlvSlA4NmFGT3U3MHVVdHFUMTRwcjVDUUVQaTJMdnF5YVdXcHZOelBOenVmUkVENStwNFI2Uk9UQUJJUkVWR1JpVVJDVmJJOXlrc3VsME1rS2orL2JwV1grOG5PUDcycHZIM1BpUFNKM3hRaUlpSXFNckd4TWRMUzB2VGRqSGRXV2xvYVRMUU1wWDRYOFg1U2VWVGV2bWRFK3NRQUFCRVJFUldaZzYwMVltSmk5TjJNZDFaTVRBenNiYXowM1F5ZDhYNVNlVlRldm1kRStzUUFBQkVSRVJWWjlhcE9pSDhkaDhURVJIMDM1WjJUbUppSStOZHhjSzFXK016eCtzTDdTZVZOZWZ5ZUVla1RBd0JFUkVSVVpBWWlFZHpxMXNTdFc3ZllhWHhEWW1JaWJ0MjZCYmU2TlNFU2xwOWZ0M2cvcVR3cHI5OHpJbjNpTW9CRVJFUlVMRFpXbG5Ddld3TzNiOTJFbmIwRFhGeGNZRzV1cnRPeVlCV0pYQzVIV2xvYVltSmlFUDg2RHU1MWE4TEd5bExmelNvMDNrOTZsMVdVN3htUnZqQUFRRVJFUk1WbVkyV0o1cDZORVAzOEplN2V1WTNNckN6STVRcDlONnRNaVVSQ21JakZzTGV4UW5QUFJqQW94eDFtM2s5NlYxV2s3eG1SUGpBQVFFUkVSQ1hDUUNSQ0xkZXFxT1ZhVmQ5Tm9STEErMGxFVlBGd3Nnd1JFUkVSRVJGUkpjQUFBQkVSRVJFUkVWRWx3QUFBRVJFUkVSRVJVU1hBQUFBUkVSRVJFUkZSSmNBQUFCRlZlbE0vYVlFeGZiMUsvWmgzMWZqK3pSRHdlZHNTcVVzb0VLQ2pkdzM0dDZpRjlsNnV4YXFydXFNbHpxMGZpclByaHNESnppemZzdWFtUmppNWFoRCtYdjBKTEV5TmluWGUvUFQxYllCYUx0YWxWajhSRVJGUmFlSXFBRVJVNlgzYTdUM0VKNE5VS1JVQUFDQUFTVVJCVkdkaVRkRFZVajJtTkN3WTA2NVE1ZmVldklmckQxK3BiZXZjc2hacU9sc2hZUDJaWXJkbjh1RG0rTFRiZXdDQVl4ZWU0TytyVVVXdWEweGZMNWliR21ISHNkdDRHWitlYjlsUHUzbkF3ZG9VZTA3Y1JXcUd0TWpuekk5SEhRY0VqSHdmcnhJejBIM3k3NUJreTB2bFBFUkVSRVNsaFFFQUlxSlNkR1BIaUJLdjAydlladFY2M0wzYTFpdlVzUmR1eGVRSkFKU1V2cjROVkoxL2hVS0pMajYxRUg3SERiK2Z2RmZvdXJ3YU9LSkhtN29BQUF0VEk4d2M2cU94M0QrM1kzRHRRU3lHZFBVQUFOaFlpcldXQllEZlQ5N0RrNWlrUXJjSEFBWjNiZ2dBV1BIN0pYYitpWWlJcUZ4aUFJQ0lLcFhHZGF0Zys3Yzk4Mnkzc3pJcGRHZGQwekZ2ZHM3TFF1TlBOcGJadWZMajI2d0c1dnhmYXdEQSt2M1g4RHd1RlFHZnQ4WHN6MXJqZFhJbVRsMTZxbk5kcG1KRHpCL1ZEZ0pCenZ2OGdod3loUUlkbXRXQW1kZ1FRTTVvaHZ5Y3ZmRk1GUURRNVg3bi92dFdxMktCcnExcUF3RG1qMjZIK2FPMWo3eVl2ZnB2Qko5OVZHRGRSRVJFUkdXTkFRQWlxbFFTVTdOd0tPeXgycmJ1YmVwQWtpMUh5TVZJbmV2UmRveFNvVlI3cjBzSDNkWFJFc0ZMKyt0Yy9sM1RyNk1iNXZ4ZmF3aUZBaHc0OHhBckF5OURxUVNxMkpyaGk0K2FZdkdYSFJHdy9nd082dEFwRmdvRVdEU3VBMXlkTExFNjZDcFcvM0VGcms2V3FPWmdnWE0zbitjcDM2MTFIU3dhMXdFSktabm9NVFVRQ29VU0EvM2RzZVhRVFNqZXVoZWFaTXNVZUI2WENnQ282V3lsZWwvVndRS0dCditseWZuOFEwK0lSRUk4ZTVVS21aWUFqN09kT1l5TlJKRHJjRjRpSWlJaWZXQUFnSWdxbGVqWUZNejY5UysxYmQzYjFFRmFoalRQOXZ3VTVaalNjbUJKUDlSMHRpcXczSnZCaFFOTCtxbGVWM1d3eUxNTkFIcE5DeXl3enJGOXZURDJvNllBZ0Q5REgrS2JkV2VnL0xmL3V5Ym9Lb1FDQWNiMDljTENzZTFSeThVYUsvWmVVdTEvbTFBZ3dKemhyZEdocVN2TzNYaUd0VUZYWVdRb3dvYlozV0JyS2NhNHhjZnh6KzBZVlhsWFIwdDhQYUlOQUdEcHpuQ2taVWp4eFVkTk1hYXZGNm82V0dEK3ByQUMyLzg4TGxWMW5UZDJqRkM5Zi9QZnRMNnJMWHEzeXhtRnNHQlRtTVpBUkoycTF2ajl1ejZJVFVoSDZKV2k1ejBnSWlJaUtrME1BQkFSQVRBek1jVHN6MXJwdXhuRnN1bmdEWTNiUC9KdEFDdHpZN1Z0bWdJR3VnUVJjdGxibTJEK3FIWm8wNlFhQUdCTDhFMzh2UHRpbnM3OXIzOWNRVnFtRkZNR3Q4REkzazNRb0lZdDVtME1RMnhDM3FSK1E3dDZvRjlITjl5T2VJMXBLMDVEb1ZSQ21pM0gzTFdoV0RPekMzNmU3SWRQdnoySWg5R0pBSUNrTkFtMkhMcUpHazVXT0hEbUlRQmd3NEhyZU4rekd2cDNjc1BOeDNIWS8vY0RuYTlKRTRFQStHcFlLd2dnZ0V5dXdOY2oza2VmbVg4Z1V5SlRsVEVRQ1RGL1REc1lHZ2p4M1pielNNL0tMdFk1aVlpSWlFb0xBd0JFUkFERVJnWVk2TjlRMzgwb2xtVzd3elZ1NytoZEkwOEFBQUFpWHlTclBlM09IU0ZRMElpQ1R0NDE4TTNJOTJGdElZWWtXNDZGbTgvbDI5SGVkdmdXb2w2bTRQdHhIZERXc3pyMkwvNElLMzYvaE4zSDcwTHhSc1JnVDhoZDFIU3h3cys3Y3A3bTUvcm5kZ3lXN0xpSWxoNHVTRWpKVW0zLy9ic1A0V0p2cmpheVFab3R4NHdWcC9Iamw3NjQ5elJlYTV0MDFiK1RPN3pkbmJELzd3ZUlmcFdLTC9zM3cvUWhMVEZ2NDMrakMyWU85WUZIYlFlRWhFZmk5R1hkY3gwUUVSRVJsVFVHQUlpSUFNUW5aOEwzaTUwNmx5K043UDd2dXVxT2xwZzAwQnYrTFhJUzdVVytTTWIwWDA3aGZsUkNnY2YrZFNVS0EyYnZ4dy9qZmRHb3RqMitHdFlLSDdhdmo0MEhydVBFeFVnb0ZFcGtTV1hJbHNreFpYQUxqWFVrcEdUaHk0KzlWZSt0L3cxcUJIemVOay9aQjFHSkdnTTZoVjNxc0ZvVkN5U2taR0xwcm5Da3BFdmcyOHdWL1RxNjRXVjhPdGJ0djRhUnZadGdnTDg3SXA0bjRkc05ad3RWTnhFUkVWRlpZd0NBaUlwRnFWUkNybEJBSnBOREpwTkJMcGZudkpiTElKUEovOXNubDBFdWswT2hVRUNwQkJSS0JaUks1YjkvOE85MkpaUlFRcUZRdnJIdnYvZjEzZHoxZmJudnROSUtTbGlaRzJOMEh5OE04SE9Ib1lFUTBtdzVsQUNNalVSWVBLRmpvZW95RUFseDYzRWNQT280d0syR0hSWi8yUkhSc1NsWXNmY3lqcDZQUU85MjlXRmlYTGovbXZwMnFLOXoyY0lHQUg3ZWRSR0h6ajVDVW1yT3lJTXB5MDVpKzdlOU1MNS9NM2pWZDBTYkp0WHdLakVEWTM0NGl1UTBTYUhxSmlJaUlpcHJEQUFRRVlDY0RyaEVtbzNzN0d4SXBGSklKRkpJczJXUVNLV1FTcVgvL3AzelhpYVQvZGVwTDhNbDczVHY1aFZlVVpZQmZOZXMzMzlONC9iK2Z1NnFwK1ZGTWE1ZlU5WFQ5RnVQNHpCbmJTaFdUUFZIZFVmTEl0WFhiZkx2Nk9KVEMrUDZOVU5OWnl0VWQ3UkVlbWJPdlBtV3c3ZnFYTS9SNVFQeVRBRW9hVW9sMUVZNHZJeFB4N3lOWjdGeVdtZFYvb1Badi82RmwvRjVjeG9VMTdMVlpiOGl4TE9ZRjJWK1RpSWlJaW83REFBUVZYQUtoUUtaV1JKa1ptWWhVeUpCUm1ZV01qTXprWmtsUVpiazM4NjlSQXFaWEs3dnB1cFZsbFJXcUlSeEJlVUxLR293UWRmakZBb2xQSWR1QWdDTVhIZ1lCZ1pDeE1TbGFTeTdKK1F1RE41WTBxNndsdSsraEJZTlhmRDd5YnVxZWZ2ZHArd3RjbjBBY096Q0U1ejRKeElkdld1Z2JuVWJuTGtXWGF6NmlxcXFnMFdlRlJFT0xPbW5XaG5oVFFJQjBMK2pHeWIvTzBWQnFjelp0bVJpSjZ6Y2V4bjcvcnFQYkZuSkJjU3F1VGlWV0YyNmVCYnpFcFlXZWErYmlJaUlLZzRHQUlqS3VXeVpER2xwNlVqUHlFU21KS2VqbjVHWjlXK25QeE5aRW1uQmxSU1RnWUVJQmlJUkRBd01JQktKSUJJSllTQXllR083Q0NKaHp0OUNrUWdDQVNDQUFBS0JBRUtoTU9lOTZyVUFBcnoxWGdBSWhVS1U1bGlEOU14c2ZMZmx2TTdsMzVXRWdhTSs5SVM5dFluTzVRdHpqYm5TczdMUmQyYVFXc0sra3FCUUtoRVNIb21ROE1nOCt3NHQ3YS96Q0FOZGdpYmFSZ2tZR2dqVkVoNisvVDZYVndOSFRQallHODNjbkNDWEs3QTUrQVoySEwyTkNRTzgwYXR0UGN6NXY5WVk5YUVuL2poOUg4Rm5IeUU2TmtXbnR1ZW5YKy91eGE2ak1KYXQzZ2hMQy9NeVBTY1JFUkdWTFFZQWlNb0J1VnlPak13c3BLYWxJelU5SGVucG1VaE5UMGRhV2dZazBwTHA0QXVGUWhnWkdzREl5QWpHUmtZd01qS0VzWkVoakkyTVlHaG9DR05qSXhnYkdjTEkwQkNHaG9iL2R1NE5JQklWL2NseVljVW1aUlM3anUrLzZLQnh1N21wa2RaOTJtZzY1bjVVUExZRTN5elVzSFJYUjBzRUwrMFBRSHRIVlpzZTc5Y3QxUEo5UlFrQUFDanh6cit1ZHArNG8zVmZ6N2IxWUNZMnpMZE1qeloxWVc1cXBIVi83a29JUUU0ZzRlMlZFZHA2VnNmSTNrM2dWZDhSQUhEOTRTdk0zeFNHQi85T0M1aXpKaFM3ajkvRitQNU4wYnB4Tll6dDY0V3hmYjF3NThsckRKenpaMUV1bVlpSWlLalVNQUJBOUE2UnllVklUazVGVWtvcTB0TFRrWnFXZ2ZTTURLUm5aQmE1VG9GQUFCT3hNVXhNeERBUmkyRXFGa01zTm9hcGlSZ21ZbU1ZL2R2Wk56U29IRDhPdXJlcG8zRzdzYUZJNno1dE5CMWpZMkdNTGNFM2k5eStvbXI4eVVaVXEyS0JMS2tNcjVOeVBpOVZiRXhScllvbHJ0eC9xWEZwdjVyT1ZtcFB6M1dkZnZEbWtQbml5TzE0NXllL2dFVTdMMWVZaVEzekxkT21jYlY4QXdBRjhXcmdDSy82anJoNlB4YnIvcnlHc092UDhwUzVGUkdITVQ4Y1E1MnExdWpYMFEyZGZXb2g5S3ArcGpRUUVSRVI1YWR5L01aUDlBN0t6SklnT1NXbnM1Lzg3NSswOU1JLzRUWXdFTUhNMUJUbVpxYi9kdXB6T3ZhbUptS0l4V0tJalkwZ0VBaEs0UXJLSjAxUDJMM2RuYkI4aWo4VUNpWEcvSEFVdHlOZUF3REc5UFdDbVlraGZ0cHhFVUJPaDMvVjlNNW8wY2dGZjErTndzeVZmeUVqSzd0TTI2K05rYUVJdndYMHhLMklPSHk1NUFRQTRKTVBHbUdnZjBQNGpkK2w4WmhzbVFMUDQxSlIxY0VDaGdaQ1JMNUkxdWxjaFJseFVGcnF1OXJDeGtJTUFHalJ5QVVYYjhkb0xGZmN6Lzdhb0tzSXUvNE1ZL3Q2WWVaUUgyQm8vdVZmSjJYQ2YveHVpRVQ4emhFUkVkRzdod0VBb2pLUW1wYU94T1FVMWRQOTVKUlVTTE4xN3pnS2hVS1ltWWhoYm00R0N6TXptSm1ad01MY0RHYW1wakFSRnoyN093RjkydGZILy82dk5aTFNKQml6NkNnZVBVdFU3UnZnNXc0N0t4TlZBRUNTTGNlWFA1M0F5dW1kMGQ3TEZUdSs3WW5acS8vRzNjaDRmVFZmUlpvdHg5WkROekZsY0F0MDlLNkJTM2RmNG1NL2QydzdmQk9wR1htbmlhemZmdzBKcVZuWWNmUzJhblNBTGsvazM5VDhzeTJRWkJjdWVhU3hvUWpoV3o0cjFERnY4M1ozd2k5VC9GWExCYTZhM2huVGxwL0MzMWVqSUJRSTRHUnZocmpFREZTcllva3FOcWJJbE1pS2ZDNUp0aHlYNzcxRU5VZEx1TmdYUEQvZVZHd0loVklKaFV3L1V5YUlpSWlJOHNNQUFGRUprOHZsU0VwT1JYeFNFdUlUa3BDUW1LenpQSDJSU0FnTGMzTllXMXJBMHNJY0Z1Wm1xaWY3ZklwZnNxek1qVEZ6cUE5NnZGOFh0eDdIWWVMU0VNVHBrR01nVXlMRG1FVkg4YzNJOTlHcmJUM3NuTmNMdTA3Y3hmby9yeUV4SmFzTVdxN2Q5cU8zMGFpMkExNjhUc09uM1R5UWxpSEZ4Z00zTkpaZHNmZXl4dTNHUmlJMGErQ0U1Ni9UOEZUSEVRRmxxWFBMV3ZodWJIc0lCQUpJc3VVd05oUWhTeUxEejVNN1llN2FVQndLZTR6ZkYzNElTN1AvQW1PYWh1MFhWWDQ1R3NyN01wSkVSRVJVOFRFQVFGUk1FcWxVMWRGL25aaUlwT1JVS0JRRjU2c1hHeHZEeXRJQ1ZoYm1PWDliV2NEQ3pKUWQvVkltRkFyUXEyMDlUQjdZSERhV1lnVDk5UUI5TzlUSHlWV0R0QjZqcldQMzI1RmIrTGlUTzRaODBBZ2YrVGJBL3I4ZllOOWZEM0R2YWRtUENGZy91eXRhTm5JQkFIVHhxYVhhZm5IenB3Q2c4L0IrL3hZNUhleXRoMitxUmo3b3c3Ri9uc0RXOHIvVkRRd05oSmd5dUFVKzZkSUlhUmxTVEZwMkV2Tkd0WVdMdlRsR0xqeU05Yk83NHZzdk9xQzV1elArdWhLRmFsVnlsck43RkoySU5mdXU2dXN5aUlpSWlONHBEQUFRRlZLMlRJYTQxd2w0OVRvZWNmR0pTRTFMTC9BWUU3RXhiRzJzWVdOdCtXK0gzeEppNDZJbkpxT2lzVFF6eHJadmVxQjJWV3RJcEhJRXJEK0RvTDhlUUM3WEhMRHAxYlllakkxRTJIdnluc2I5Ni9kZnc1NlF1L2pmWjYzUjZyMnFHTlM1SVl5TkRCQ3cva3hwWG9aR3dXY2Y0Y2JEVndDQTFvMnJvVkZ0ZTZ6ZmYwMjEzNzlsTFcySHFnbTlHZzI1WElGMm50WDFHZ0Q0WmM4bDFlc2F6bGI0Y2J3djNHdmFJZVoxR3NZdlBxNDJWZU4rVkFLR0x6aU1sZE02bzY5dkEwUytTTWFjTmFHNDhlaVZQcHBPUkVSRTlNNWlBSUNvQUVxbEVvbEpLWWlOZTQzWTEvRklURXFCTXA4bDBRUUNBU3d0ekdGdmF3MWJhMnZZMlZyRDFFUmNoaTBtYlZMU0pUaDZJUUxlYms3NGRtT1lhcTMyK1p2Q05KYnY2RjBEeGtZbVd2Y0RRRkthQktNWEhZVzN1eE0rYUZVSGk3WVdiWm05NHZvejlLSHF0WVdaRVJyVnRsY2I1cTlyQUNBbFhZTHJqMTZoYVFNblZIV3d3UE80MUJKdnE2N0VSZ2I0dkhjVGZOcjlQUmdaaWhBU0hvbUE5V2VSa2k3SlUvYlJzMFI4L0wvOW1EKzZMWHliMWNEMmIzc2k1R0lrVnV5OWpDY3hTVnJQOGZaS0NHKy9KeUlpSXFwSUdBQWcwaUF0UFFPdmNwL3l2MDVBdGt4N0VqRkRBd1BZMmxqRDFzWUs5cmJXc0xHeWdvR0JxQXhiUzRXeGR0OVZyQ21GL0d5WDdyN0VwYnN2aTNTc3FZa2hBRUNSVDJDcExCZ2JpbUJwWm93SFVRbG8yc0FKYlJwWHhlOWFSaitVSnFGUWdHNnQ2MkRDeDk1d3NqTkRlbFkyZnZ6dFFvRnRTVW1YWU9MU0VQVHI2SVlKQTd6aDE2SW1PbnJYd05FTEVkai85d05jdlAwaXo3OXg3a29JYjh0ZEdZR0lpSWlvSW1FQWdPaGZTY2twaUhuNUNzOWZ2c3AzV0w5UUtJU3R0UldxT05qQjBkNFcxbGFXbkxkZmppaVZ3S0p4SGRDd2xuMkJaWE9YbWROMTNmdUNzdWdMQlFLOFY5Y0JxUmxTcEdWSUljbVd3OVRZRUFQOUd3SUFFcEpMSjRtZ2thRUkxdWJHcXM3djVFSE40V0p2QVN0elkxaGJHS3ZteTcrZG5iOTVRNWQ4TzkzRnplYi9ObE94SWZwMHFJK2hYVDFVR2ZlUFhYaUNIN2RmUUZ5aTdrdGtCcDY2aHhNWG4rRExqNzNSejdjQnVyV3VnMjZ0NitCbGZEcStYaGVLQzdmK1d6THdlVnlxeHZ1V3V6S0NwdTFFUkVSRTVSVURBRlJwS1pWS3hDY2tJU2IyRldKZXZrSkdwdmJPbDRXNUdSd2Q3RkRGM2c3MnRqWjh3bC9PT2R1YkYyb3QrNUphOTE2aFZPS25pWjFReGNaVTQvNkxkelN2WlY5VVgvWnZoZzlhMVlhRnFSR3NMY1NxclA0TmE5bXJFZ2ErNlZWaUJwN0VKT0ZKVEJLNnRxcUQ1ZzJkOHEzLzZZdGtGSGJNZ2dBNWMvbzFhZEhRR1RPRytFQWdBSzdlajhYS3ZaY1JmdmRGSWMrUUl6bE5nZ1did3JEdDBFME03OVVFUGQrdmk0U1VURnk1SDZzcUUzbzFHaThUTkFmN0ppODdDYkZSM3U5NVNYMFdpSWlJaVBTQkFRQ3FWQlFLQlY2OVRrRE15MWQ0RVJ1bmRYaytRd01ET0ZXeFI1Vi9PLzBtWW1PTjVhaDgrdlRiWUwyZCsyRlVRcDRBUUhwV05zN2ZmRjVpU2ZkaVhxZmh6cFBYZUptUWpxb09GcERKRlhqMExCSGZiOG5KVDNEMjJqTklwSEpFUEUvQzQrZUplUHdzcDlPZm5wV3Rxc1BDMUJoTjNSemhZbStPbU5kcEdzL1RiOVkrU0xMbGhXcWJzYUZJNjhpQnY2NUVZZUdXYzRoNm1hejJsTDQ0b21KVEVMRCtERmIvY1FWQ2dRRFNOOW83ZnNseHJjYzlmaVBKNEp1NERDQVJFUkdWWndKWmVxSitKNTBTbFlIRXBHUkVQWCtCNk9jdkljM08xbGhHYkd3RUY2Y3FjSEdxQW50Ykd3aUZuUC83cm9sTnlzQUgwNC9vdXhuRkpoUUtJQlFJSUJRS29GUXFrUzByZU5uSWQ4bUlYazBBQUp1RGIwQ2hLTngvSVVLaEFBUDgzQUVBdTQ3ZktWWTdlcmF0QzNNVG8yTFhvd3NiU3pGRVFnRmVKMlZxTFdOdmJRSzVRb25FbE9KUDVUaTZ1Q3NjclRXUEZDa3R5MVp2aEkrM0YzeWFOeTF5SFRLNUhOSFBYeUl1SVFsWkVvbldGVFlxS3BGSUNMR3hNUnhzclZHOXFoTU1ST1Y3dEZobHY1OUV4VkhSZmg1UXhjRVJBRlJoWldaSmNqcjl6MktRb21WT3Y3bVpLVndjY3pyOU50YWN5MDlsUTZGUVFnRWxVTGlINSsrTWpRZXVGL2xZaFVKWlloMzJnMmNlbFVnOXV0Q2xVNTlmY0tBeVNFeE93YjFIa2JDemQwRERSaDR3TnplSHFKTDl3aXVYeTVHV2xvYVltQmlFWDdzTnQ3bzFZV05scWU5bUZRbnZKMUh4VktTZkIxU3hNQUJBRllwTUprZE03Q3RFUFh1QlY2L2pOWmF4TURORnRhck9xT3BVQlpZVzVtWGNRaUtpaWljeE9RVjNIejJGaDhkN3NMR3gwWGR6OUVZa0VzSEt5Z3BXVmxaSVRIVENyVnUzNEY2M1JybjdwWi8zazZqNEtzclBBNnA0R0FDZ0NpRWxMUjFQbmtiamFYUU1aUEs4ajFXTkRBMVJ2YW9UWEtzNnc4YWFTYnlJaUVxS1RDN0h2VWVSN0N5K3hjYkdCaDRlSHJoOTZ5YWFlellxTjhOL2VUK0pTbDU1L1hsQUZSTURBRlJ1S1pWS3ZJaU53K1BJYU1URkorVFpMeFFLNGV6b0FOZXF6bkIwc09PY2ZpS2lVaEQ5L0NYczdCM1lXZFRBeHNZR2R2WU9pSDcrRXJWY3ErcTdPVHJoL1NRcUhlWHg1d0ZWVEF3QVVMa2prVXJ4Sk9vNUlxT2VhVnk2ejhiYUNqV3F1YUNhaXlPTURBMzEwRUlpb3NvakxpRUpEUnQ1NkxzWjd5d1hGeGZjdlhPNzNQekN6L3RKVkhySzI4OERxcGdZQUtCeUl5VXRIUThlUGNHekY3RlFLTlF6RVF1RlFsUjNjVUx0R3RVNHhKK0lxQXhsU1NRd04yYytGVzNNemMyUm1WWDhsU0hLQ3U4blVla3BiejhQcUdKaUFJRGVlWWxKeWJqL09CSXhMMS9sMldkcUlrYXRHdFZSczdvTGpJMk05TkE2SXFMS1RTNVhNRHQ4UGtRaVVibGFQby8zazZqMGxMZWZCMVF4VllnQWdFS3BSRnFHQkpsU0dXUnlPWlNGVzVhYXlvRnFyalZSemJVbTVISTVwRklwSkZtWnNMVTBnN09qQTVmdUl5SWlJaUlpMGtHNUR3QklzbVZJVE0yRWpORzBTa0VrRXNIRXhBUW1KaVlRaW9TUXl1UXdOaXozSDJNaUlpSWlJcUpTVjY3VG9rdXlaWWhMU21mbnY1S1N5UldJUzBxSEpGdW03NllRRVJFUkVSRzk4OHB0QUVDaFZDSXhOVlBmemFCM1FHSnFKaFNjOTBGRVJFUkVSSlN2Y2hzQVNNdVE4TWsvQWNnWkNaQ1dJZEYzTTRpSWlJaUlpTjVwNVRZQWtDbmxzRy82RHo4UFJFUVZWM0J3TUhiczJGSGk5ZDY1Y3dmYnRtM0RxMWM1cTh5RWg0Y2pMaTZ1eE05VG1VVkdSdUw2OWV0UUZtS2szdW5UcC9IZ3dZTVNiY2ZhdFd1eFo4K2VQTnRqWTJOeDkrN2RBbytQalkwdFZKc3VYYnFFbUpnWXJmdnYzYnVIMjdkdlF5Nlg2MXpuMjlMVDA3RnYzejRFQndmbldSNjVJQXFGQXJHeHNaQklORDlBa2N2bGhicG5CYmw0OFNLMmI5OWVZdlhsV3JwMEtZNGRPMWJpOVJKVlpPVTJBQ0FyeGc5TXFuajRlU0FpcWhqKytlY2ZwS2VucTIwTENnckNsaTFiU3Z4Y0R4NDh3RysvL2FicUNDMWZ2aHdqUm94QVlHQmdpWForS3JPdFc3ZGkyclJwaGVyb2Z2ZmRkemh5NUlqYXRpdFhyaFQ0SnprNVdXdWRnWUdCR2p1S3YvLytPeVpNbUZCZ203WnQyNFp4NDhicDFINnBWSXI1OCtkajh1VEprTWswUDZCWXYzNDlKaytlaktTa0pKM3FmRnRTVWhLbVRwMks5ZXZYbzBxVktoQUtDL2NyZlh4OFBJWU1HWUovL3ZsSFkvcy8rT0FESERwMFNHMjd2NzgvZ29LQ2l0VGVjK2ZPYVF6QUZOZVJJMGR3NDhhTkVxK1hxQ0lydCtuVCtmOHl2WW1maDhwQklBQk1qQTJRS2VHSUQ2cTRUSXdOb0svVlRmWGQ2YjExNnhibXpKbURMbDI2WU5xMGFhVitQbU5qWXdBNVR6dU5qWTJ4ZXZWcUxGdTJER3ZYcmtWVVZCU21USmxTNm0yb1NPUnlPVFp2M2d4dmIyOTRlbm9DMFB5WjJyWnRHd3dNRE5DL2YzOFlHaHJxVlBmTW1UTUxMQk1RRUlBMmJkb0FBTkxTMGlBVUNtRnFhbHFJSy9qUGtTTkg4T2VmZjJMR2pCbW9YYnQyb1k0TkN3dERSa1lHQmd3WUFBT0R2TDlxSnljbjQ5YXRXL0QwOUlTZG5WMmgyeFlSRVlHQWdBQzhlUEVDUFhyMFFGWldGa0pEUTdXV3Q3T3pRNk5HamZLdE16VTFGUThmUGdRQVZkQWlLaW9LVjY1Y1VTdjM3Tmt6dFcxZVhsNDZMY2VjbXBvS0N3dUxBc3U5TFN3c3JNQXlyMTY5S3JDY2xaVVZQRHc4QU9RRU1vcWpjK2ZPbUQ1OWVySHFJTktuY2hzQUlLTEtSeVFVd3RYUkRQZWp0RC9sSVNydlhCM05JQ3JrMDd5U1lHaG9nT1NVMURJLzc1c09IandJSU9jWDdMSWdGb3NCQU5uWjJRQUFDd3NMekowN0Y4SEJ3V2phdEdtWnRLRWlFUXFGdUhIakJrNmRPb1YxNjliQjNOeGNGUURJZlVKOTc5NDk3Tml4QTA1T1R2and3dyt4WnMwYUhEaHdBQ2RPbkNpdy92ZmZmeCtEQmczU3VPL3RwL045K3ZSQjllclZzV25UcGlKZHk5V3JWeEVaR1lrcVZhcm9mRXhhV2hxQW5Da3JCZ1lHNk5DaGcyb2JBSmlibXdNQVFrSkNvRkFvNE8zdGpkalkyRHoxR0JvYXd0YldWdU01UWtKQ3NHelpNdFhRL2VEZ1lBUUhCK2ZicnBZdFcyTEJnZ1g1bG5uNjlDa1dMMTZzdHUzRWlSTTRjK2FNMnJaVHAwN2gvUG56cXZjN2R1eUFRQ0RBM3IxNzg2My8vdjM3QUZCZ09UTXpNM1RyMWszMVBpQWdJTi95QUhEdDJqVmN1M1l0M3pLTkd6ZkdUei85QkFBWU1HQkFnWFhtcDM3OStzVTZua2pmR0FBZ29uSkRiQ2hDbCtiVkdBQ2dDcTFMODJvUUc0cksvTHpPam82SWV4MWY1dWZORlJNVGc3Ly8vaHMxYXRSQTQ4YU5pMTNmb2tXTGNQTGtTWjNLenA0OVcrdStyNzc2Q3AwNmRTcDJleW9EZ1VDQVNaTW1ZZXpZc1ZpN2RpMm1UcDJxbXBzdUZBcVJscGFHQlFzV3dORFFFRjkvL1hXaG44NWJXMXVYV3VkcjNMaHhHRE5tRE41Nzd6M0laREtFaDRmRHk4dEwxV25YUlo4K2ZkVGVmL3JwcDJydmM0TWNSNDhlQlpBekRXRDkrdlY1NnFsZnZ6NVdyVnFsdGkweE1SSExseTlIV0ZnWTZ0V3JoK25UcCtmYnRwTW5UMkxyMXEyd3NyTFNHalI1azRlSEIzYnQyZ1VnWndwQTkrN2RNV0xFQ1BUbzBVTlZ4dC9mSDhPR0RVUGZ2bjN6SEw5dTNib0N6NkZMT1VkSFI3VUF3TTZkTy9NdFAzandZTFJyMXc1anhvekp0NXlSa1pIcTljaVJJM1ZvS1ZIRnhRQUFFWlVicG1KRGRHL2xpcit1dnNDTmlBUjlONGVveERXdWJZdnVyVnhoS3RadFdIU0pucnVSRzRLUG5jVER4MDlRcjA2dE1qLy90bTNiSUpmTDhmVHBVNjFEZFBNYnV1dm82S2d4eVZoK1QvdGV2WHFGMDZkUHc4ZkhCelZxMU5CWXBtYk5tdmszbk5UVXJsMGJQWHIwd01HREI5Ry9mMy9JWkRMVkVQRWZmdmdCc2JHeG1ERmpCdXJVcWFQWGR1N2F0UXNKQ2YvOVA2SlVLdkh6eno5ajNicDF1SFRwRXRMUzBuRHAwcVU4bnpsTm44SHZ2dnNPelpzM0I1QnovZTNhdFZQYkh4b2Fpb2lJQ0FEQTVjdVhFUmtaaVhidDJta01kSzFaczBadFdvUmNMc2VCQXdld2JkczJwS1dsb1ZldlhoZzllalFTRXhQaDRPQ1E1L2k0dURpc1dyVUtZV0ZoYU5HaUJXYk1tQUVyS3l2Vi9wNDlleUlySzB2MWZ2NzgrYXJYdVFFS2dVQUFzVmdNa1VnOUVDa1dpelZPYVhqeldFMDJiZHFFWGJ0MndkVFVGSjZlbmdnSUNOQnAyZ0FBamRmNE5yRllyRk01SXNyQkFBQVJsUnNDQU5abXhwajVpU2QrMkhHTlFRQ3FVQnJYdHNYTVR6eGhiV1lNZmFRQXFGdTdKdXJYclkxVG9lZGdiV1VKQi92Q3owMHVxcHMzYitMVXFWTndjWEdCdDdkM252Mm5UcDFTZFg2MHNiUzAxTGc5djZkOXQyL2Z4dW5UcDlHbVRSdDg4TUVIaFc4NGFUUnMyREEwYmRvVXJxNnVrTWxrcW83azhPSEQ0ZW5wV2VRNTJFK2ZQaTF3dUx1dWJ0eTRBU01qSTlqYjJ3UElHUUV3YWRJa0hEaHdBRmV1WElHNXVUbUdEaDJxS24vcTFDbmN2MzhmWThlT3pWT1hxNnVyNm5XdFdyWHd5U2VmcU8yUGpvNVdCUUIyN2RvRnNWaU1DUk1tcUhYTWM2MWR1MVl0QUxCNzkyNXMyYklGVGs1T21ETm5EcG8xYTRZREJ3NWc3ZHExK09hYmI5Q2lSUXNBZ0VRaVFXQmdJUGJzMlFPaFVJZ3BVNmFnYTlldWVlcWZPblVxNUhJNXdzTENjT2JNR2ZUcDB3Y05HalFBa0pNVTg4MnBGRXVYTHNYU3BVdlZqbCt4WWdWV3JGZ0JJUDlPZjY3YnQyOWo3OTY5YU5PbURmejkvUkVRRUlDVksxZml5eSsvTFBCWVFMZjUrc2VQSDhmeDQ4ZTE3dCszYjEraFJuSVFWWFFNQUJCUnVXSmtJRUpkRjBzcy9xSWxEcDJQd3JId1o0aUtUV2RpUUNxWFRJd040T3BvaGk3TnE2RjdLMWRZbXhuRHlLRHNoLy9uOG0zYkN2dUNqMkhYSHdmUXJJa0hhdFZ3aGIyOUxZeDBUTlJXRkJLSlJOWEptRFZyRnR6YzNQS1V1WHIxS3RMUzBuVHVOT2dxZHdoNlJrYUcybmFsVXFuekUwcFNGeDRlRGlCbnlIVjRlRGdTRXhNaEVBaFUyMTFkWFJFZUhnNXJhMnZVcTFldlVIWGZ2SGtUTjIvZUxKRjJSa1JFNElNUFBsRE4wVy9VcUJFKy9QQkRtSnViNCtMRmkramJ0Ni9hVVBmSGp4L2ovdjM3R29lLzYrckNoUXU0ZnYwNkJnd1lvTEh6RCtRc3ovZG1BR0RRb0VHd3NiRkJwMDZkVkVrci9mMzljZnIwYVh6NzdiZVlPM2N1b3FPakVSZ1lpTVRFUlBqNStXSFVxRkd3dHJiV1dIK0hEaDBBUUxVaWdvZUhoMnJFUXU0eWgxT21URkVsek5QazhPSERDQXdNTFBCNmI5eTRnYSsvL2hwV1ZsYVlNR0VDYkcxdE1XTEVDR3pjdUJHcHFhbVlPbldxNnBxMEdUOStmTDc3VjY1Y0NUYzNOL2o1K1drdFhWa2NLUUFBSUFCSlJFRlVrNXZyZzRoeU1BQkFST1dPa1lFSURsYW0rTGhESGZScVV4TnloWUlyUVZDNUpCRGtKTGNVRzRwZ0tqYlV5NVAvTjVtSXhSall0eWN1WHJtT2k1ZXZJZnhxd2N0ck5XblNwRmpuL09tbm4vRHMyVE44L1BISEdqdi9wU2szSzNscXFucnl3NTkrK2dtcHFhbVlObTFha1RLWGE3SnM5Y1lTcWFlMEZmZCthc3VuOFBaMlhSTFR2Y25HeGdZZE9uUkEyN1p0OGV6Wk03UnAwMFp0NmJ2aHc0ZXJ6ZlBPVDF4Y0hCSVNFbENuVGgxY3YzNWR0WDNjdUhINDhjY2ZBU0RmMFNaRlpXNXVqbWJObW1IUW9FR0lqWTJGbzZOam5qSnl1Vnh0bUwxUUtGU2JFdzhBSmlZbUdEOStQQ1pNbUlDNWMrY0NBTHk5dmRHeFkwZlVybDI3d0tmZHFhbXBxa0JLVWxJU1ltSmk0T0xpb3RwdmFtcXFkVVFOVUhDSE9qczdHenQzN3NTdVhic2dsOHZoNStjSEd4c2JBTURBZ1FNaEZBcXhZY01HUEhqd0FCTW5Ub1NYbDVmV3VucjM3cDN2dVZhdVhBbFhWOWNDeXdIRnovNy90dG16WjhQWDE3ZEU2eVFxQ3d3QUVGRzVKQUJnSmphRW1SN21TaE5WWkVLaEVEN2VYbWppNFk3SXFHYzVLd1BrRTJITHpGWVUrVnpSMGRFSURRMkZwNmNuaGc4Zlh1UjY4cVB0bC82REJ3K3Fuc0srdVJaN2NuSXlUcDgrRFdkbjV4SWROdXpqcmIyVDh5NHB6djBFa0Nmci9xeFpzNUNWbFlXZmYvNVpiWHRobjhyKy92dnZBSUJmZi8wVisvYnRnNysvdjFwSE9YZS9MdTdldlFzQWFOQ2dnVm9BUUNhVDRlSERoMmpmdnIxYWg3aWtlSGg0WU5HaVJWaStmRGxDUTBPeFlzVUt0ZlBrTHIrbmJXbkVqSXdNbkQxN0ZxZE9uVkl0eGRlNmRXdjA2ZE1IeDQ0ZHc0OC8vb2hodzRZVm1GL2g5T25URUlsRWtNbGsyTFp0R3dJREEvSExMNytvOWhjbU1QTW1xVlNLa0pBUTdOeTVFN0d4c1dqV3JCbnExNitQM2J0MzQrblRwNWcxYXhac2JXM3g4Y2NmbzJiTm1saXlaQWxtekppQnBrMmJvbCsvZnZEMjlsWWJlWlBmc1A0M1BYLyt2TUN5UXFGUTUrei9lL2JzZ1lXRlJaN0F5OXUwNVEwaGV0Y3hBRUJFUkVSNW1JakZjSzlmdDhCeXA4OWRLdkk1cWxldmp1blRwNk5GaXhaNUVvNFZsMHdtZzFBb3hNQ0JBOVcyWDdod0FSRVJFVEEyTm9aQUlJQ1ZsUlZldlhxbDJyOW56eDVJcFZJTUdqU29SS2NCK0RRdkg4c0tGdWQrQWpuMzlFMFNpUVFXRmhaNXRoZVZSQ0tCZ1lHQjFtUjB1ckMwL0gvMjdqd3NxdXIvQS9oN0dQWjlWWGJJaFZCeHkzMy9vbUZxYUQrMU5OTzB0RytwcFdsYWFwcjdscG1aVzVtS3VlV1NvaUV1Q1dWYTRvcWFJcElvSUp2c3d3NHp6REMvUC9oeVkyVFkwV0hnL1hxZW5zYzU5OTV6RHpOQW5NODk1L014aDdlM2Q3a244THE2dXRpMGFST3lzN05yM1hkTVRBd09IVHBVcnEyc2wxOStHV2ZPbk1HU0pVdXdhZE1tR0JrWkFTaDUrZytvQmdDU2s1TngvZnAxWEw1OEdUZHYzb1JjTG9lRmhRVmVmLzExK1ByNlFxbFVZdm55NVlpS2lrS2JObTFnWW1JQ2YzLy9jdU95dGJVVmx2b0hCZ2FpUzVjdUNBa0p3WVFKRTdCLy8zNHNYNzVjeUpleGFORWlkT3JVcWNLdjhjU0pFeW9KTjJOaVluRG16QmtFQndjak96c2IxdGJXK1BUVFQrSGo0d09SU0lTMmJkdGl6Wm8xZVAvOTkvSEREei9BMnRvYTNidDN4ODZkTy9Iamp6L2k5T25UdUhuekpteHNiTkNyVnkrTUh6OGV0cmEyNWNvU1Z1VGV2WHU0ZCs5ZXBlZm82ZW5oOU9uVDFlcnY4T0hEc0xTMFpMVUFhclFZQUNBaUlpS05LUzJ4VjUzbHVaV2RVellUTzFBeVVUUTJOc2E3Nzc2cmNsNVNVaElTRWhLRXliMkRnd09lUEhrQ29LUXFRRUJBQUZxM2JvMkJBd2ZXK0dzaFZUS1pERmxaV1hqaGhicFZsWmd4WXdZaUlpSlUydFI5TDB5YU5Ba1RKa3lvc3I5T25UcFZPTUUxTWpKUyt6UTVOallXQVBETEw3K1VPMy93NE1IQzYwZVBIdUhSbzBlVjNyOWR1M1o0NzczM3NIMzdkcXhmdjE1WXhsOVVWQVRnMzVKMWFXbHBlUC85OTVHZm53OWpZMlAwNjljUEF3Y09STmV1WFNFV2krSHY3NC9kdTNkREtwVUNLRm5aVUxxNjRXa2RPblJBLy83OWNlUEdEVVJIUjJQczJMRUlDUW1CdGJVMVB2endRL2o3K3lNdkx3OUF5VXFEeW9JZ1phc0lBQ1ZiS3Z6OS9XRnZiNDhKRXlaZzJMQmhLbnY3ZS9ic2lXKy8vUlpYcjE2RnRiVzEwRzV1Ym82Wk0yZGl6Smd4OFBmM1IzQndNSktUazJGalU1S0E5TlNwVXhXTzRhZWZmc0tCQXdkZ2JXME5zVmlNWGJ0MnFRMGlGaFlXd3REUVVHMHc3OHN2djRTaG9TR21UWnRXNmZhUnlNaEliTnEwQ1hQbnp1VlRmMm9VR0FBZ0lpSWlqYXRzejNWMXFnQTgvVFEzTnpkWDdSTCt3c0pDNFlrclVMS01OeWdvQ0ZLcEZOdTJiWU5NSnNPMGFkT1lCTEFXenA4L2o5V3JWNWRydjNYcmx0b0orNTQ5ZTZyVjcydXZ2WVkrZmZvQUFHN2Z2bzNRMEZDTUd6ZE9TT0tZbTV1THc0Y1BWN2gwdnFhMmJObFM3V08ydHJZcUFZQkJnd1poL3Z6NUt1ZXNYYnNXdi8zMm0wcmI2TkdqY2ZYcVZWeThlQkVCQVFFWU1XS0VFQUFvL1Rwc2JXMnhjT0ZDaU1WaWRPellVVmoxRUJFUmdXM2J0dUgrL2Z2bzBhTUg1czZkcXpicDM1TW5UL0RaWjU4aE5UVVYvL2QvL3dlbFVvbmR1M2ZEd2NGQnBRU2h0N2MzK3ZYckoxUXFlRHJ6ZjFXNmRldUdiNzc1QnUzYXRSTitidkx6ODFGWVdBaHJhMnZjdlhzWC92NyttRE5uanRycjdlM3RNWFhxVkx6Ly92dVF5V1JDSHhWTnlvOGZQNDREQnc1ZzZOQ2g4UFgxeFljZmZvamc0R0FNSHo1Y09DYzFOUlViTm14QWZuNCsxcTFiVjY2dm16ZHZJamc0R0QxNjlLZ3lkNFN1cmk2aW82T3haTWtTYk4yNkZTWW1KdFYrYjRnYUlnWUFpSWlJU09NcXkvQmZteW9BcWFtcFFvbTNzbkp6YzFYK2dQZjA5TVN2di80cTFFNGZNV0lFMnJkdlg3UEJFd0NnZGV2V0ttWHlidHk0Z2V2WHIyUG8wS0Z3ZDNjdmQzNUZtZkNmVmpiRGUzcDZPbTdldkltSkV5Y0tFK0luVDU3ZzhPSEQxVTRDV0JWMTVlMisrdW9ybkR0M3JscWw3NnBESkJKaDd0eTVlUC85OS9INDhXTUFKU3NtQUtnOFBTOHQ4d2NBOGZIeDJMMTdOeTVldkFoVFU5TUtTLzBCUUhoNE9KWXRXNGJzN0d4ODhjVVg2Tk9uRHpJek14RVpHYW0ybEtHdXJpNGNIUjJ4ZE9sU3RHdlhUZ2dvQkFRRVlPdldyVGg3OXF3d01VOUlTQ2kzcmNITHl3dW5UcDJDVENiRHlKRWpzV1BIRGdRR0JpSW9LQWg1ZVhtNGR1MGFac3lZZ1ZXclZxbmtQVkFxbFZpM2JoMWtNaGtXTFZva0JIWFVLUzR1aHArZkh3NGZQZ3h2YjIvTW1qVUxPam82R0RSb0VIYnQyb1h1M2J2RHpzNE9BUUVCMkwxN04vTHo4OUd6WjA5SUpCTFkyOXNML1pUbXBEQTJOc2JISDM5YzRmMUt2ZkRDQy9qa2swK3daczBhckZtekJpdFdyR0NBa0xRYUF3QkVSRVRVcU1oa01xU21wcXFkeUdkblo2dXNESGpwcFpLOStXZk9uSUdibXh2Kys5Ly9Dc2RTVTFOaFoyZjM3QWZjU0RnN084UFoyVmw0ZmVuU0pZaEVJcnp6empzcVM3L3I0dDY5ZTNCMWRWWEpBVkRWRStPR3Fubno1dkR6OHhPV3ZCY1VGQUJBdWRKNFlXRmhPSHIwS0VKQ1FpQVNpVEJreUJCTW1USUZJcEVJNjlldng5dHZ2eTJzZ0ZFcWxUaDI3QmgyN2RvRlUxTlRyRisvSHUzYXRRTUFXRnBhNHBWWFhzR3dZY1BLTGZGUFRrNkdUQ2FEcTZzcmNuSnloTW9ZMGRIUk1ETXpRM3g4dk1yNXJxNnVpSXVMVThudGNPellNWmlibTJQa3lKRXE1L2JzMlJPclY2L0dva1dMOFBISEgyUExsaTFvM3J3NUlpTWowYXBWSzlqWTJPRHc0Y1BZdm4wN3BrNmRxdmE5U2s1T3hycDE2M0RuVGtsbGt2bno1d3RWSUtaTm00WmJ0MjVoMGFKRlVDcVZlUHo0TVhyMDZJR0pFeWZDdzhPalhGODdkdXhBVWxJU1pzK2VYZTJmNzRFREIrTHUzYnNJREF6RW9VT0hNRzdjdUdwZFI5UVFNUUJBUkVSRWpVcFVWQlNLaTR2Um9rVUxsZmI4L0h3a0ppWUtrMzZnSkJ1OWdZRUJwRklwNXMyYnA1S2RmdmJzMmVqVXFSUG16cDM3M01iZVdDUWxKZUh1M2J0bzE2NWRwWlAvVHAwNlZUc0JaRXhNRENJakkvSDY2NitydEpjdW1TKzd0VU5ibEU3K2dYLzMxcGNOQUNpVlN1elpzd2QvLy8wMyt2YnRpNGtUSndxcktXSmlZbkRwMGlXRWhZVmgwNlpOU0VwS3d0YXRXeEVlSG80T0hUcGcvdno1NVNhNHMyYk5VdnQrcjF5NXNseWVoYklxcXRKUnVpTGkwYU5IaUl1THcvVHAwOVdlMTdGalI2eFlzUUtob2FGQ3NHTEJnZ1ZvMTY0ZGxpNWRpdGpZV0J3N2Rnek96czd3OWZVVnJwTktwZkQzOThkUFAvMEVwVklKRHc4UFBIandRS1VFcElXRkJaWXRXNFk1YythZ3FLZ0lYM3p4aFpEdzhHbVhMMTlHUUVBQXVuWHJWbVdXLzZkTm16WU40ZUhoMkxObkR6cDA2Q0FFVm9pMERRTUFSRVJFMUtpRWhvWUNLRW0yZHV6WU1UeCsvQmlHaG9ZSUR3K0hUQ1lUQWdENStmbFl0R2lSc1BRNkxDd01yVnUzQmxDeTNEZzlQYjNjMDFpcW5rT0hEa0dwVktwTTV0VHAxNjhmK3ZYclY2MCt2Ly8rZTRoRW9uTEwza3NuL21WWGR0VFhVdjNucWJRY1pka2dsRWdrd3Z6NTgxRllXQWduSnllVjg5M2QzYkZ5NVVyTW5Uc1hVNmRPUlZwYUdnd05EVEYxNmxTTUdqVks3VEwxaW9JdG16ZHZMdGYyNDQ4LzRzQ0JBL0QwOUVSMmRqWTJidHdJS3lzcnRkZWZQbjBhWXJFWUF3WU1xUERySzV0OFVTcVZJaXNyQzVhV2xzTFhPSDM2ZEd6ZHVoVXVMaTd3OVBURWlSTW40Ty92ajR5TURMUnExUXJ6NXMzRCtmUG44ZURCZzNKOTI5cmFZdFdxVlZpOGVERysvdnBycEtTa1lQanc0U28vdjBsSlNmanFxNjlnYlcyTmVmUG1WVGpPaXVqcjYyUGh3b1dZUG4wNlZxMWFoZTNidDhQTXpLekcvUkJwR2dNQVJFUkUxS2o4OGNjZnNMQ3dnS2VuSjhMQ3duRDI3RmtvbFVybzYrdGo2TkNoR0Q1OHVERDVqNHlNeENlZmZBSi9mMy9zMjdjUEF3WU1nTFcxTlpLU2tpQ1h5NW4xdXhZaUlpSnc1c3daT0RzN3c5dmJ1MGJYbGliQ2U5cWVQWHNRR2hxS0lVT0d3TlhWVmVWWWRIUTBBRlM0MGlBM054Y0Fuc3UrN2Q5Kys2MWN3ci9xdW43OU9vRHlYMGZaVlFLbGNuTno4ZWVmZitMTW1UT1F5K1hJeU1qQTBLRkQ4YzQ3NzFRNFNhOHVoVUtCL2Z2MzQ4Q0JBM2o1NVpjeGE5WXN6SjQ5RzdObXpjTGl4WXZSc21YTGNtTUpEZzVHbno1OWhMR1hQcUdYU3FWcWcyaWxxdzFLSzBRWUd4dGo4ZUxGd3ZZQWZYMTlSRWRIUXlhVDRZTVBQc0RJa1NQTEJTOWtNaG11WHIyS3MyZlA0c2FOR3poOStqUzJiTmtpVE00UEhUcUVBUU1Hb0cvZnZ2RDA5TVRldlh1Um01dUxkZXZXVlpoL0lqSXlVbVg4VDNOMWRjWFVxVk54NWNxVkNyOVhpUm82QmdDSWlJaElJKzdmdjQrWk0yZFcrL3pxbEFwY3ZYbzFZbUppTUdyVUtPam82R0RNbURFWU0yWU01SEk1eEdJeFJDSVJNakl5aE1uL08rKzhnNkZEaDhMWjJSbHo1ODdGNHNXTDhjVVhYK0RQUC84RUFHRkZBRlZQZG5ZMjFxNWRDNlZTaVJrelpsUTRrU3FWbTV1TG9xSWltSnFhUWlRU0NhWGZTcFBCS1JRSzdOeTVFMGVQSG9XTGl3dW1UcDJLcFV1WHd0RFFFTWJHeHBETDViaDA2UkxzN095RXlXUm1aaWIyN3QwTFUxTlQ2T25wNGRhdFd3QlE1WDd2cEtRa2hJU0VxRDFXbXFqUDM5OWY3ZkZSbzBZQktKa2dsazNjQndEWHJsMFR5Z2lXZmsxcjFxd1J0cC9vNk9nZ1BqNGVOMjdjZ0tHaElUcDI3Rml1ZjdsY2pvY1BIK0x1M2J1NGZ2MDY3dHk1QTRWQ0FXTmpZNHdhTlFxalJvMHFWd21qcG1ReUdTNWV2SWlEQnc4aU5qWVczdDdlbURObkRuUjFkYkZtelJvc1hMZ1FIMzc0SVlZTkc0YlhYbnROQ0k1SkpCSjRlWG1wWk9FdnpRMndhdFdxY3JrNENnb0tjTzdjT1loRUl2VG8wVU5vYjlHaWhVb0ZnazgrK1FSU3FWVGxLWHRwcWNLdnZ2b0tmLzMxRi9Mejg2R25wNGRldlhvQktIbi90MjNiaHNEQVFCdytmQmdCQVFFSUNBZ1EyZ2NQSHF4U0F2TGt5WlA0OGNjZllXeHNEQjBkSGFTa3BBQ0FTaTZMcC9uNitsYTVzb1dvSVdNQWdJaUlpRFRDMXRZV1k4ZU9yZGMrOSt6WkF6MDlQV0ZDVnFwczByZ2ZmdmdCa1pHUm1EUnBFc2FQSHc4QWFOKytQVDcrK0dOczNMaFJxQ1Z2WVdIQkFFQU5MVjY4R0FrSkNSZzNicHhLcm9XSzNMbHpCMHVXTEZGcEU0bEU2TjI3TjRDU2ZBNG5UcHlBczdNenZ2enlTNWlZbUVDaFVPRHk1Y3VReVdRUWk4Vm8yYklsUHZyb0krRUpzWm1aR2M2ZVBhdnloTmJZMkxqS3hHMHhNVEg0N3J2dktqMm5vdU9sMzIrdFc3ZkdCeDk4b0hKTUlwR29CQURFWWpHaW9xSVFGeGVuY3A2OXZUMW16cHlwOG5UNjVNbVRDQXdNUkd4c0xPUnlPWUNTTFE4OWUvYUV0N2MzZXZic1dlZHRLdEhSMGRpelp3OXUzcnlKZ29JQzJOblpZZDY4ZVNyVkZ5d3NMTEJod3diNCtmbmgrUEhqT0hueUpKeWNuTEJ0MnphNHVMaGcxYXBWS24wT0hUb1U0ZUhoQ0FrSndlWExsMVdPNmVqb3dON2VIdlBtellPRGcwT0Y0OUxYMTFkSjdLaFFLUERYWDM4QktObmk0ZVhsaGNHREI2TmZ2MzRxbFQzRVlqRmVlKzAxREI4K0hOZXZYOGVWSzFmd3lpdXZ3TURBUUdYeUQ1Uk05TE96czRXa2lHS3hHTzNidHkvM0dSSTFKaUo1bmtTcDZVSFVSbnhxbHFhSFFBMk1zMTMxeWdrUkVWSDlPUjl5UTJXaW9Ha1hMMTVFVEV3TUprNmNXT0U1K2ZuNUNBME5WYnYzL002ZE8vajU1NTlSVUZDQUNSTW1sSnN3MUVad2NEQzhlM2V0Y3ovUFExMC96d3NYTGlBME5CU3paOCt1MXBMN3RMUTA3TnUzRHdxRkFrcWxFaVltSnVqWHI1L0tVK1ByMTYralRaczJLbnY4cXhJVkZRV1pUQWFsVWdsZFhWMDRPenVyVFJLNGVmTm1CQVFFMUV2T2dNVEVSQmdaR1ZWckNiNVNxVVJoWVNGa01obmtjam4wOVBSZ2JtNWU3cnduVDU3Zzg4OC9oNXViRzFxM2JvME9IVHFnVFpzMktnR3Qya2hOVGNWYmI3MkZMNzc0QXQyN2Q4ZTc3NzRMTnpjMytQajRZTUNBQVpYMkh4Y1hoMlBIamtGSFI2ZEdLM2pxdy9uejUvSG8wU1A0K3ZxcWxQYXJDNlZTS2Z4WDNZU1VkYUZOdncrb2NXSUFnQm9OQmdDSWlKNi9oaFlBQUVyK29HOUlkYnExNlEvK2h2aDUwclBYMEg1bUdqTnQrbjFBalZQbEc3T0lpSWlJS2lFVzYwQ2hVR2g2R0NvYTBrUkdvVkJBTE5hZVA3Y2E0dWRKejE1RCtwbHB6TFR0OXdFMVR2d09KQ0lpb2xvek5EQVFzcXhUZWJtNXVUQXFVOWF0b2VQblNmVHNhTnZ2QTJxY0dBQWdJaUtpV3JPenRrUmlZcUttaDlGZ0pTWW13dFpLZTdhbzhmTWtlbmEwN2ZjQk5VNE1BQkFSRVZHdHVUalpJejB0RlJLSlJOTkRhWEFrRWduUzAxTGg2bHh4cHZPR2hwOG4wYk9oamI4UHFIRmlBSUNJaUlocVRWY3NobWNyZDRTRmhYSFNXSVpFSWtGWVdCZzhXN2xEcktNOWYyN3g4eVNxZjlyNis0QWFKMVlCb0VhRFZRQ0lpRFJIa3BXTmlJY3hzTEcxZzZPakkweE5UWjlMU2EyR1JLRlFJRGMzRjRtSmlVaFBTNFZuSzNkWVdaUXY3YVlOK0hrUzFVMWorbjFBalFzREFOUm9NQUJBUktSWmNvVUNjUWxKU0pOa29hQ3dFQXBGc2FhSDlGeUp4VG93TWpTRXJaVUZYSnpzb2F2bEUrYW0vbmtTMVVWaiszMUFqUWNEQU5Sb01BQkFSRVJFUkVSVU1XNUNJU0lpSWlJaUltb0NHQUFnSWlJaUlpSWlhZ0lZQUNBaUlpSWlJaUpxQWhnQUlDSWlJaUlpSW1vQ0dBQWdJaUlpSWlJaWFnSVlBQ0FpSWlJaUlpSnFBaGdBSUNJaUlpSWlJbW9DZERVOWdJWm0rT2ZCYXR2bmpXdVB2dTJiMS92OWlvdVYrTy82UzBqSkxDeDM3T1RxbHl1OXRxS3gxc1M0UVMzdzFxQVdkYjZIam80SUpnYTZNRFhXZzd1OUtUeWN6ZEcvUTNNMHN6S3E4eGlKaUlpSWlJaW83aGdBcUtiQXkzSFBKQUJ3NVg2cTJzbS90aWt1VmlLbm9BZzVCVVY0a3A2UHkvZFNzUGZjSS9Sb1k0djNmVitFbmFXaHBvZElSRVJFUkVUVXBIRUxRRFhkaThsRTlKT2NldS8zWkVoY3ZmZlpVQ2lWU2x3SlQ4VkgzMTVCNklOMFRRK0hpSWlJaUlpb1NlTUtnQm9JdkJLUEdTUGIxRnQvVVU5eUVCWXRxYmYrT3JTd2drc3oweHBkNCtGc1hpLzNLSlRKSWNtUklUSWhHem41UlNySDhxVnlyRDd3TjFaTzZZSTJyaFkxdWg4UkVSRVJFUkhWRHdZQXFxQ3Zxd09adkJnQThNZnRKM2huU0N1WUdlblZTOThCbC81OStxK25xNE9pLzkybnRnWjB0TWZnYms1MUhWYWQ3cUZVS25IOW56VDRuWTVFUWxxKzBDNHJLc1ptLzNCc250a1RZaDNSTXgwakVSRVJFUkVSbGNjdEFGWHdjUG4zaWJXc3FCaEJOeExycGQrc1hCa3Uza2tTWHJkeU5LdVhmalZOSkJLaHU2Y2RObjdVQTU1UFBlMlBTOG5EWDNlVE5UUXlJaUlpSWlLaXBvMEJnQ3E4WUsrNjNQMzBsWGdvbGNvNjkzdm1Xb0xLRTM5M2g4WVJBQ2hscUMvR3AyKzJoNzZ1NnJmWTFmdXBHaG9SRVJFUkVSRlIwOFlBUUJWYU9adERyOHdrTmxsU2dHc1JhWFhxVTY1UTRzelZlT0cxU0NScWxIdmptMWthb3N1THRpcHREeFBxUDVFaUVSRVJFUkVSVlkwQmdDcm82b2pRczYyZFNsdmc1YnBsN3YvcmJqSXljcVRDNjVkYVc4UFlvSEdtWTNnNnlXQm1yclNDTTRtSWlJaUlpT2haWWdDZ0N2SmlKWWIzY2xGcCsvdFJCdUpUODJyZFowQklyTXJyNGIxZFVWaWtxSFYvRGRuVGdRMjVvdTdiSjRpSWlJaUlpS2ptR0FDb1FuR3hFbTNjTE5ISzZkOG4yVW9sRUhnNXZwS3JLaFlSbTRYSStHemh0Wk90TVY1cWJRTzVvbTRWQUJxcTdLZEtBcG9aMTA4RkJTSWlJaUlpSXFvWkJnQ3FVSnJ2YjNodjFWVUF2OTlLUklHMDVrL3RuMzc2Nzl2TEJTSVJVTnc0NS8vNEp5NUw1ZlhUU1JXSmlJaUlpSWpvK1dBQW9BcWxHZi83ZDJnT1MxTjlvYjFBcWtEd3pacVZCRXpMa2lJa0xFVjRiV3lnaTVlN09LcmNwekZKeVN6RTM0OHlWTm82dDdiUjBHaUlpSWlJaUlpYU5nWUFxa2xYcklNaDNaMVYyazVkamtOTjV1Mm5yOFpCVWZ6dkJTOTNjWVNodnJpK2h0aWdGQmNyc2UzRWZaVlNoNGI2WWd4NnlVR0RveUlpSWlJaUltcTZHQUNvZ1dFOW5LRXIvdmN0UzBqTHgrMkg2ZFc2VmxaVWpMUFhFb1RYSWhIZzI4dTVraXUwVjRGVWdTOFAzVVhvQTlYMzV0MmhyV0ZxeEJ3QVJFUkVSRVJFbXRBNGE4ODlJMVptK3VqWHZqbk8zMzRpdEoyOEhGZXRaZTEvM0g2Q25ESUo4YnA2Mk1MQnhyaGV4N2Y1K0gxc1BuNi8ydWVQRzlRQ2J3MXFVUy8zeml1VUl6RTlINkgvcE9QVWxUaGs1c3BVam8vbzdZcGhQUnBud0lPSWlJaUlpRWdiTUFCUVE4Tjd1NmdFQUc3OGs0NWtTUUdhV3hsVmV0M0p5M0hsK3RGR05RMHlHT2lKTVhsWWEwNytpWWlJaUlpSU5JeGJBR3FvdGJNNVBGMHRoTmRLcFJLbnFpZ0plT2RSQm1LU2NvWFhMczFNMEtsVjQwNkdaMjZpaC8vcjY0cWRuL2JoNUorSWlJaUlpS2dCNEFxQVdoalIyeFVSc1hlRjEwR2hpUmp2MHdJR2V1b1QrZ1dFcUQ3OTkrMVpVdnF2dm5Wb1lRV1hadFV2cytmaGJGNy9nd0JnYTJHQUpaTTZ3NTBsLzRpSWlJaUlpQm9NQmdCcW9iZFhNOWlZR3lBOVd3b0F5QzBvd2grM2svQktONmR5NXlaTENuQXRJazE0YldLb2k0SFBLQlArZ0k3MkdLeG1EUFdwYkpCQkNTV3k4NG9RRVp1RnRLeEM0WnkwTENsbWJibUthYTk1cW4xUGlJaUlpSWlJNlBsakFLQVd4RG9pRE92cGpIM25IZ2x0Z1pmajFFNTJUNGJFUWFsc1BLWC8xQVVabEVyZ3I3dkorTzZYQ09RVWxDUTZWQlFyc2VYNGZlaUtkVmo2ajRpSWlJaUlxQUZnRG9CYUd0TE5HZnE2Lzc1OU1VbTVDSXVXcUp4VEtGTWdPRFJSZUMwU2llRGJTenVULzFWR0pBTDZkV2lPTHovb0NyT255dnh0KytVKzRsTHlORFF5SWlJaUlpSWlLc1VBUUMyWm0raGhRRWQ3bGJiQXB6TDlCNGNtSXE5UUxyenU3bWtMZSt2S3F3Vm9NNWRtSnZoc1hIdVYvQWF5b21KOGV5eGNaUlVFRVJFUkVSRVJQWDhNQU5UQjA2WDhyb1NuQ25rQmdQSUJBVzB0L1ZjVG5WcFpZMFJ2VjVXMmYrS3ljT3BLNVpVU2lJaUlpSWlJNk5saUFLQU9YbkF3US9zV1ZzSnJSYkVTNTY0bkFBRHV4V1FpSVMxZk9PYmEzQVFkVzFvLzl6RnF3Z1NmbHJDMU1GUnAyM2Z1RVRKeXBCVmNRVVJFUkVSRVJNOGFBd0IxTlB5cFBmM0JONTlBcVFSK0s3UDN2K1E4MWFmaWpabWh2aGp2dmVxaDBwWXZsV1BucVFjYUdoRVJFUkVSRVJFeEFGQkhQZHJZb1puVnYvdjZVeVFGdUJ1VmdVdGhLVUticVpFZXZEdmJxN3U4MGVyajFReWRXcW11ZVBqelRqSnVQOHpRMElpSWlJaUlpSWlhTmdZQTZraEhSd1RmWHM0cWJWdFBSQ0JmK20veVA1K3VqakRRMDk3U2Y3WDF3ZkFYb1NzV3FiUnQreVVDUmZKaURZMklpSWlJaUlpbzZXSUFvQjRNN3VvRVEvMS9KL2lKNmYvdS9kZlJFY0czcDdPNnl4bzlaenNUL0Y5Zk41VzJKK241T1BKSGpHWUdSRVJFUkVSRTFJUXhBRkFQVEF4MU1iQ3pnOXBqM1QxdFZiWUlORFZqdlYrQXJZV0JTdHV4aXpFcVFSSWlJaUlpSWlKNjluUTFQWURHWW5odkY1eTVGbytueTkwUDcvMzhrdjlkK0RzSlVVOXlhM3hkMXhkdDBQVkYyMmN3b3BLRWdGT0dlZURMZzNlRnRpSjVNYjc3SlFJckpyLzBUTzVKUkVSRVJFUkU1VEVBVUUrYzdVelFxWlVOYmtXbUMyM3U5cWJvVUtaTTRMTjJKMHFDTzFHU0dsOW5icUwzekFJQUFOQzNmWFA4ZWoxQkpRSGc3WWNadVBoM0V2cDNiRnJKRVltSWlJaUlpRFNGV3dEcTBZamVxaVVCZlo4cUVkaVVxVXNJdVBQMEErUVZ5aXU0Z29pSWlJaUlpT29UQXdEMXFJdUhMWnhzalFFQVprWjY4TzZrUGk5QVUrUnNaNExYK3FodWg1RGt5TEQzM0VNTmpZaUlpSWlJaUtocEVjbnpKTXFxVDJ0NDRsT3pORDBFYW1DYzdTdzBQUVFpSWlJaUlxSUdpeXNBaUlpSWlJaUlpSm9BQmdDSWlJaUlpSWlJbWdCV0FTQWlJaUlpalpFckZJaExTRUpxUmlZS3BWSW9GTVdhSGhJUlVUbGlzUTRNRFF4Z1oyMEpGeWQ3NklyRm1oNVNyVEFBUUVSRVJFUWFJY25LUnNUREdOalkycUZ0T3krWW1wcENyS1YvVkJOUjQ2WlFLSkNibTR2RXhFUmN2MzBQbnEzY1lXVmhydWxoMVJnREFFUkVSRVQwM0VteXNuSC80V040ZWJXSGxaV1Zwb2REUkZRcHNWZ01Dd3NMV0ZoWVFDS3hSMWhZR05xMGN0TzZJQUJ6QUJBUkVSSFJjeVZYS0JEeE1BWmVYbDZjL0JPUjFyR3lzb0tYbHhjaUhzWkFybEJvZWpnMXdnQUFFUkVSRVQxWGNRbEpzTEcxNCtTZmlMU1dsWlVWYkd6dEVKZVFwT21oMUFnREFFUkVSRVQwWEtWbVpNTFIwVkhUd3lBaXFoTkhSMGVrU2JJMFBZd2FZUUNBaUlpSWlKNnJRcWtVcHFhbW1oNEdFVkdkbUpxYW9xQ3dVTlBEcUJFR0FJaUlpSWpvdVZJb2lwbnRuNGkwbmxnczFyclNwUXdBRUJFUkVSRVJFVFVCREFBUUVSRVJFUkVSTlFFTUFCQVJFUkVSRVJFMUFRd0FFQkVSRVJFUkVUVUJEQUFRRVJFUkVSRVJOUUVNQUJBUkVSRlJveFVmSDQ4N2QrNUFMcGRYZVc1eGNUR1NrNU1obFVyVkhsY29GRkFxbGZVMnRtdlhybUgvL3YzMTFoK1JOaXNxS2tKQlFRRVVDa1d0K3lnb0tLajBaejB1TGc1RlJVVzE3cjh4WUFDQWlJaUlpTFJLWEZ5YzJ2L1VUYzRQSHo2TXp6Ly92RnAvOUtlbnAyUENoQW00ZXZWcXVXTXltUXhEaGd6QnFWT25WTnA5Zkh6ZzcrOWZxNjhqSkNRRWh3OGZydFcxVkhOS3BSSUJBUUdZUEhreWhnNGRpakZqeG1oNlNQUS8yZG5aR0RkdUhFYU1HSUY3OSs1Vis3cDc5KzZwVFBoSGpCaUJmZnYyQ2E5djM3NHRITS9LeXNMa3laT3hjZVBHK2h1NEZ0TFY5QURXVHpBMEFBQWdBRWxFUVZTSWlJaUlpR3BpOHVUSmF0dVBIejhPVTFOVDRYVnViaTcrK09NUERCdzRFRVpHUmpXK1QwNU9EaUlqSXdGQW1FVEV4c2JpNXMyYkt1ZkZ4OGVydEhYdTNCa2lrYWhhL1p1Wm1kVjRYTld4ZmZ0MkhEOStIR3ZYcmtXblRwMHFQZGZIeDZmYS9RWUZCZFYxYUJwejhPQkI3TjY5RzJLeEdKNmVuaWdvS05EMGtCcUUwczgvSUNDZ3lwK1R1M2Z2NHROUFA4WElrU1B4d1FjZjFOc1l2djMyVzJSbFpRRUFkdTdjaVkwYk4wSkhwL0puMVZGUlVaZzllellHRFJxRWVmUG1sVHNlSGg2T0JRc1dZUEhpeGVqVnF4Y2VQSGdBQUZYK1BEUjJEQUFRRVJFUmtkYng4L09EaTRzTEFDQWpJd05qeDQ1RmRuWTJSbzRjV2U3Y00yZk80TXlaTTJyN3FXeEMrL2p4WTN6MTFWZmx6di96eno5VjJuNy8vWGRjdm54WmVIM2d3QUdJUkNMOC9QUFBsWDROLy96ekR3QlVlWjZKaVFtR0RSdFc2VGxsWGJwMENVZVBIc1drU1pPcU5kbnAycldyeXV2aTRtSWhvUEgwTVcxV3VsSmo4ZUxGNk4yN3Q0WkhvNTNhdDIrUFNaTW13Yy9QRDIzYXRFSC8vdjNyM09meDQ4ZHg4ZUpGZE8vZUhlN3U3amh5NUFoMjdkcUYvLzczdjVWZTE2SkZDN3oxMWxzNGNPQUFYRjFkTVc3Y09PRlljbkl5bGl4WmdtN2R1cUZYcjE0QVNsWUw2T2pvb0h2MzduVWVzelpqQUlDSWlJaUlHZ1VqSXlQTW56OGZBUERreVJQczJiTUhmZnIwUWI5Ky9SQVRFNE5EaHc1aHdvUUpjSFoycmxaL1hsNWVPSGp3SUlDU0xRQ3Z2dm9xcGt5WkFsOWZYK0VjSHg4ZlRKdzRFYU5HalNwMy9ROC8vRkN0KzFSMVh2UG16YXNkQU1qUHo4ZTMzMzRMWjJkbnZQbm1tOVc2WnMyYU5TcXZDd29LTUdMRUNMWEh0SlZVS2hXZU1EZjFDV0JkalIwN0ZzSEJ3ZGkwYVJPNmRPa0NFeE9UV3ZkMTZkSWxmUGZkZDdDMXRjWGN1WE5oYW1xSzI3ZHY0OGlSSTNCMmRzYlFvVU1ydlg3U3BFbkl6ODlIMzc1OVZkcmxjam5jM2QweFo4NGNvZTN5NWN1d3NiRkJTRWlJMnI3NjlldW5zb0tvc1dJQWdJaUlpSWdhQlQwOVBRd2FOQWdLaFFKejU4NkZtWmtaWnMrZURRc0xDeWlWU3R5K2ZSc2hJU0hZdUhHanlsTG40Y09IbzdDd1VIaTlZc1VLNGQrbEt3UkVJaEVNRFEwaEZvdFY3bWxvYUFoZFhmVi9VbGUydXNEUHp3OEhEeDZFc2JFeE9uWHFoS1ZMbDFacjIwQlZqaDgvRG9sRWdtblRwbFU0cm1kQm9WQ1VlMjhha3VMaVl1SGZ6L0o5YWVqdkExRDNNZXJvNkdEaXhJbFl1WEtsc05La05rSkNRckJ5NVVvWUdocGkrZkxsc0xLeUFnQXNYYm9VTTJiTUVQYnFWeFFFK08yMzN3QUFMNzc0SWg0OGVDQXM4WStKaVVGRVJBU0dEQm1DR3pkdW9HZlBuc2pLeWtKVVZCUUFZTU9HRFdyN2E5T21EUU1BUkVSRVJFUU4wWk1uVDRSL2x6N1pMYlZ4NDBhRWhZVmg0Y0tGc0xDd0FGQXlnZi8wMDAveDRZY2ZZdUhDaFZpK2ZMbnd4LzZjT1hPZ1VDaHc2ZElsL1Bubm54ZzVjaVJlZlBGRkFNQ0RCdy93NFljZkNuMXYyTENoM0FSaTgrYk4yTHg1TTREcTdaRy9kKzhlZnY3NVovVHAwd2MrUGo1WXVuUXB0bXpaZ2hrelp0VGluZmhYY1hFeEFnSUNZR2xwaVg3OSt0V3ByOHFVN2hrL2NlSUU5dTNiaHpObnppQS9QMS9sYTA5T1RzYng0OGR4L2ZwMUpDVWxRU1FTb1VXTEZoZzNicHl3SkZ0ZG53RUJBUWdQRDhlQkF3Znc0TUVEaUVRaWVIcDY0dDEzMzBYYnRtM0xYZmZ3NFVNY09YSUVkKzdjUVdabUpnd05EZUh1N281MzNubEgyUDd3ZEk2RHNxL0xqamt1TGc1SGpoekJyVnUza0o2ZURpTWpJM2g0ZUdEVXFGRnFWdzFVNTMwbyszWDk5dHR2T0hyMEtKS1NrdURrNUlUSmt5ZWpUNTgra01sazJMdDNMNEtEZzVHVmxRVkhSMGVNR3pjT0w3LzhzdHIzUHpZMkZ2djM3OGZObXplUm41OFBlM3Q3K1BqNDRJMDMzaWdYM0tqT0dHdWpiOSsrc0xhMnhzbVRKekZod29RYUJ4UUNBd094ZWZObTZPbnBZZG15WldqZHVyVnd6TTdPRG12WHJzWGN1WE94WWNNR0pDUWtZUExreWVWeUFxeGR1MVp0M3lFaElTcFArWGZzMklHelo4OENBSDc1NVJjWUd4c0x4OGFOR3djYkd4dHMyYktsUnVQWFpnd0FFSkZXa2lzVWlFdElRbXBHSmdxbFVpZ1V4VlZmUk5SRWljVTZNRFF3Z0oyMUpWeWM3S0hid0o5T0VWWEh3b1VMeTdVcEZBcDgvZlhYT0h2MkxQcjM3NCtXTFZzaUxpNU9PQzRTaWZEMjIyOWo1ODZkbURwMUtqNzQ0QVAwN2RzWC8vblBmd0FBdi83Nks0Q1NwZitsZTV0TG55cCs4c2tuOFBMeXFuQThwMCtmeHRHalI2c2M5NTA3ZDdCNDhXSllXRmhnNXN5WnNMYTJ4cFFwVTdCcjF5N2s1T1JnenB3NU1EQXdxUGI3VUZaWVdCZ3lNakxnNit2N1hKNytIejU4R0FFQkFmRDA5RVJLU29yS3NjOCsrd3lKaVltd3M3TkRtelp0a0pHUmdmdjM3MlBKa2lWWXZudzVldmJzcWJiUG9LQWdiTm15Qlc1dWJ2RDA5RVJrWkNSdTM3Nk5Uei85RkZ1M2JvVzd1N3R3YmtoSUNGYXNXQUc1WEE1bloyZTR1TGdnTXpNVDRlSGhpSWlJRUFJQVhidDJyVEt2UVVoSUNGYXRXZ1daVEFZN096dDRlWGtoUFQwZG9hR2hDQTBOeGNTSkUvSDIyMi9YK0gwb2RmRGdRUncvZmh3ZUhoNlF5V1NJalkzRnNtWExzSGJ0V2h3OWVoUi8vLzAzUEQwOW9hZW5oOWpZV0h6NTVaY3dOVFV0OXo2RmhvWml5Wklsa0VxbGNITnpnNXViR3lJakkrSG41NGV3c0RDc1hMbFM3VXFTeXNaWW0yQ0FXQ3hHMzc1OUVSQVFnRHQzN3FCejU4N1Z1azRxbFdMTGxpMDRlL1lzVEUxTnNXelpNblRvMEtIY2VlN3U3dmptbTIrd1lNRUNIRDU4R0hmdjNzV2NPWFBnNnVxcWR0d1BIejdFb2tXTGtKNmVqdEdqUjhQSHh3Y3RXN1lFVUpJTXRQUm51NkNnUUFnQUZCY1hReUtSQ01HK3BvSUJBQ0xTT3BLc2JJUkhSdVBDM1F4Y2pjeEZjcVljMGlJR0FJZ3FZcUNuZythV3V1alIyaFFEMnFlaGJlc1hZR1ZocnVsaFVTT1NYMUNBRzdmdTRGSDBZMlJsNTFSNWZzZU9IZXQwdnhZdFdtRDU4dVZvM3J3NWZIeDg0T2ZuQjB0TFN5eGV2QmdSRVJHWVBIa3kvUHo4Y1BIaVJiWFhMMWl3QUh2MzdzWHk1Y3N4Zi81OERCbzBDRGs1T2JoNzl5NEFJRE16RTRtSmlYQjBkQlN1TVRZMmhybDV4VDgzaG9hR2xZNjVxS2dJUC8zMEV3NGVQQWlGUW9HWFgzNVpXUEw4NXB0dlFrZEhCenQzN3NTREJ3L3c4Y2NmVjN0Q1ZkYmZmLzhOQUdvblZNOUNjSEF3dG0zYkJuZDM5M0lsR0Z1MWFvWFBQdnNNN2RxMUU5cTJiOStPbzBlUDR2RGh3eFVHQUhidjNvM1ZxMWNMay9TY25Cek1uVHNYVVZGUk9IVG9rSkRqQVNqSm5TQ1h5ekYzN2x5ODhzb3JRbnQ2ZWpva0VvbndlczJhTlpYbU5VaE9Uc2FhTld0UVZGU0VHVE5tWVBqdzRjSWsrdHExYTFpK2ZEbjI3ZHVIVHAwNm9YMzc5alY2SDByOS92dnY4UFB6ZzUyZEhSUUtCVmFzV0lGTGx5NEpFL2J2di84ZUxpNHVVQ3FWV0x0MkxYNy8vWGNjTzNaTTVYMUtUMC9IeXBVcklaZkxzWERoUWlGd2xaV1ZoYzgrK3d6WHJsM0Q3Ny8vamtHREJ0VnFqRFhWb1VPSEdnVUE3dDI3aC9YcjF5TStQaDVPVGs1WXZueTV5b1IrMHFSSlNFeE1GQ2IyTGk0dTJMcDFLMWF1WEluYnQyL2ovZmZmeDlDaFEvSG1tMitpZWZQbXduWG56cDNEcGsyYjBMZHZYL3oyMjI4SUNnckNMNy84Z3VuVHAyUDQ4T0hZdTNjdmNuTnpBUUJKU1Vtd3NiRUJVUEs1S3hRS09EazUxY3Y3b1MwWUFDQWlyU0xKeXNhRjYvZHg0RUlhSGlZVlZuMEJFVUZhVkl6WVZCbGlVek53S3lvZjR3Y1VZa0MzTmd3Q1VMMTRHQldEM3k1Y2drS2hnSDN6Wm1qNWdodjA5ZlFxdmFhZ2prSGI3ZHUzbDJzek5UV0ZoNGNIcGsyYkJnOFBENVdNNE9yMDY5ZFBLQkVJQU9mUG40ZFlMSVpjTHNmZXZYdHg5T2hSYk5xMFNUaC81Y3FWdFJxclRDWkRjSEF3ZnZycEp5UW5KNk5MbHk3dzhQREFvVU9IOFBqeFl5eFlzQURXMXRZWU0yWU0zTjNkc1g3OWVuejIyV2Q0NmFXWDhQcnJyNk5yMTY3VnpnMFFIUjBOQUhqaGhSZHFOZGFhOHZYMUZaN0lQejNHUllzV2xXc2JQWG8wamg0OUtsUS9VT2V0dDk1U2VVSnZabWFHU1pNbVljbVNKYmh6NTQ3S3Vjbkp5UUNBbDE1NlNhWGR4c1pHbU9SVmg3Ky9Qd29MQ3pGMDZGQWhTRkNxZS9mdUdEdDJMUGJ1M1F0L2YzKzFBWURLM29kU0V5ZE9oSjJkSFlDU3ArZmp4NC9IcFV1WGtKT1RnNDgrK2tpb2FDRVNpVEJtekJqOC92dnY1ZDZuNDhlUEl6YzNGMlBIamhVbS93QmdZV0dCS1ZPbVlPSENoUWdLQ2xJYkFLak9HR3VxdEwvUzc3dUt5T1Z5Yk55NEVlZk9uWU5TcVVULy92M3h5U2VmVkN0NW9JV0ZCZGF0VzRjalI0NWc3OTY5Q0F3TXhMbHo1N0J2M3o0VUZ4ZGp5NVl0Q0FrSndjU0pFekYrL0hqODl0dHZlUFhWVjJGaVlvSXRXN2JnMGFOSFNFbEpnWStQRDRLQ2d2RGd3UU1oS0ZXYUUrQjUvYncwRkF3QUVKSFdrQ3NVQ0krTXh2NExxWGlVSk5YMGNJaTAwc09rUWh5NGtBWTd5MmowNk96RjdRQlVKdytqWWhENDYyOW8zZklGRE96ZkcwWlZQQVV2ZFQ3a1JwM3VPMnpZTVB6d3d3OHEyZnhGSWhHbVRadW1rZ3lzS2g0ZUhzSmtLREF3RUYyNmRFRklTQWdtVEppQS9mdjNZL255NVhqdnZmY0FsRXhvS3l1cGQrTEVDZXpmdjE5NEhSTVRnek5uemlBNE9CaloyZG13dHJiR3A1OStDaDhmSDRoRUlyUnQyeFpyMXF6QisrKy9qeDkrK0FIVzF0Ym8zcjA3ZHU3Y2lSOS8vQkduVDUvR3paczNZV05qZzE2OWVtSDgrUEd3dGJXdDlPdEpUVTBGQURScjFxeGFYMzlkVmZRVUgvaDNraW1YeS9Ia3lSTWtKQ1FnUGo0ZVFNbHFDS2xVcW5hcmc3cmNCYVZMdE1zKzFRZEtrcmJkdlhzWFgzMzFGV2JNbUNGTW9tc3FORFFVQURCNDhHQzF4d2NNR0lDOWUvY0tLMFNlVnRuN1VPcnBKK1J1Ym00VlhsLzZmVjFRVUlDaW9pTG8vUytnZHZYcVZRREFrQ0ZEeXZWZitoNDlmUGl3MW1Pc3FkS0FSbHBhV3FYbjZlcnFJajgvSDJabVpwZytmYnJhQUVWbFJDSVJ4bzRkaTM3OSt1SDc3NytIazVNVHpNek1NSGJzV0ppWW1PQ3JyNzVTV1ZWVWVuNnJWcTN3ODg4L1k4NmNPYkN5c3NLbFM1ZHc3OTQ5b1ZUby9mdjNBWUJiQUlpSUdxcTRoQ1JjdUp2QnlUOVJIVDFNS3NTRnV4bHdiSmFFRjF5YjF0Skhxai81QlFYNDdjSWx0Rzc1QWw0ZFBQQzUzcnVvcUVobEdYTnBRa0E3T3p1VmhIMVZhZEdpQmJadjM0NGJOMjRnT2pvYVk4ZU9SVWhJQ0t5dHJmSGhoeC9DMzk4ZmVYbDVBRXJLNjJWbloxZllWOWtxQWtESlpOemYzeC8yOXZhWU1HRUNoZzBicGpMaDdkbXpKNzc5OWx0Y3ZYb1YxdGJXUXJ1NXVUbG16cHlKTVdQR3dOL2ZIOEhCd1VoT1RxN1dFKzJDZ2dJQVVLbHc4Q3hWRm1pNGNlTUdmdnJwSjl5L2Z4OXl1YnpjOGJKWitjc3FUZHBZVnVtZTdhZjdtVE5uRHBZdVhZcGJ0MjVoeXBRcDZOeTVNNFlPSFlyKy9mdVhTeGhYbWFTa0pBQ29NSURnNE9BQW9HU3B2Ym9NK3RVSnVEeWRYVjVmWDEvNDk5TmJTOHArbjhqbGNpRUFVUHA5L3U2NzcxWjRuNXdjOVZ0d25rVlFxSFRiaTFSYTlkOWxNMmZPaEVna1V2djVWcGVqb3lPV0wxOE9wVklKa1VpRXVYUG5va3VYTGpBd01FQm9hQ2kyYnQyS0RSczJDS3MwdW5UcGdpNWR1Z2pYZCtqUUFkZXZYeGVDS3Rldlg0ZTF0WFd0QTBmYWlnRUFJdElhcVJtWnVCcVpxK2xoRURVS1Z5Tno0Zk5TRmdNQVZHczNidDJCUXFIQXdQNjlOVDBVSVNIZ2loVXJzR2ZQSHNUSHgyUGh3b1dZTW1XS2tNeFBIVDA5UFNpVlN1emV2UnNPRGc0cWUrZTl2YjNScjErL0trdUhWYVJidDI3NDVwdHYwSzVkTytGcGVINStQZ29MQzJGdGJZMjdkKy9DMzk5ZnBVNTVXZmIyOXBnNmRTcmVmLzk5eUdTeWFpM2JMcDJZbHAwMFBrc1ZaWDYvY09FQ1ZxMWFCU01qSTR3Y09SSnQyN2FGZzRNREhCd2M4TnBycjlYYi9aMmNuTEI5KzNaY3VIQUJnWUdCdUhuekptN2V2SWtEQnc1ZytmTGx3c1M5S3FYQmlJcmU0OUoya1Vpa05yRHd2TXIrbFk2emMrZk9OYjduc3hoalVWRlJ0ZnUydExTc3QvdVdmaDY2dXJwQ3R2OERCdzRnSVNFQmNYRng1VllrZUh0N0F5Z0p1bDI1Y2dXWEwxK0dtNXNib3FLaTRPdnJXMi9qMGhZTUFCQ1IxaWlVU3BHY1dmNHBBaEhWWEhLbUhBV0Z6S05CdGZjbytqSHNtemVyOXJML1o4blB6MC9sS2Q3aHc0ZWhyNjhQWDEvZkt1dDZaMlptSWpJeUV0T21UU3QzVEZkWEY0Nk9qbGk2ZENuYXRXc25UR0lDQWdLd2RldFduRDE3VnBpTUpDUWtJQ1ltUnVWNkx5OHZuRHAxQ2pLWkRDTkhqc1NPSFRzUUdCaUlvS0FnNU9YbDRkcTFhNWd4WXdaV3JWcWxrbkJRcVZSaTNicDFrTWxrV0xSb2tVclpzc3FZbVprQktIa0tYSFpWd2ZPMmYvOStLSlZLTEY2OFdPVUo3Tk9ySk9xRGpvNE92TDI5NGUzdGpaaVlHR3pac2dWLy8vMDMxcTlmajYrLy9ycGFmZGpZMkNBcEtRbUppWWxxRXoyV1hXRlNYL3ZuYThQYTJockp5Y21ZTTJlT1NoSThUU2xkRVZPWHAvcDE4ZjMzMzZ0VStRQ0FiNzc1cHR4NXBRR0FBUU1HNEx2dnZzT1JJMGVFc29NVmxWcHN6S3EvTm9hSVNNTVVpbUptK3llcUo5S2lZcGJQcERySnlzNkJyWTJWcG9laFZuaDR1RERwOXZIeFVmdGY2WEp5UzB0THZQTEtLeGcyYkZpNWZwS1RreUdSU09EcTZvcWNuQnpFeGNVaExpNE8wZEhSTURNelEzeDh2TkJXWEZ3TVYxZlhjaE9TWThlTzRjS0ZDK1g2N3RtekoxYXZYbzIwdERSOC9QSEhRa0s3eU1oSUFDV1Qwb3NYTDZwTmVGaVIwaUJDUWtKQ3RhOTVGa3IzK250NGVLaTAzNzU5KzVuZTE5M2RYYWdTRUI0ZVh1M3JTdmZubDVhS2UxcnA1OWV0VzdjNmpyQnVTcFBYWGJseVJhUGpLRlg2ZlZZMmVQVTgrZm41WWUvZXZUQXdNRUR2M3IwUkZCUWsvSGY2OUdrNE9EaW9KRzAwTlRYRjRNR0Q4YzgvLytEVXFWTm8zYnExU3BXS3BvSXJBSWlJaUlpb1Zxcks5cThwSzFhc0VKWW5QKzNISDMvRTlldlhvYXY3NzUvQnMyYk5VcnVNZWVYS2xZaUlpS2p3UHBNblQxYmJYbHJHN05HalI0aUxpOFAwNmRQVm50ZXhZMGVzV0xFQ29hR2h3aFBkQlFzV29GMjdkbGk2ZENsaVkyTng3Tmd4T0RzN1YydXBzcWVuSjg2Y09ZT0lpQWkxMmVxZkYzTnpjMlJrWk9EOCtmTkNWdjNFeEVSODk5MTM5WG9mUHo4L2pCNDlXdVVKZEdsaU4zdDcrMnIzTTNyMGFBUUZCZUhVcVZObzBhSUZmSDE5aFNmOU4yN2N3S0ZEaDJCZ1lJRFhYMys5WHNkZlV5TkdqTUQ1OCtmaDUrY0hCd2NIZE8vZVhUaVduNStQd01CQTlPM2I5N2xOeUV0L050cTBhZk5jN3ZjMHBWS0pMNy84RWxLcEZEMTc5aFJ5QXdBbGxVS1NrcEpVeWtZQ3dCdHZ2SUdUSjA5Q3FWVGlyYmZlMHNTd05VNXJBd0FpRVZCUEpTeXBFZERnYWl3aUlpTFNzT1RrWlB6enp6L1ExOWRILy83OUs1MzhLUlNLY2t1V0s5ckR2SG56NW5KdFAvNzRJdzRjT0FCUFQwOWtaMmRqNDhhTnNMSlN2eExpOU9uVEVJdkZHREJnUUlYajZkU3BrMUJkUUNxVklpc3JDNWFXbGhDSlJKZy9mejZtVDUrT3JWdTN3c1hGUlNYVHVUcmR1bldEU0NUQzFhdFg4Y1liYjFSNjdyUDA2cXV2WXQrK2ZkaThlVFBPbmowTGZYMTkvUFBQUHhnOWVqUU9IejVjYi9jNWVQQWdEaDgrREhkM2QxaGFXaUl6TXhOUlVWRVFpOFZDOVlicWNITnp3K3pacy9IMTExOWowNlpOT0hqd0lKeWNuSkNlbm82NHVEam82dXBpL3Z6NUtsVW5OS0ZkdTNZWVAzNDg5dS9majRVTEY4TEJ3UUgyOXZiSXk4dERkSFEwaW9xS25rbTIvNHBjdlhvVklwRklZeXNqUkNJUnBreVpnc09IRDJQRGhnMDRkT2dRUm84ZWpjek1UUHp5eXkrWU1HRUMyclp0cTNMTm9VT0hoSDhmUDM0Y1BYcjBlQzc1TWhvU3JRMEE2SXJGS0pJck5EME1haUJZeG9xSWlLaHBVQ2hLL3Y0TENnb1NrbjB0V0xBQVFFa1p0OHFTL2dFbFQ2SnJVaU8rN0gzMzc5K1BBd2NPNE9XWFg4YXNXYk13ZS9ac3pKbzFDNHNYTDBiTGxpMVZ6cy9OelVWd2NERDY5T2tqN01jdlRTQlhVUW04MGllcXBYWEpqWTJOc1hqeFltelpzcVZhZTc3dDdPelFwVXNYaElhRzRzbVRKOVZPZ2xmZjNuNzdiZWpwNmVIVXFWTjQ5T2dSN096c01IbnlaTHorK3V2MUdnQ1lNR0VDTGwrK2pQajRlRHgrL0JoV1ZsYnc5dmJHNjYrL1htNzdRVlVHRHg0TU56YzNIRGx5QkhmdTNFRllXQmpNemMzaDdlMk5OOTk4RXkxYXRLaTNjZGZGcEVtVDBLcFZLNXc0Y1FLUmtaRklTVW1CaFlVRnVuZnZEbDlmWDdpNnVqNlhjU1FrSk9EZXZYdm8zcjE3aFFHdzU2RjkrL1pvMzc0OW9xS2k4TU1QUHdoQk93Y0hCd3dmUGx6bDNJTUhEK0wwNmRQdzh2S0NoWVVGTGwyNmhDKysrQUpMbGl4NWJwVXpHZ0tSUEUraWxjL1JzL01La1ozUFVtQlV3dHpZQU9ZbW1rOUNSTS9XK1pBYitHVDNZMDBQZzZqUjJQQ3VHN3g3ZDlYME1FaExiZnh1RjNwMjdZeWUzVjZxOGJYblEyN1VPdm5XK1BIamtaS1NBcUJrVDIvcEUvU09IVHZDemMxTkplUCs5ZXZYWVdwcUtreTJRME5Ec1gvL2Zvd2NPVkx0c3Z6VTFGUzg5ZFpiK09LTEw0UkFna3dtdzhXTEYzSHc0RUhFeHNiQzI5c2JuMzMyR1hSMWRaR1ZsWVdGQ3hmaTRjT0hHRFpzR0Y1NzdUV2h2bnRjWEJ5Ky8vNTd2UEhHRzhJVC9oTW5UbURyMXEzbzFhdFh1U1g2QlFVRk9IZnVIRkpTVXJCbno1NWFUOTcvL3Z0dnpKMDdGNzYrdnZqNDQ0OXIxUWRSVlRaczJJQXpaODVnNDhhTjliYVBmdEtrU1VoTVRCUzIwRlNYUkNKQlFFQUEvUDM5QVFCdDI3WkZhR2dvZEhWMU1XclVLTHozM252Q3lwM1dyVnRqM2JwMTBOUFR3NElGQzNEMzdsMjR1cnBpNGNLRnRRN3lCQWNIYTlYL1M3VjJCWUNwc1FIeXBVV1FNNEZSazZjcjFvR3BjZmtvT2hFUkVUVSt3NFlOZzBLaFFQZnUzZUhoNFZGaHZYYzlQVDJzWHIyNlhMMTVSMGRIakJrenBzcjdSRWRIWTgrZVBiaDU4eVlLQ2dwZ1oyZUhlZlBtcVFRdUxDd3NzR0hEQnZqNStlSDQ4ZU00ZWZJa25KeWNzRzNiTnJpNHVHRFZxbFVxZlE0ZE9oVGg0ZUVJQ1FuQjVjdVhWWTdwNk9qQTN0NGU4K2JOcTlPVCs0NGRPMkxBZ0FFNGMrWU1oZzhmM21DZVhGUGo4ZkRoUS96NjY2OFlPSENneHBMb1NhVlNuRDE3RmxldVhNR3RXN2VnbzZPRElVT0dZTUtFQ2JDMnRrWmtaQ1IyN3R3Skp5Y25MRnUyREgvOTlSYzZkKzZNSlV1V3dNVEVCQUN3ZXZWcXJGcTFDbGV1WE1IMDZkUHg5ZGRmTjRta2dGb2JBTkFSaVdCbFpvVFV6RHhORDRVMHpNck1DRHBNQWtCRVJOUWtqQjgvdmxybjZlbnA0ZXV2djBaaFlTR0tpNHVoVkNwaFltSUNUMDlQbFFTQUZYRndjTUEvLy95RHRtM2J3c2ZIQndNR0RGQjduYjYrUHFaT25ZcFhYMzBWeDQ0ZGc0Nk9Ub1ZsK3d3TURQRDU1NTlYYS94MU1YUG1URVJFUkdEZHVuWFl0R2tUOVBYMW4vazlxV21RU3FWWXQyNGRtalZyaGhrelp0UnIzNTA2ZFZJcDUxa1pzVmlNSFR0MndOM2RIZSs5OXg1OGZIeFVjbnUwYnQwYVgzNzVKVEl6TTdGcjF5Nk1IVHNXNzc3N3JrcStEME5EUXl4ZnZod0hEeDdFL2Z2M3krVUxhS3kwZGd0QUtXbVJISktjQXE0RWFJSjB4VHF3TWpPQ2daN1d4ckdvaHJnRmdLaCtjUXNBMVlXbXRnQThUMld6aW11YjJOaFkvUG5ubitqYXRTdGVmUEZGVFErSEdvbUlpQWlFaG9haWYvLysxWjZzUHl1NXVia3dOVFd0OHJ5Y25CeVltWmxWZWs1ZGZ0YTVCZUE1TTlEVFJUTXJVK1RtUzFFZ2swT3VVTEE2UUNPbVVDZ2dsVXFSbjVjSGN4TkQySmczbllRZFJFUkVqWVZZckFPRlFsRmg5djJHUWxzbi93RGc2dXBhN2RVU1JOWGw2ZWtKVDA5UFRROERBS28xK1FkUTVlUWZxUDNQZXNudk1mWGJrQm9xclE4QUFDWGJBY3hOREdGdW91bVIwTE9RazVlSHlFZVBFWnZ3cE53K3ZyQ0lCM0IxY2tBTE54ZVltMVh2bHdBUkVXazN1VUtCdUlRa3BHWmtvbEFxaGFLSnJRSVVpM1ZnYUdBQU8ydEx1RGpaYTJVbEhFTURBK1RtNXBZcngwZEVwRTF5YzNOaFpLaGRpY2diUlFDQUdqY3pFeE84MUtFdDJuaTB4TU9veDNnY253aFpVUkVBUUM1WElPcHhQS0lleDhQRzJoSXRYRjNnNU5Dc3dvUkFSRVNrM1NSWjJZaDRHQU1iV3p1MGJlY0ZVMVBUQnY4VXViNHBGQXJrNXVZaU1URVIxMi9mZzJjcmQxaFptR3Q2V0RWaVoyMkp4TVJFQmdDSVNLc2xKaWJDMWtxN2ZvOHhBRUJhdzhqUUFPM2JlcUR0aTYwUS95UUpVWS9qSWNuTUVvNm5aMlFpUFNNVGQ4TDE0ZUprRHhkSGUxaFphdGNQSkJFUlZVeVNsWTM3RHgvRHk2dTlSdXRPYTVwWUxJYUZoUVVzTEN3Z2tkZ2pMQ3dNYlZxNWFWVVF3TVhKSHRkdjM0TkVZdCtrUDBzaTBsNFNpUVRwYWFubzN0bEwwME9wRVFZQVNPdUl4VHB3YzNhRW03TWpKSmxaaUhvY2ovZ25TY0lTVUtsTWhvZlJzWGdZSFFzelV4TTRPOXJEMWNrQkpzYk1GMEJFcEsza0NnVWlIc1kwK2NuLzA2eXNyT0RsNVlWN1lYZlJyVk03cmRrT29Dc1d3N09WTzhMQ3d1RGw1Y1hQbElpMGlrUWkrVi93MVIxaUxWdDV6QUFBYVRVclN3dDBzYlJBKzdZZWVCeVhpSmpZQk9Uay9Wc2FNaWMzRC9jZlBNTDlCNDlnYldVQlZ5ZEhPRHMyaDc2ZW5nWkhUVVJFTlJXWGtBUWJXenRPRk5Xd3NyS0NqYTBkNGhLUzhJS3JrNmFIVTIxV0Z1Wm8wOG9OOThMdXdzYldEbzZPamsxeVN3Y1JhWWV5MjYvUzAxTFJSZ3UzWHdFTUFGQWpvYStuaDlZdDNOQzZoUnNrbVZtSVRYaUMrTVJrU0dVeTRad01TUll5SkZuNCsxNEVtdHZad0tHNUhSeWFONE9oQVd2akVoRTFkS2tabVdqYlRydVdXVDVQam82T3VCOStUNnNDQUVCSkVLQmJwM2FJUzBqQy9mQjdLQ2dzYkhKSkhZbElPNGpGT2pBeU5JU3RsWVZXcmJoNkdnTUExT2hZV1ZyQXl0SUM3ZHQ0SUNVdEEzRUpUNUNZbkNMOFFhRlVLcEdVa29ha2xEVGN1bnNmMWxZV2NMUnZCb2RtZGpBelpTa0pJcUtHcUZBcXJYYkpwNmJJMU5RVUJZV0ZtaDVHcmVpS3hYakIxVW5yZ2hkRVJOcUlBUUJxdEhSMGRHRGZ6QmIyeld3aFZ5aVFtSlNDMlBnblNFM1BnRktwRk00clhSa1FkajhTNXFZbWNHaHVCMGY3WnJDME1OZnErcjlFUkkySlFsSE1wZUdWRUl2RmZISk9SRVJWWWdDQW1nUmRzUml1VGc1d2RYS0FWQ1pEVWtvYUVwTlNrSktXcnZJSFUzWnVIckp6OC9EUG81aVNHc3MyVm1obVp3TTdHMnNZRzJsWGpVOGlJaUlpSXFLeUdBQ2dKc2RBWDErb0lpQ1hLNUNTbG80bnlhbDRrcHdLV1ZHUmNGNmhWSXE0eENURUpTWUJBTXhNVE5ETXpocDJOdGF3czdXR25pNS9mSWlJaUlpSVNIdHdCa05ObXE2dUdJNzJ6ZUJvM3d4S3BSTHBra3drSnFYZ1NYSXE4dklMVk03TnljdERUbDRlSHNYRVFTUVN3ZExDSE0xdHJXRnJZd1VyU3dzR0JJaUlpSWlJcUVIampJWG9mMFFpRVd5dHJXQnJiWVVPYlY5RWJsNCtVdE16a0pLV2dkUzBESlhWQVVxbEVwTE1MRWd5czRDSDBRQUFjek5UMkZoWnd0cktBdFpXRmpBellVSkJiVEZuZkhma0ZSVGhlLzliei9TYWhzVFR6UVp2RC9OQ2FFUVMvTS8vVTZOcnoyOTdDN0ZKMlppMFBMRENjMXlibTZOSVhvd242YmtxN1k1MnBwRExpNUVpeWEvVnVKOW1hcXlQbzJ0R0FnREdmSDRDMlhsU0FNQW83eGR4NFdZczByTUtLcnU4eG5xMGM4Uzk2RFRrNXN1cVBya0dUQXoxOEg4RFBCQ1ZtSW5MZHhQcXRXOGlJaUtpVWd3QUVGWEExTVFZcGliR2VNSFZHVXFsRWxuWk9YSG9VQTBBQUNBQVNVUkJWRWhPeTBCS2FqclNKWmtvTGxaTnRwU2RrNHZzbkZ4RXg4WURLQ2xOV0JJTXNJU05WVWxsQW0wdEY5TFlUUnJXSHVsWkJUV2F6TmZtbW1laG1aVXh6RTBNS2p6K01GNml0djFObnpZWTNyY1ZkRVNpR2djQWJDeU1rRlBGQkRod3d4dUllWktGRVhPUHFyU2YzVGhXYlh0dEZSY3I0V2hia2hsZUxDNUoydG03Z3pPV3Z0Y1h5Umw1bVBWTk1PNUZwYW05ZHRxb3pqQXkxTVBHUTlkUlhLeFVlMDVaczk3c2hzbkRPK0RQMjNHWXNUNEl4Y3FxcjZtdUY1d3M4ZG5iUFJHVklNR28rZjZveDY2SmlJaUlCQXdBRUZWRDZaSi9Td3R6dk5qU0hRcEZNZElsRXFTbVNaQ2VtUWxKWmxhNTdNdXlvaUtoM0dCcEg2Ykd4ckN3TUlPNW1Ta3N6YzFnWVc0R0k4T0tKMitrL2U0Y21GTHZmWGFldUZ2NGZwczV0aXRHOUd0ZDRia2R4dThxMStab2E0cmgvVnBEcVFSMkI5NnA5L0U5VDdJaWhmQnZuZjlWN2JoOE54NC8vUnFPdDE1cEM3OUZyMkx1cHQveDUrMDRsZXZzYlV3dzZkWDJNRGJVZzZlYkRUN2QvRHV5Y3FXVjN1dmtuNUVZTjdndCtuVnl3UWNqTytHN2VneitoRDFLeFI4M0g4TzdpeHNHZFhOSDhMV1lldXViYXFlb3FBalhybDFEcTFhdDBMeDVjOFRIeDhQWjJWblR3eUlpSXFvVEJnQ0lha0VzMWtFeld4czBzN1VCQUJRWEZ5TXJPd2Zwa2l4a1pHWWhRNUtKL0FMVmVzeEtwVkxJSTFDV3ZwNWVTVURBb2lRZ1lHRm1Dak5URTVhN2VrWTZ0R3FHL2N1R2wydTNzVENxOFdSZDNUVmxKK2ZQMDR6MVFTcXZKd3h0aHg3dEhBRUFBZXRmVnpsbWFxUVBQVjBkS0JURldEOXpZSVY5eW9vVWVIM0I4U3J2UGFDeks1Yit0Mis1ZHRmbTVqaS83YTFxdFkvNzRoY2twZWVWTzdjcWNrWHgvOHJENlVCWHJBTUFVQ3FCdFhzdkk3K3dDTys5MWhIekovYkVsYkFFRk1uLy9WeVMwdk13ZWVWcGJQdHNNSHA2T1dMdkVsOU1YZnRydVMwTFpUMUt5TVNxM1NGWU9iVS9QaGpaR1pmdUpPRE93NVFxeDdoeWF2OUtnelJQMi9EeG9HcWRweTY0US9Vbkp5Y0hTNWN1eFNlZmZBS1pUSWJ2di84ZWl4WXRRcDgrZmFyZHgrVEpreEVYRjRlZ29LQ3FUeVlpSW5vT0dBQWdxZ2M2T2pxd3NpeFo1bCtxb0ZDS0RFa20waVdaU0pka0lTczdwOXkyQWFCa3BVQmFoZ1JwR2Y4dTFTNVpMV0FFVTFNVG1Cb2J3OVRVK0g5YkVreGdhS0FQMGYrZWRGTE5TWElLY2VyU0k1VzJWL3UwaExSSVVhT25yaFZkbzN4cUtYbDFKbW11emMwUnVPR05hcCt2em9WYnNTcXZmWHE0Qy85MmQ3Q0FPbUt4VG9YSEFOV242NVZKenNoRDBMVm9sYlkzZmRvaXI3Q28ydTBGVW5tMTdxVk9ZWkVDSm1JZDZPdXBCczAySGJtQmZHa1JncTdGcUV6K1M0VkhwMkhpMGtCc1h6QUVMemhhWXQreTRYaHowUW1rWlZhY055RGd6MGdNN09xRzRtSWw0bE55cWpXK2k3ZmlWUHJzN05FY0hUMmE0ZmdmRDZwY2RhQXIxc0hZbDlzZ0k2Y0FaMEtpcW5VL1V1L01tVE93c3JKQ3o1NDlxM1crams1cFFFbUpWMTk5Rlpjdlg4YktsU3V4YWRNbXRHNWQvWUFPRVJGUlE4SUFBTkV6WW1Sb0FDZUg1bkJ5YUE2Z1pKVkFibDQrTXJOemtKMmRpOHpzSEdSbDUwQXFLNytYdW1TMVFENXk4c29uU2hPTGRXQmliQXd6VXhPVklJR0ppUkVNOUJrY3FFcGNjallXYlB0RHBlM1ZQaTJSbXk4cjExNloybHlqS2FWQkJSMlJDRDh1ZmhXZFBKcmp3Sy8zOE9YZUt3Q0FmcDFjc1BYVHdiZ2ZrNDd4aXdNZ3IrRUtob2pINlZqOTQyV1Z0amQ5MmlJOXE2RGE3UUJ3Y3Yzck1EWFdyOUc5QWNEWVFBOEFjR0RaY0NqVTdPVWYvMG83NGQvZTAzOVNPUmFibkkxSnl3S3hhK0V3L0hVbkhtbVpCYmpxTndsR0JsWC83L0hsN3U0Vkhpc2J5RGwzTlJybnJ2NGI4Rmd6L1Qvby9HSno5TzdnaEZrYmduRS9KbDF0SHdaNllxei9lQ0FNOU1YSXpTL0Nyb0MvcTh5OVFPb1ZGaGJpNTU5L1JscGFHalp1M0lnV0xWb0FBREl5TWlxOEpqczdHd0NRbTV1TDdPeHNmUFRSUi9qcnI3OWdZMk9Edkx3OG1EeVY2RlV1bDBPcFZFSlBUNi9DUHFWU0tjNmRPd2RmWDEvK3JpWWlJbzFnQUlEb09kSFIwWUc1bVNuTXpVd0JwMy9iQzZVeVpHVm5JeXNuRjFsWk9jak16a0Z1WGo2VUZXUUJVeWlLaFlTRDZ1NWhaR2dBUTBNREdCc1p3c2pBOE45L0d4ckEwTkNRS3dncVlHS2toOC9mNmFYcFlUeFRFNGQ1b1pOSGM4UW1aZVBiUXplRTlqOXZ4eUVpSmgxdDNHM3cwUnRkc1BIUWRaWHJsdjYzSDBiOXgwT2x6ZDNCUW1YN1EzMHNSN2V4TUtwVkFLQ1VwWmxocmE1TGtlUmp3dEtUUWdXQm5IeFpoZHM0UkRvaW1CaVdUUEJxV3dsZ3diWS9FUE1rQzlOSHY0VHBvMS9DaksvVkx3OWYvRjVmRE9qc2lodjNrL0R4aGlCTy91dkEwTkFReTVZdHc0Y2Zmb2pGaXhmanUrKytnNW1aR2NhT0hWdmx0VHQyN01DT0hUdUUxN3QyN2NKLy92TWZMRnk0VU9XOG9LQWc3Tml4QTNQbXpLbHdtOENCQXdkdzhPQkJ4TWZIWTlxMGFYWDdvb2lJaUdxQkFRQWlEVE0wMEllaG5TMmEyOWtLYmNYRnhjak5MMEJlWGo1eTh2S1FsMWVBbk53ODVPWG5vNkN3NGlYRHhjWEZ5TXN2UUY1K0FkUS9VeXpaWGxBYUpEQXlOSVNCdmg3MDlmU2dwNmNIQXdOOTZPdnB3VUQvMzlkNnVrM2oxNFNodmk3ZTlHbXI2V0U4TXoyOUhQSHgySzRvbE1reGIrdDVGTXBVbDl4L2UrUUd2dnZzRlV3ZTNnRXBrano4OUd1NGNDd3RNeDh4VDdJQWxBUks3Q3lOVVNRdlJrS3E2aEw0c2dHVVEwSGg1ZHJVdGFkbEZ1Q0hFN2NCQUwzL3U2OVdYMXV2OWs3WVBuL0kvN2QzNTNGVlYva2Z4MS9jeTJVWEJFRVFSVkhCRmJjMGx4Yk5sTElwTGJNeU5hZkpyQnd0emEweTYyZE9NMm5UcUdXV21wT1RUWTdsekdocWszdVdlN2dycHJrUUtpQUlpQ2l5M3N2OS9YSGw1cFZkY2FIN2ZqNGVQT1Irei9sK3YrZGUzTTduZTg3bnc4RzROQWE4dWF4QzU5U3M0WUdicThGZWp2RHlwZmc5WDF4VTZubWhRVDZzZXI5L2hjZGJYbDZKYnJmVkw3ZFBoK1loYkprM3VNUzJBOGRTR1RScGVibmpFQWdMQzJQVXFGRk1uVHFWRHovOGtOZGZmeDJBaHg1NmlFNmRPaFhyWDFCUXdKLys5S2NTMndNREE0djFYN0prQ2RuWjJVUkVSSlE2aHNHREI3Ti8vMzZXTEZtQ3Y3OC9Uejc1NURXK0t4RVJrY3B4anYvWmkxUXpCb01CWHg5dmZIMjhxVU9RUTV2WmJPRmlkalpaRjdQSnlzNGhLK3NpV2RuWlpHZm5rSnVYWCtyS2dTSldxNVhzbk54TFNRb3p5eDJMaTR2THIwRUJOeFB1YnJhZ2dLdXJFVmVqRWFPcks2NUdJNjZ1Um93RzI2OUZiYTZ1cmhnTWhrdXZYVEZlU3RKMkswclB6Q20yUEx3czF5TzcvN1VvYXp6dG1nUXovZVdldUxpNE1QN0REU1dXeGR1eUw0RWxHMzdtMGU1TmVlMzNYYWdmN01mMFJUSGtGMWlZOWU5ZHpQcjNMZ0RHRHVySTA3OXJSV0xxaFdLbC9LNG1nQkovT3RNZUFMaGFSVS9HZlR4TFgzcDlPUTgzVno0YWR4OWhJYjVNK21RVEczYWR1S2I3bDJYK2l1dGJaYUdzcElWU1hJOGVQYmh3NFFKZHUzYTFId3NQRHk4eEw0RFpiQXVTMWF0WHI5eThBZHUzYnljK1BwNmVQWHNTSEJ4Y2FqK1R5Y1RreVpONTZhV1grUFRUVDZsVnF4YlIwZEZYK1c1RVJFUXFUd0VBa1dyRzFkVm9xeGJnVzZOWW05VnFKU2Mzajl6Y1BMSnpjbXpmNStXUm5aTkxUbTR1T1RtNUZRb1NYSG5OdlB6OEVuTVZWSmFMaXdzR2d3c3VMaTY0NEhMcHRRRVhGMXRiMFpmQmRzRHhtTUVGME5hRjBuendsVzFKLzZqK0hUZ1VuMjdmYzM3UGJmV1pPdUllQ3N5RkpKeTVRSFRIY0tKTDJidnU1VzVpMStGazJqY0xZZUQ5TGJpM1F3T20veXVHVmR0L1RUN1gvYllHWlk0ai9uUm1zY0JBYWFvcWlGSzBGTi9iczJMYkI2eFlpVCtkU2F1SUlENFkwNVBQdjQxbHhwYzdya3YxaHN1M1V6U280NGVwQ29KZ3h4SXl5dThrcFhya2tVZUtIU3RwRXI1MDZWSU1CZ01GQlFYMlkxOTk5UlVYTGx4Z3lKQWg5aVNCQUo5Ly9qa0dnNEZCZ3dhVmUzOC9Qei8rL09jL00zTGtTS1pQbjA1Z1lDRHQyclc3eW5jaklpSlNPUW9BaVB5R3VMaTQ0T1hwZ1plbkJ3SCtKV2QzdDFxdDVPYmxYd29HNUpHWG4wOStnWm44dkh6eUN3b3VUZllMS0Nnb0lDOHZud0x6MVdkbkwrbmVGa3ZGZ3c5WDh2ZjNyN0t4WE9scXlnRGVDdGJHeEhNeStUeWZMdDhIMkFJQVIwK2Q1ZFBsKytqUVBJUlBKejdJeGR3Qy92algxWHp5V3E5eXk5RzFIVHlmb1gzYThOekRiUWtPOENZbDQ5ZlNmRTNxQjFBL3hCY0FONU9SU1VQdll0Nnl2U1NsL3ZvVXVtWU5EMTU2dlAxMWVLZWx5N2hnSzducDYxMnhBRUJldm9XSmMzN2d5TW16akI1NE83Ly9YUlF0R2dZeS9zUHZTTThzdlFMQXRacjdXaTlDQTMydStUcFZYZjd2L2RuVm81eGdtelp0cnR1MTU4K2ZYK3lZdDdjM25wNmVaR2ZidG9sWXJWYVdMRmxDblRwMUhDYi9XN1pzNGVqUm85eDMzMzNVcTFldlF2ZXJYNzgrcjcvK09tKzg4UWFUSjAvbS9mZmZKenc4dkVyZXk0MytlU1lrbmI2aDl4TVJrV3VqQUlDSWt5bktBZURwNFY2aC9vV0ZoZVFYRk5pREJIbjV0cUNBeFZLSTJXTEJZamJiZnJVVVlyYVlNWnN0dGkrTEJjdWxMOXRyODNWNXdscFZjdlBOZlAzRGtRcjNMMis1KzlVR0V5cDZYbUdobGJhRDUvUEQ3cFA4c1B0a2lYMTJIVTdtdnhzTzg5WGFRL3g4OG15Rjk5aC84dlZldnY3aENIZTFxY2VlbjFQc3h4L3Axb1NNODduNCszcmc2ZWJLL1owYjBhRlpDSVBmV3NHNVMzdm9hL3E0ODl3amJTdDBuNnFTbVpWSGZvRUZONU1SWDI5M2V6Sy84aXo0OWdDSnFSZVlNdUllR3RUeHhjUHR4dnlUK05MZnJxNG0vTnZEdWxMVHAySi9iaXVqYzRmcThmUTVwK0RhLy83SXpNeGs3dHk1REJnd2dMQ3dNUHZ4eTcrL25MZTNOeGN2Mm9KZ01URXhuRDE3bHQvLy92ZjJkclBaekNlZmZJTEpaSEk0WGhFZE8zYmttV2VlWWY3OCtiejU1cHZNbWpVTFA3L1N5M0pXVkwzUWtHdStSa1VsSkNYalc2UDRhalFSRWJsMUtRQWdJbVV5R0F4NHVMdmo0ZTRPUHQ3bG4xQUdxOVY2NlFzS3JZV09yd3QvZlYxb3RZSzl6VXBob2UzWC9ZZVBWZEc3S3U1aVRrR0pwZWxLYzZza0RCelZ2d005Ymc4dmNkbTkxUXAvK25UTFZWMzNURVkyUzc3L05TRGliakx5MEoyTitXN1hTUjY5cHdtWkYvUDQrN0o5L0hsWVY2YS8zSlBucDZ3RXJuMEx3Tlo1Z3l0VkNhRG9hWGphdVJ4Q2czd0lxdWxaNFFBQXdMb2Q4YVM5czVLczdQeGlTUTJ2bHgvMmxCeXdLVTkrZ2FXS1IyTFQrZmJicnN0MXE5cUdyVHZMNzFTT25UdDNzbmJ0V2pwMzdteC9XdS9pNHNKNzc3M0htalZySFBxdVhic1dYMTlmZTZuQTVjdVg0KzN0emIzMzNtdnZzMlRKRXBLU2t1amZ2MytaZS8rdmxKU1V4Smt6Wnhnd1lBREhqaDBqUFQyZHdzS3FDWkErOXZDRFZYS2RpbmgvOXFlMnlqWWlJbEp0S0FBZ0lqZE0wWDUrQUNNM0p5SGdsT0gzbEhqY3g4dXQxTGJTbEhUT3p5ZlQrZXliQTVWYXBsMC8ySmR2cGo4T1ZINTVkNUMvRitGMXluNXFlTFdyRVpadk9zb2JjellDOEhEWFNHclc4R0JkekMvMmtvRExOeDNsb2JzaXFCdmtRKzBBcjZ1Nng1WFNNM1BJdTJLaVc4dlBFNEN6NTNNb0xYMUZ3cG56aEFiNUVCcFVnK09KNXlwMXo3MUhVaHhlMTZ6aHdjWTU1ZS9sTHUxemZYN0tTcmJISmxYNlBMbitkdS9lamRGbzVMYmJiaVAvVWw0VGs4bVdQRElxS29veFk4YXdiZHMyZTltL2dJQUFVbE5UaVl1TEl5WW1objc5K3VIcGFmdjllUHIwYVQ3Ly9IUDgvZjBaT0hCZ2hjZHc0Y0lGSms2Y1NHSmlJak5tek9DVlYxN0JlQ2xwcW9pSXlQV21mMjFFeEtrOGVHZmpFbys3bTR5bHRwV21wSFA4YTdqejJUY0hybnA4VmFIUDNaSDJ2ZjRQai8rdnZZUmZhS0FQYmlZanlla1hpNVVCTEVucXBSSjVScU9CcHg5c1JlcTViTFllU0hUb00rbVRUV1RsNU5zejhZZlg4YnVtQ1c3dkVsWVBGRjN2a1ZlV2NPN1NmdjhyeFNlZnAyUExVQnFFK0xLcGt2ZjBjSE4xK0R5c1ZxdDlTOE9WREM3ZzYyMWJobDlhbndKejJVOXlweXlvK0VxVHk3MzRlSHRxVkdKMWhEaXlXcTNFeE1UUW9rVUxmSHg4U0VteEJYNjh2VzBybXp3OFBBZ0xDK1BJa1Y5WHZ0U3VYWnZZMkZnKy9mUlRUQ1lUanovK3VMMXQxYXBWNU9YbE1XYk1HTHk4S2hZQXk4cks0dlhYWHljaElZRkhIMzJVbGkxYlZ1RTdGQkVSS1o4Q0FDTGlWRXA2d3Q2aGVRZ2ZqSW1tc05ES3NIZFgyY3ZrRFh1MEhkNmVKcVl0akFGc0UvNlB4dDlIeDVhaC9MRG5KSy9PK3A3czNJSmkxN3ZaamlWa3NISFBLUURPWmVYYWwrU3YrTnRqMVBMenBPOHIvK1ZpSmNiZHYyY3p3b0o5K2Z2eWZSUVdPajZDdjdJTTNZWHNmUDYzeFhHcnhwUFJMY2pLenVlYkVvNVhsZU9YTXVNM3FsdXpVdWU1dU1DS2FZK3gvOWdacGl6WVJ0cTVIREt6OHVqNndoY2w5ZzhOOG1IVisvMEJTdTFUbmtWcmZycXE4NTd0MDBZQmdHdnc4ODgvYys3Y09mcjE2d2ZZbnVBRDFLcFZxOVJ6NnRXclIzWjJOakV4TWZUdDI5ZWg3elBQUEVPN2R1MW8yN2IwbkJmKy92N2s1TmdTUzU0OWU1YlhYMytkNDhlUDA2TkhENFlORzFZVmIwdEVSS1JTRkFBUUVhZld0MXNUSmo1ekIrZXk4aGcyZFpWRGliWCtQWnRUeTgvVEhnRElLN0R3MHJTMXpCcC9IOTNhMVdmaDVONjhQdnNIRHNXbjM2emhsK2luWDlJY3lzOFY4ZkkwOFovdmZxN1U1QitnOTEyUjVCZFkrTmZxZzJYMlcvTDlFZExPWlRQcjM3dnN4OXhOUnA2TWJrRkM2b1ZpT1JiY1RLNmtuY3V1MUZoS1V4UzBpV29jVktueldqUU1KRGpBbTY3dDZ0dTNPMXh2ejE5bGtrUXZEMU1WajhTNWJONjhHWURPblRzRGNPeVlMU0JWV2dKQWdJaUlDQUJxMUtqQjRNR0RBZHRUZkI4ZjI3NzNzaWIvQU5PbVRRUGd3SUVEdlAzMjIyUmtaUERBQXc4d2V2Um8rM1lvRVJHUkcwa0JBQkZ4U240KzdydzZ1RE1QM1JWQjdQRlVSazFmUjJvRkpxTTVlV2FHVFYzRnBLRjMwZWZ1U1A3MXB6NHNXbnVJZWN2MmtuRys1T1hwdHdxVHE1RS9QTlNLUHp6VXF0eSs3Wi8raDMwcCsvSk5SNmxYdXdacDU4b3VrZmZXdk9LTDd3TjhiZnVsaTdZVGxOZi9haDAra1U1ZWdZVW1ZUUY0ZVpncXZETGpyamEyeWQrUHNVbms1RlZkeWN1eXZIaUR5eVNLemViTm02bGR1N2E5M043T25UdXBVNmNPdnI2Kzl0ZlIwZEVPNXh3OWVoU0FkdTNhVWVOU3R2dGh3NGJScGswYnhvOGZYKzQ5YzNKeVdMQmdBVXVYTGdYZ3VlZWU0NGtubnFpcXR5UWlJbEpwQ2dDSWlGTXhHRnpvYzNja281KzhIWDlmRDVaOGY0Ukg3Mm5DK284R2xIcE9hWHZhLzdreWxpZDZOT2VwWGkzcDE3MHBYLzl3aEtYZkgrSHdpVnRyUlVDUmxWdVA0KzFaOWxQazNuZEZrcE5YNExDUC9adk54eWdsOXg1UXNhUjJkN2NOSzdQZm5jLzkwNTVINEdya0YxallkZWcwZDdTdXh4MnQ2N0l1SnQ2aHZmZmRFU1NleVdMdjBSU0hiUXpkMjljSFlNT3VFMWQ5Ny9JWVhGd290RnBadFMyT21qVThlR3ZlSmxvMkNzUm9NTEQvMkJrQTJqY0xZZUl6ZC9DWGYyeGwxK0hrRXE4elprQkhmSDNjY1RjWml5VktsTElkUFhxVXhNUkUrdlRwQTlpVzQrL2R1NWNISG5qQTNxY29DV0NSb3IzL1BqNCs3Tnk1azV5Y0hFd21FNm1wcWVVK3ZUZWJ6YXhaczRZdnZ2aUMxTlJVZ29PREdUZHVYTGtyQmtSRVJLNDNCUUJFeEduNGVydnorYVNIYUZTM0pubjVGdDZhdDRrbDN4L0JZaWs1YVZ1ZnV5TnhkelB5Ny9XSFMyeWY5L1ZldmxwM2lJbC91SU11cmVveTRMNFd1THU1VnVtVDdhcFVYdkk1ZDVPUlBuZEhjdTZDWTNLNzhpYm15emNkTGJVdHVtTkRQTjF0LzlTY1REbGZMT04ra2ZJUzUxM0oxOXVkc09BYWhBWDdzbmxmQWxuWitYeTM2eVIzdEs3SGZaMGFGZ3NBREg0Z2ltWU5hakg0clJYc08ycWJkQWNIZU5PaVlTQlc2OVdYNXF1STM5M1ptR0Y5MnpGejhVN1cvUGdMQVBNbVBJQ1BsNXM5SjBWMmJnRWhBZDU4TXVFQkpuejh2YjBmUVBmMkRZZzVtTVQwUlRIMDdkYUV0Yk1HTUc3bWQ4UWNMTDNTZ0RnNmZmbzBYbDVlZE9yVUNiQ1Y3N05ZTFBhU2ZzODg4d3dXaThWZXl1L0VpUk5NbWpTSmhnMGJNbXpZTU1hT0hjdlhYMzlONTg2ZEtTd3N0SzhpdUZKbVppYXJWNjltK2ZMbHBLU2tZRFFhZWVTUlJ4Z3laSWk5ZW9DSWlNak5wQUNBaURpTjh4ZnpXTFU5amc3TlFwajg2UlpPcFp3SDRPMzVXMHJzZjIrSEJyaTdlWmJhRHJaTThDOU1YVVdINWlIMDZ0S1lxVmVaNGIwcTFmTDE1SWtleldqZkxJU2t0Q3crK0twaTlkTnIxYlJOVU5JenkxN3FmNlhTOXM2UGVPdzJQTjFkV1J2ekM0V0ZFTjB4bkhsZjcyWFp4dElEQmtXTVJnUEJBVjdVRGF4aFB6WnA2RjBFQjNnUlZ0c1hQeDkzKy9IN1JuNUpWblkrSzdjZVoveWdUdlM4UFp6YS9sNmN1YlR0d01YRlZtcXgwR3JsNktsZmN6ejB2RDBjZ05qanFlVnViN2dXL2JvM3BYNklMM241cFQrMVB4U2Z6dkQzMWpCdndnTzhPK0llamlWa0VKZDREaGNYbURLOEcyWkxJVjFmV0VndFAwOXErcmd6YTF3MEw3NjNocGlmVGwrM2NmK1dkTzNhbFU2ZE9tRTBHa2xJU0dESmtpVkVSRVRRcXBWdE8weGdZS0M5Ny9Iang1a3dZUUpXcTVYLys3Ly9JeVFraExadDIvTFBmLzZUclZ1M0F0QzBhVk43LzR5TURINzg4VWUyYnQzS2poMDdNSnZOR0F3RzdyMzNYcDUrK21sQ1EwTnY3SnNWRVJFcGd3SUFJdUpVNWk3ZHc1eXkxck5mcFoySGt0bDVxT1NsMitYeHVyUXN2N0MwSXZjVk1MUlBHOW8xdFQyOXZMTk5QZTVzVXcrQTczZFgvTWwybzFCYkJ2MHJNL3RYVnVONi9veC9xaE4zdEtyTHZxTm5lSFB1SmdyTUZueTk3K1B0RjdyU3FXVW83eTM4c1ZqT2hCR1AzVWJIbHFIVXFlVkRiWDh2REFiSFpkWTlPalFBYko5VFVsb1dDU25uT1pseW5nc1hiU3NVTG1Ubjg1OE5oeGwwZjB2R0R1eklxeDk5RDBCWWJWKzhQRXdjVHp6bmtCdmd2azROZ2V2NzlMOVIzWnEwYnhiQ3laVHpiTnA3eW42ODZDZnQ0Z0pGUC9hOVIxSjQ5YU1OZUxxN0VwZDQ3dEw1L25oNW1OaDM5QXlGVml0L1g3NlBrRUFmbnVqUmpKbGpvM2wreWlyN05nSXBtN3U3TFdpMFpjc1dDZ29LR0RwMGFMRStack9aS1ZPbWtKMmR6YnZ2dmt0SVNBZ0FJMGFNNE1VWFgrVHc0Y01FQlFYUnZIbHpaczZjeVo0OWUwaElTTENmSHhnWVNIUjBOTDE3OXlZb3FISUpLVVZFUkc0RUJRQkV4S2xZclRCMXhEMjBhQmhZYmwvL0doNEFMUC9iWXhXNmRwOFNhdGhmenVEaVFxdUlJQzVrNTVPVm5VOWVnUVV2ZDVPOUhON1p6TW9sRVp6ejZ2M2MwZG8yMFIvWnZ3TUFGM01MMlBOekNqdCtPczJlSXlrY2pFdDFPQ2MweUFlRGl3dFpPUVhrNXBrcHNCVGlBa1NFK2R1dnNmdm55Z2N5YXZxNGMzZmJNQjY4c3pGZFd0bkd0SGpkSWQ3NzRrZjdmdlhoNzYxaHpJRGJHZnhBRkQwN2hyTnlXeHovMjN5TUE4ZFR5Y2t6NCtmalRyc210aUNHeFZKSXdwa3NUaVpuY2lMNVBLZFN6bk1xNVFJblU4NlRjT1o4cVZzRzVpN2RTNi9PalhqZ2pzWWNpay9ucy84ZDRPNjJ0a1IvZXk1N1g4RUIzclM5ZEsraWtvbFFzWHdHRmVsN0ppT2JuaTh1NHVrSGJVK1lGL3p2Z0VPQUorTkNMalc4M09qVU1wVHRzYjh1NWY5dTU2KzVDRXl1Qm9iMGJnM2dzTngveW9KdDFBLzJwWE5VS0s4OTNabUJieTZ2OEpnRit2ZnZUNTA2ZFdqZnZuZ3lSbGRYVi83NjE3K1NsSlJFeTVZdDdjZkR3OFA1NElNUDJMQmhBOTI3ZDhmVjFaWGF0V3VUbkp4TXMyYk5hTk9tRFhmZWVTZk5talZUZG44UkVibWxLUUFnSWs2blRxQVA0WFg4S3R5L01uM0xVbWkxTW0xVUQycjdlNVhZSHZOVDVmWjBIem1aUWFlV29SdzRuc3JXQTRuOEdKdkUvdU9wcGVZMEFIajZkNjBZY0YrTFV0dFBwWnhuZVFXVzZCZDU3TjVtOUk5dVRtU1l2eTNaWGFHVjczYWQ0Sk9sZTRxVlI3UllDbm52aXgvNWZ0ZEp4Z3pzU045dVRlamJyUWw1QlJaNmovMDNYNjQ5eEpaOWlaeEl6aVRoekFYTVpieVAwcHk3a011NG1kOHgrOVg3R1RPd0l6MXVENmRKL1FBQU51Mzk5VW50ZzNjMnhzVUZrdE12T2lSdFBKZVZWK3lhVnlNekt3K0Rpd3NSZGYxSk9YdVJyMzg0NHRDK2JYOGk5YU45bWZOYUwwNm5aUlVMYUxnQWdmNWVlSHVZeUN1dzhQVmxQeE9McFpCeE03L2p1VWZhTU9lL2U2cGt2TTZtYTlldXBiWUZCQVFRRUJCUTdIamp4bzFwM0xpeC9mWGpqejlPMzc1OTdTc0xSRVJFcWdNRkFFVEU2VHc5K1p1YmR1K2pKODhXQ3dCY3pDMWcyNEZFcGkyTXFkUzE1bit6bjArVzdTV3JFdG56ZHgxT3BuTlVLRWFEQVlQQkJjT2xwNVZwbWRuc08zcUcrU3YyazVWVHNSSjZBUHVQbmVHVndaM1krZE5wdnQ5OWt0VS8vbEppeWIvTDdUaDBtb0gvdDR6T1VYVjU2TTRJc25MeVNVNi9DR0JmK240dGRoMU81cG0zLzhkYno5MU5tOGphQUd6YWU0b2ZMdHNPNGU3bXlzWGNBalpldGl3Zm9Pc0xYMXp6L1MvMzFGdkxxUnRVbzlnRS80UEZPekdaakhSckYwYmRvQm9sbnB1YmIrYkFzVlErV0x6VG5xK2l5UG1MZVpYKy9WTGRHWTBHTEJZTFJxUHhaZzhGQUtQUmVNdU1CYmowMlJodTlqQkVST1FXNTJLK21IRWRkc09LaUZTOURWdDNNdVlmMTY5YzI0MVNOUEUyR0Z5d1dxMlZ6b0IvcTdGTnpHN045eEJleHcrajBjRHhoSXhpYmU0bUl6NWVicFZPZXZoYk12MlpCblMvbzhQTkhrYUZ4T3c5U0l1V1VmajVWYzJLbk4rYXpNeE1EdjEwa052YmxMN0NwNnE5UC90VE9uZG9SK2ZiYjd1bTY1Z3RGazRsSnBONjloeTVlWG0zN044bmN1c3lHZzE0dUxzVEZGQ1RzTG9odU41Q3dUbVJXNDFXQUlpSTNHQ0ZoVllLc2NKdnBKVDdyZnlmOWZqVG1hVzI1UlZZeUhQaXlYOTFFeFJRazZTa0pBVUFTcEdVbEVTZ2YvWDdiREl5ejNQNFdEeTFBb05vMFRJS0h4K2ZXMnBsaFZRUEZvdUZyS3dza3BLUzJMSDNJTTBpd3ZIMzg3M1p3eEs1SldtdG1JaUlpTnp5d3VxR2tKNldTa1pHOGRVY3ppNGpJNFAwdEZUcTE2dHpzNGRTS1JtWjV6bDA3QVF0bzFyUnZIbHovUHo4TlBtWHEySTBHdkh6ODZONTgrYTBqR3JGb1dNbnlNZzhYLzZKSWs1SUFRQVJFUkc1NWJrYWpUU0xDQ2MyTmxaQmdNdGtaR1FRR3h0THM0aHdqSWJxODk4NnM4WEM0V1B4UkVWRjRlL3ZmN09ISTc4aC92NytSRVZGY2ZoWVBHYkxiMlNwblVnVjBoWUFFUkVScVJiOC9YeHBIdEdBZzdFSHFCVVlSR2hvcUZNdUdiOTh1WE42V2lyTnErRnk1MU9KeWRRS0ROTGtYNjRMZjM5L2FnVUdjU294bVliMTY5N3M0WWpjVWhRQUVCRVJrV3JEMzgrWDI5dTI1RlJpTW9kK09raE9idTR0bllmaWVqQWFEWGg2ZUJEbzc4ZnRiVnRXeTRSbnFXZlAwYUpsMU0wZWh2eUdoWWFHY3Vpbmd3b0FpRnhCQVFBUkVSR3BWbHlOUmhyV3I2di8yRmRqdVhsNStQajQzT3hoeUcrWWo0OFBPYm01TjNzWUlyZWM2ck5aVEVSRVJFUitFeXlXUXFmYnVpRTNsdEZvZExyVlFTSVZvUUNBaUlpSWlJaUlpQk5RQUVCRVJFUkVSRVRFQ1NnQUlDSWlJaUlpSXVJRUZBQVFFUkVSRVJFUmNRSUtBSWlJaUlpSWlJZzRBUVVBUkVSRVJLUmFNWnZOckZ5NUVxdlZXcW56cGsrZnpvUUpFNjc2dm52Mzd1WGJiNys5cW5OMzd0eEpVbEpTcWUySER4L200TUdEV0N5V3F4MGVodzhmeG13MlgvWDVSWEp5Y3NxOHpxbFRweWdvS0tqVU5VK2VQRmtsWXhPUmE2TUFnSWlJNXBTa2R3QUFGazlKUkVGVWlJaFVLeXRYcm1UNjlPbDg5dGxubFRvdk5qYVduVHQzWHRVOUxSWUxIMy84TVRObnppUStQcjVTNStibjUvUDIyMjh6ZXZUb1VpZkI4K2JOWS9UbzBadzdkKzZxeHJkNjlXcEdqaHpKbURGaktqM1JQbmp3b01NNWZmcjA0Wi8vL0tmOTlkNjllKzN0bVptWkRCa3loUGZmZjcvQzE4L1B6MmZreUpFOCtlU1Q1T2ZuTzdSRlIwY3paTWlRU28xWFJLNmVBZ0FpVW0wWWpRYmNUZnByUzZRcXVKc01HSTM2OHlUWHBySlA0S3ZLNzM3M095SWpJMW0wYUJIYnQyK3ZzdXVlT1hPR0kwZU9sUGgxL1BoeG9xT2pzVmdzekprenA5UitSNDRjSVM4dnorRzZXN1pzSVRzN200Y2ZmaGhYVjlkaTk4M016Q1EyTnBhMmJkdFNxMWF0U28vN3YvLzlMOU9tVGFOaHc0YTg4Y1liOW52czM3K2ZGMTk4a2JpNHVGTFBqWXVMWS9UbzBVeWJOcTNFOXA5Kytva0pFeWF3WThjT0FJNGNPUUpBMjdadEt6eStMVnUyY1BIaVJlNjQ0dzdjM053cWZKNklWTDNpZndPSmlOeWlQTnpkQ2E3cHlzblUvUEk3aTBpWmdtdTY0dW5oY2JPSElkV1l5ZVJLNXZrTE4rWGVScU9SVjE1NWhULys4WSs4Kys2N2ZQTEpKd1FGQlYzemRSY3RXc1EzMzN4VGJyOWR1M2F4YTlldVV0cy8rdWdqbWpScFFsWldGZ0RmZlBNTnJxNnUzSFBQUGZaakFENCtQZ0NzVzdlT3dzSkNPblRvUUVwS1NySHJtVXdtQWdJQ2loMDNtODNNbmoyYjVjdVgwNzE3ZDhhT0hZdTd1N3U5M2MzTmpZeU1ERWFNR01IUW9VTjU5TkZIY1hGeGNiaEdvMGFOR0Rod0lBc1hMcVIrL2ZvTUdEREEzcGFTa3NLa1NaTzQvZmJiNmRLbEMyQmJMV0F3R09qWXNXTzVuMU9Sb20wVGZmcjBxZkE1WnJPWkJRc1c4UGpqaitQcjYxdmg4MFNrYkFvQWlFaTFFUlJRazA2UlBweE1QWHV6aHlKUzdYV0s5Q0hRMys5bUQwT3FzVHJCd2FTbXBkKzArNGVIaDlPL2YzLys5YTkvc1hIalJ2cjE2OGZubjM5ZTVqbVptWmtBRHYwTUJnTlBQZldVUTc4Wk0yYll2N2RhclJRV0ZtSTBHa3U4Wm41K1BrYWowYUU5TEN3TWdMNTkrenIwZmZycHB4MWVyMTI3Rm9CVnExWUJ0bTBBOCtiTkszYVBKazJhOE5GSEh6a2NPM2p3SUxObnp5WXVMbzVodzRaeC8vMzNjL0hpUmM2ZVBVdCtmajc1K2ZrVUZCVHc3TFBQTW12V0xPYk1tY09lUFh0NDlkVlhxVkdqUnJGeFpXZG5jOWRkZHprY041dk5oSWVITTNic1dQdXhiZHUyVWF0V0xiWnUzVnJpNTNIMzNYZmJBeHRneTB1d2QrOWVPblRvUUVSRVJJbm5sS1Fvc0hIbXpKbHJ5dHNnSW80VUFCQ1JhaU9zYmdqZFdxV3hKeTZiWThtNU4zczRJdFZXUklnSDNWb0ZVTDllblpzOUZLbkdXcmRzeGplcjEzUDArQzlFTm01NFU4WXdjT0JBdW5UcFF0T21UUUVjOXEyWDVmSitKUVVBb3FLaTdOL1BuVHVYLy96blAvYkorcFdpbzZQcDI3Y3Z3NGNQTDdHOVVhTkdkTzNhMWVIWXhvMGI3Y3Z5ZCszYVJYeDhQRjI3ZHFWMTY5YkZ6cDh6Wnc0bWs4bmgyT25UcDNuNTVaY2Qrc3laTTZmWXVRYURBUThQRHp3OVBhbFhyeDR4TVRFTUh6NmN2LzN0YndRSEJ3T3dmdjE2QUpvMmJXcmZ3Z0FRSHgvUDRjT0g2ZFdyRnp0MzdxUno1ODVrWm1iYXh6MTkrdlFTMzIvejVzMGRBZ0FMRnk0RWJEK3JpbHE2ZENuTGx5OG5PRGlZRVNOR1ZQZzhFU21mQWdBaVVtMjRHbzIwaUd6SW9HNjVMUHdoVFVFQWthc1FFZUxCb0c2QnRJaHNpTkdnSEFCeTlTSWFoZE1rb2hIZmJkeEtUVDlmZ2dJcnYzZjlXcm01dWRrbi8wQ3BrL1FpUTRZTTRkU3BVK1gyMjd0M0wrbnB0dFVOSjArZUJINmRLSmZrMUtsVER1MDlldlN3Zjkrd1lVTUdEUnBVckgvUlJIclJva1Y0ZUhnd2N1UkkvUHlLcjhxWk8zZHVzUUJBblRwMUdENThPRWFqRVI4Zkg3eTl2Zkh5OG1MbXpKbUVoSVF3YnR3NFBEMDlpKzIzMzdwMUs5dTNiM2ZZTGpGMTZ0UVMzOVBXclZzZG52TFBtemZQdmxKaDJiSmxlSGw1MmRzR0RCaEFyVnExbURWcmxzTTFEaHc0WU0vUjBLcFZxeEx2YzZWMTY5WXhlL1pzYXRTb3daLy8vR2N0L3hlcFlnb0FpRWkxNHUvblM3ZmJteE5VOHhkK09IQ1dINDlta1hMT1RGNUI0YzBlbXNndHk5MWtJTGltSzUwaWZlaldLb0FXa1EzeDk5Ti9xdVhhZGIrN0MwdS9XYzJpL3k2bmZac29HamFvVDJCZ0FHNVhURmlyVWxwYUdyLzg4b3Y5ZFhCd01QWHIxN2Uvam8rUEp6ZzRHRTlQejZ1K3gxZGZmVldzV2tCcEUyV3dsZmk3dlAvbEFZQ3liTisrblgzNzl0Ry9mLzhTSi84QWhZV0Y5Z0JBZG5ZMjI3WnRBN0JQaksxV0sxbFpXV3pldkpuNCtIanExYXRYWnFXRE5tM2FzR0hEQmdDNmRPbmlFQXc1ZHV3WWI3enhCdW5wNmZUcjE0L282R2dhTjI0TVFGWldGcXRYcndac1pRS0xBZ0NGaFlWa1pHUTRCR0tLamw4WkVDalA2dFdybVRadEdwNmVua3laTW9YdzhQQktuUzhpNVZNQVFFU3FIWDgvWHpxMWl5SzBkakxSdDJXU2s1dUx4YUlBZ0VocGpFWURuaDRlQlByN0VWWTNCTmRTOWpLTFZKYW5od2RQUHRxYm1OMzdpTm0xbHgxNzlsZm92RFp0Mmx6MVBYZnYzczE3NzcxbmY5Mm5UeDllZXVrbEFDNWV2TWpMTDc5TXAwNmRybW5mK0pRcFUremZYK3NXZ0xMNCtQalF2bjE3Qmd3WVFFcEtpbjFaL3VVc0ZvczlxMzk2ZW5xWmdRaUF6WnMzczNuejVncmRmLzc4K2ZhSi9KbzFhNWc1Y3laMzNYVVg2OWV2WiszYXRTeGJ0b3podzRmVHUzZHZQdi84YzNzQ3crVGtaSHUxZ3BTVUZDd1dDM1hyMW5XNDlwSWxTOHFzUG5DbEw3NzRnZ1VMRnVEcjY4dGYvdktYWWdFRkVha2FDZ0NJU0xYa2FqVFNzSDVkR3RhdlczNW5FUkc1Ymd3R0E1MDd0S05OVkhQaVR5YllLZ09VVXg0dzV4cFdiWFhwMHNXKzMzM1lzR0VPYmQ3ZTNqejIyR01zV0xDQXRtM2I4c0FERDF6MWZhNTA2dFNwS3J0V2thaW9LS1pPbmNvSEgzekF4bzBiK2ZERER3a05EYlczbTgxbUFQc0tnTEN3c0dLQmlBVUxGdkRGRjEvdzJHT1A4Y0lMTHppMHBhV2xNWExrU0lLRGczbjc3YmNkOXVaZjNtZldyRmxzM2JxVjMvLys5d3dhTklqMTY5Zno0SU1QNHUzdHpheFpzemgrL0Robnpwd2hPanFhdFd2WGN1VElFVnEyYkFsZ24rUTNiUGhySG9oZmZ2bUYrZlBuRXhZV1JuNStmb21WRFM1MzZ0UXBGaXhZUU8zYXRaa3laWXJEaWc0UnFWb0tBSWlJaUlqSU5mUDA4S0I1azRwbGVkK3d0ZlFsNnVXcFVhTkdzU3oybHhzNGNDQTdkKzdrbzQ4K0lpb3F5cDZSdnlJS0N3dUxsY2tyTW1USWtFcVBGV3hiRXI3ODhzdGl4eTdYczJkUFZxNWN5YVJKazVnNWM2WjkrNExGWWdFb2xnTUFiTXZ3Wjh5WXdZWU5HM2ppaVNkNDdybm43TzloNWNxVkxGNjhtRmRlZVlWMzNubUhjZVBHTVhMa1NGNTc3VFdhTkdsaXYwWkJRUUhQUC84ODN0N2V2UGZlZXc0ck0xeGNYT2pmdno4UkVSSDgrOS8vWnV6WXNmajcrN05seXhZT0hqeG9yM0J3Nk5BaEFQc1RlNnZWeXBRcFV6Q2J6WXdkTzVacDA2YVYrdG5FeE1UWXYyL1hyaDBUSjA0c2RTdUVpRlFOQlFCRVJFUkU1RGZEWURBd2R1eFloZzBieGp2dnZNUEhIMzljNnFUK1NnVUZCZmJsOWxjcWF3dEFXWTRmUDg3eDQ4Zkw3Tk95WlV1R0RoM0szTGx6K2R2Zi9zYWJiNzVwSHc5UUxKbmZ2bjM3bUQ1OU9zbkp5WXdjT1pMZXZYdFRVRkRBMnJWcldieDRNWW1KaVhUdTNCbC9mMzlDUTBQNThNTVBtVGh4SWlOSGpxUlBuejRNR0RBQWYzOS9UQ1lUNDhhTm8zMzc5cmk3dTdOcjF5NCsrdWdqcGsrZmJrL2ExNzU5ZTlxM2IyKy9kK3ZXcmRteFl3Y0ZCUVdZVENaMjdOaEJRRUNBUGREaTR1SkNVRkFRZDk1NXAzMlZ3SlhTMDlQNStPT1AyYmh4STJETDR6QjE2bFFNU2t3cWN0MHBBQ0FpSWlJaXZ5bGhZV0U4Ly96eitQdjdWM2p5RDNEaHdnWDcwL2VpUkhtUmtaRzg5dHByOXRkWGV2MzExd0hiMCt5T0hUc1dhKy9Sb3dldnZmYWF3N0dwVTZjV3F5clFyMTgvZnZ6eFJ6WnUzTWp5NWN2cDA2ZVBQUUJRdEFJZ0tTbUp6ejc3akEwYk5oQVNFc0wwNmROeGQzZG56cHc1ckZ1M2pzek1URnExYXNYTEw3OU0yN1p0c1Znc3JGcTFpaTVkdWpCcjFpem16cDNMMHFWTCtmYmJiK25hdFN1OWUvZkcxZFhWbnUxLzRjS0ZKQ1ltY3VyVUtkTFMwaHpHMTcxN2R3QTZkKzdNOXUzYjJiWnRHdzBhTkNBdUxvNkhIbnJJb2Urd1ljT0s1UVFBeU16TTVNc3Z2MlRGaWhYazVlWFJxbFVyRGh3NGdKdWJteWIvSWplSUFnQWlJaUlpOHB2ejhNTVBWL3Fjakl3TWF0YXNDY0E3Nzd4VHFYUER3c0pLREFCVWxJdUxDK1BHamVQNTU1L254SWtUQU9UbjV3UGc3dTRPMklJTUd6ZHVwRy9mdnZUdjM1OHhZOGFRbEpTRXlXU3lUK2hidG15SjJXeG03ZHExZlBIRkZ5UWxKZEcvZjMrR0RoM0s2TkdqNmRHakIvUG56MmZkdW5YMDZOR0RPWFBtRk10dk1HUEdqR0xqS3dvQWRPdldqZG16WjdONDhXSWlJeU1CMnhhR0t6K0xLMWtzRmthTkdrVmlZaUoxNnRSaHlKQWgzSFBQUFdXdW9MQmV5aVZSbVNDT2lKUk5BUUFSRVJFUitjMjdlUEVpNmVucFpVNG1FeE1UYWRHaUJRQ3JWcTBpT3p1YkYxOThFVGMzTjZaTW1ZSy92NzlEZjdQWnpBY2ZmTUM2ZGVzWU1HREFOWTh4T0RpWStmUG4yelBzNStUa0FMOEdBQjU1NUJFNmR1eG9UeFQ0eEJOUFlES1p1T09PTy9EeDhTRTFOWlVGQ3hidzdiZmZjdmJzV1pvMWE4YUlFU1BvMkxFakZvdUZ0TFEwV3JkdXpmdnZ2MDk4ZkR6aDRlSE1ueitmMDZkUDg5eHp6OUcrZlhzbVQ1NXNIMDlCUVFIUFB2c3NnWUdCOW1NK1BqN2NkOTk5ckZpeGdpTkhqaEFaR1ZucVV2L0xHWTFHUm8wYXhlblRwN24vL3ZzeFZxQWF5ZW5UcHhrL2ZqejkrL2VuVDU4K0ZmOGdSYVJVQ2dDSWlJaUl5Ry9TcTYrK3lva1RKM0IzZHljek01UHM3R3dhTkdoUVl0L1RwMCtUbFpWbHJ6MXZOQnFwVWFNRzc3enpEbVBHakdIVXFGRk1uRGpSSGlBNGVmSWtmLzNyWDRtTGkyUGl4SWwwNjlhdFNzWmNOUGtIeU0zTkJYNE5BQUFPVlFJZWZQQkJrcEtTV0xObURSczNidVNubjM0Q29GT25UdlRyMTQrMmJkc0N0dEtKYytiTUlTVWxoZG16WnhNYUdtcC9uMWFybFhmZmZaZTh2RHc2ZCs2TTFXcTFCMG5tenAxTGNuSnlzUzBNanovK09DdFdyTUJxdFRKdzRNQUt2N2QyN2RyUnJsMjdDdmZQek16a3pKa3psU29uS0NKbFV3QkFSRVJFUktxZCtmUG5BNUNRa09Bd2FiMWNjSEF3dTNmdnRyOE9EUTFsMUtoUkpWNnZxRi9SQkw5STNicDFtVGx6Sm0rKytTYWpSNCttZCsvZXVMbTVzWFRwVW9LQ2duai8vZmNkTXV0WHBYUG56Z0hnNGVGUnJHM1dyRmxzM3J5WjlQUjBBTUxEdy9uREgvNUF6NTQ5cVYyN05nQTdkdXpncTYrK1l0KytmWVNFaERCaHdnU0hBQUxZbHRjLysreXpmUFhWVjB5ZlBwMHZ2L3lTZnYzNmNlN2NPWll0VzhaVFR6MVY3RE81dktyQjBxVkw2ZFNwVTRtVkNxNVZVbElTQUhYcTFLbnlhNHM0S3dVQVJFUkVSS1JhbVRkdkhvc1hMNlpwMDZiczJiT0h0OTU2aTVkZWVzbGhxVHJBbURGakdEMTZ0RDFBVU5ieS8zWHIxbUV5bVVwOFFoMGNITXp3NGNPWlBIa3l5NVl0QThETHk0dFJvMGFWTy9sZnYzNTlzWVIvRmJWanh3NEFBZ0lDaXJYVnJWdVhxS2dvV3JkdVRZY09IZXdUKzVTVUZMNzg4a3RXcjE1TlFrSUN0V3JWWXZqdzRmYUVmeVZwMWFvVnJWcTFJaTR1ams4KytZUVBQL3dRc0UyOGUvZnU3ZEIzMGFKRmZQdnR0MFJGUmVIbjU4ZVdMVnQ0ODgwM21UUnBrajJCWW1XNHVycHkvdng1TEJaTHNXMEIrL2Z2QnloMTFZYUlWSjRDQUNJaUlpSlNiV3pjdUpIRml4ZlRwazBicGt5Wnd2cjE2NWs1Y3lhREJ3K21WYXRXaEllSDQrM3RqZEZvTFBabHNWakl6ODhuUHorZmdvSUMrNjhkT25RZ05qYVdIajE2NE9YbEJVQldWaGF4c2JIczNyMmJiZHUya1p5Y2pKZVhGMzM3OWlVdkw0OTE2OWJ4Mm11dkVSZ1l5RzIzM1ViejVzMXAxS2dSZGVyVWNjZ1ZVTDkrL1dMSkFXTmlZamg1OHFUOXRjVmlZY3FVS1hoNGVPRHU3bzdCWUNBaElZR2RPM2ZpNGVGQm16WnRpbjBPZmZ2MnRZL2w1NTkvWnMyYU5lellzWU1qUjQ0QTBLeFpNOGFQSDgrOTk5NWI2c1QvY2hrWkdXemF0SWxEaHc3aDVlVkZpeFl0MkxWckYwODk5UlNQUHZvb1E0Y081YlBQUG1QaHdvVkVSa2J5OXR0dll6S1ptREJoQXJ0MjdlTEZGMTlrNHNTSk5HclVxRkkvejRpSUNBNGZQc3o0OGVOcDJyU3AvWGhxYWlvYk4yN0V5OHZMWHBKUVJLNmRBZ0FpSWlJaVVtM2NkdHR0TkduU2hMZmVlZ3VUeVVTdlhyMW8zYm8xSzFhc1lPL2V2YXhidDg0K3lTL0tJbCtXRmkxYWNQYnNXUXdHQXdNR0RHRDU4dVg4NXovL0lUazVHYXZWaXF1cks2MWJ0MmJRb0VGMDdkclZIaUFZTW1RSVAvendBNXMyYldMRGhnMnNXYk1Hc09VTytNYy8vbUZmdGg0Wkdja0xMN3pnY00rTWpBeUhBSURSYUNRdUxxNVlOdjZRa0JCR2poeUpuNStmdy9HRWhBUVdMMTdNOGVQSGlZdUx3MncyNCtMaVFtUmtKRTgvL1RUZHVuVXJNUlAvbGZMeThsaTFhaFhidDI5bno1NDlHQXdHZXZYcXhWTlBQVVZBUUFCSGp4N2w3My8vTzNYcjFtWHk1TWxzM3J5WmR1M2FNV25TSkx5OXZRRmJ0WVMvL09VdmJOKytuZUhEaHpOdDJyUUtKUVVzTW5ic1dHYk1tTUdoUTRjNGNPQ0EvYmpCWUtCaHc0Yjg4WTkvdE45TFJLNmRpL2xpUnZsL000cUlpSWlJVkpFTlczY1dLeDFYR1dhenVVSlB0YTFXSy9uNStaak5aaXdXQ3dhREFZUEJnTkZvZFBnK0xTMk43Ny8vbnNjZWU0ekV4RVJtekpoQjA2Wk5pWXFLb20zYnR1VXViYy9Qeitmbm4zOG1MaTRPRnhjWGU4YjZwS1FrUEQwOWkxVVBLRzJzdWJtNTl2R2FUQ1o4ZlgxTGZmOWp4NDdGeTh1THhvMGIwN3g1Yy91Uy9Nb3dtODA4OHNnamhJZUgyMHZ5bFhTTmMrZk9NWFRvVUhyMTZzVXp6enhUYkttKzFXcGwwYUpGSERwMGlELzk2VThPV3kzbXpwMUxXbG9hRXlkT3JOVFlxc0s2ZGV2b2ZrZUhHMzVma1Z1WkFnQWlJaUlpY2tOZGF3QkFxazVXVmhZK1BqN2w5cnR3NFFJMWF0UW9zMDlweVJodkZnVUFSSW96M093QmlJaUlpSWh6TVJvTldDeVdtejBNZ1FwTi9vRnlKLy9BTFRYNXR5VVYxRlJINUVyNlV5RWlJaUlpTjVTSHV6dFpXVmszZXhqeUc1YVZsWVZuQ2VVVFJaeWRBZ0FpSWlJaWNrTUZCZFMwMTNnWHVSNlNrcElJOUs5Y1RnUVJaNkFBZ0lpSWlJamNVR0YxUTBoUFN5VWpJK05tRDBWK2d6SXlNa2hQUzZWK3ZUbzNleWdpdHh3RkFFUkVSRVRraG5JMUdta1dFVTVzYkt5Q0FGS2xNakl5aUkyTnBWbEVPRWFEcGpvaVYxSVZBQkVSRVJHNUtUSXl6M1A0V0R5MUFvTUlEUTNGeDhlbldJazVrZkpZTEJheXNySklTa29pUFMyVlpoSGgrUHVWWEVKUnhOa3BBQ0FpSWlJaU40M1pZdUZVWWpKcEdabms1T1ppc1JUZTdDRkpOV00wR3ZEMDhDRFEzNCt3dWlHNEtvZ2tVaW9GQUVSRVJFUkVSRVNjZ0RiR2lJaUlpSWlJaURnQkJRQkVSRVJFUkVSRW5JQUNBQ0lpSWlJaUlpSk9RQUVBRVJFUkVSRVJFU2VnQUlDSWlJaUlpSWlJRTFBQVFFUkVSRVJFUk1RSktBQWdJaUlpSWlJaTRnUVVBQkFSRVJFUkVSRnhBZ29BaUlpSWlJaUlpRGdCQlFCRVJFUkVSRVJFbklBQ0FDSWlJaUlpSWlKT1FBRUFFUkVSRVJFUkVTZWdBSUNJaUlpSWlJaUlFMUFBUUVSRVJFUkVSTVFKS0FBZ0lpSWlJaUlpNGdRVUFCQVJFUkVSRVJGeEFnb0FpSWlJaUlpSWlEZ0JCUUJFUkVSRVJFUkVuSUFDQUNJaUlpSWlJaUpPUUFFQUVSRVJFUkVSRVNlZ0FJQ0lpSWlJaUlpSUUxQUFRRVJFUkVSRVJNUUpLQUFnSWlJaUlpSWk0Z1FVQUJBUkVSRVJFUkZ4QWdvQWlJaUlpSWlJaURnQkJRQkVSRVJFUkVSRW5JQUNBQ0lpSWlJaUlpSk9RQUVBRVJFUkVSRVJFU2VnQUlDSWlJaUlpSWlJRTFBQVFFUkVSRVJFUk1RSktBQWdJaUlpSWlJaTRnUVVBQkFSRVJFUkVSRnhBZ29BaUlpSWlJaUlpRGdCQlFCRVJFUkVSRVJFbklBQ0FDSWlJaUlpSWlKT1FBRUFFUkVSRVJFUkVTZWdBSUNJaUlpSWlJaUlFMUFBUUVSRVJFUkVSTVFKS0FBZ0lpSWlJaUlpNGdRVUFCQVJFUkVSRVJGeEFnb0FpSWlJaUlpSWlEZ0JCUUJFUkVSRVJFUkVuSUFDQUNJaUlpSWlJaUpPUUFFQUVSRVJFUkVSRVNmdy95eXl6WGVBbEFCQ0FBQUFBRWxGVGtTdVFtQ0MiLAoJIlRoZW1lIiA6ICIiLAoJIlR5cGUiIDogIm1pbmQiLAoJIlZlcnNpb24iIDogIiIKfQo="/>
    </extobj>
  </extobjs>
</s:customData>
</file>

<file path=customXml/itemProps346.xml><?xml version="1.0" encoding="utf-8"?>
<ds:datastoreItem xmlns:ds="http://schemas.openxmlformats.org/officeDocument/2006/customXml" ds:itemID="s:customData">
  <ds:schemaRefs>
    <ds:schemaRef ds:uri="http://www.wps.cn/officeDocument/2013/wpsCustomData"/>
  </ds:schemaRefs>
</ds:datastoreItem>
</file>

<file path=docProps/app.xml><?xml version="1.0" encoding="utf-8"?>
<Properties xmlns="http://schemas.openxmlformats.org/officeDocument/2006/extended-properties" xmlns:vt="http://schemas.openxmlformats.org/officeDocument/2006/docPropsVTypes">
  <TotalTime>0</TotalTime>
  <Words>4227</Words>
  <Application>WPS 演示</Application>
  <PresentationFormat>宽屏</PresentationFormat>
  <Paragraphs>239</Paragraphs>
  <Slides>23</Slides>
  <Notes>0</Notes>
  <HiddenSlides>0</HiddenSlides>
  <MMClips>0</MMClips>
  <ScaleCrop>false</ScaleCrop>
  <HeadingPairs>
    <vt:vector size="6" baseType="variant">
      <vt:variant>
        <vt:lpstr>已用的字体</vt:lpstr>
      </vt:variant>
      <vt:variant>
        <vt:i4>10</vt:i4>
      </vt:variant>
      <vt:variant>
        <vt:lpstr>主题</vt:lpstr>
      </vt:variant>
      <vt:variant>
        <vt:i4>2</vt:i4>
      </vt:variant>
      <vt:variant>
        <vt:lpstr>幻灯片标题</vt:lpstr>
      </vt:variant>
      <vt:variant>
        <vt:i4>23</vt:i4>
      </vt:variant>
    </vt:vector>
  </HeadingPairs>
  <TitlesOfParts>
    <vt:vector size="35" baseType="lpstr">
      <vt:lpstr>Arial</vt:lpstr>
      <vt:lpstr>宋体</vt:lpstr>
      <vt:lpstr>Wingdings</vt:lpstr>
      <vt:lpstr>微软雅黑</vt:lpstr>
      <vt:lpstr>汉仪旗黑-85S</vt:lpstr>
      <vt:lpstr>黑体</vt:lpstr>
      <vt:lpstr>Segoe UI</vt:lpstr>
      <vt:lpstr>华文细黑</vt:lpstr>
      <vt:lpstr>Arial Unicode MS</vt:lpstr>
      <vt:lpstr>Calibri</vt:lpstr>
      <vt:lpstr>Office 主题</vt:lpstr>
      <vt:lpstr>2_Office 主题​​</vt:lpstr>
      <vt:lpstr>情感识别的 解耦多模态提取</vt:lpstr>
      <vt:lpstr>PowerPoint 演示文稿</vt:lpstr>
      <vt:lpstr>论文背景介绍</vt:lpstr>
      <vt:lpstr>PowerPoint 演示文稿</vt:lpstr>
      <vt:lpstr>PowerPoint 演示文稿</vt:lpstr>
      <vt:lpstr>PowerPoint 演示文稿</vt:lpstr>
      <vt:lpstr>PowerPoint 演示文稿</vt:lpstr>
      <vt:lpstr>PowerPoint 演示文稿</vt:lpstr>
      <vt:lpstr>实现方法介绍</vt:lpstr>
      <vt:lpstr>PowerPoint 演示文稿</vt:lpstr>
      <vt:lpstr>PowerPoint 演示文稿</vt:lpstr>
      <vt:lpstr>PowerPoint 演示文稿</vt:lpstr>
      <vt:lpstr>PowerPoint 演示文稿</vt:lpstr>
      <vt:lpstr>PowerPoint 演示文稿</vt:lpstr>
      <vt:lpstr>实验结果展示</vt:lpstr>
      <vt:lpstr>PowerPoint 演示文稿</vt:lpstr>
      <vt:lpstr>PowerPoint 演示文稿</vt:lpstr>
      <vt:lpstr>PowerPoint 演示文稿</vt:lpstr>
      <vt:lpstr>PowerPoint 演示文稿</vt:lpstr>
      <vt:lpstr>论文后续工作</vt:lpstr>
      <vt:lpstr>PowerPoint 演示文稿</vt:lpstr>
      <vt:lpstr>PowerPoint 演示文稿</vt:lpstr>
      <vt:lpstr>谢谢聆听</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i</dc:creator>
  <cp:lastModifiedBy>泰戈尔猫</cp:lastModifiedBy>
  <cp:revision>8</cp:revision>
  <dcterms:created xsi:type="dcterms:W3CDTF">2023-06-29T04:01:00Z</dcterms:created>
  <dcterms:modified xsi:type="dcterms:W3CDTF">2023-07-02T08:15:48Z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9A5814FA13AD479C979DE01F1381E354_12</vt:lpwstr>
  </property>
  <property fmtid="{D5CDD505-2E9C-101B-9397-08002B2CF9AE}" pid="3" name="KSOProductBuildVer">
    <vt:lpwstr>2052-11.1.0.14309</vt:lpwstr>
  </property>
</Properties>
</file>