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7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minimum-operations-to-make-the-array-increasing/" TargetMode="External"/><Relationship Id="rId2" Type="http://schemas.openxmlformats.org/officeDocument/2006/relationships/hyperlink" Target="https://leetcode.com/problems/maximum-sum-with-exactly-k-elemen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1069" TargetMode="External"/><Relationship Id="rId4" Type="http://schemas.openxmlformats.org/officeDocument/2006/relationships/hyperlink" Target="https://leetcode.com/problems/longest-subsequence-with-limited-su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44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기초 체력 훈련할 때 문법만 인터넷 </a:t>
            </a:r>
            <a:r>
              <a:rPr lang="ko-KR" altLang="en-US" dirty="0" err="1"/>
              <a:t>검색하는거</a:t>
            </a:r>
            <a:r>
              <a:rPr lang="ko-KR" altLang="en-US" dirty="0"/>
              <a:t> 선생님과 약속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체력 훈련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ED99B89-135F-4B87-9105-0013C5767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410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hlinkClick r:id="rId2"/>
              </a:rPr>
              <a:t>https://leetcode.com/problems/maximum-sum-with-exactly-k-elements/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hlinkClick r:id="rId3"/>
              </a:rPr>
              <a:t>https://leetcode.com/problems/minimum-operations-to-make-the-array-increasing/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hlinkClick r:id="rId4"/>
              </a:rPr>
              <a:t>https://leetcode.com/problems/longest-subsequence-with-limited-sum/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>
                <a:hlinkClick r:id="rId5"/>
              </a:rPr>
              <a:t>https://www.acmicpc.net/problem/1069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dirty="0">
              <a:solidFill>
                <a:srgbClr val="4785FF"/>
              </a:solidFill>
              <a:latin typeface="Noto Sans KR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4349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천체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TM03457452[[fn=천체]]</Template>
  <TotalTime>335</TotalTime>
  <Words>58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KR</vt:lpstr>
      <vt:lpstr>Arial</vt:lpstr>
      <vt:lpstr>Calibri</vt:lpstr>
      <vt:lpstr>Calibri Light</vt:lpstr>
      <vt:lpstr>천체</vt:lpstr>
      <vt:lpstr>숙제</vt:lpstr>
      <vt:lpstr>기초 체력 훈련</vt:lpstr>
      <vt:lpstr>기초 체력 훈련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숙제</dc:title>
  <dc:creator>wnxod</dc:creator>
  <cp:lastModifiedBy>태욱 주</cp:lastModifiedBy>
  <cp:revision>51</cp:revision>
  <dcterms:created xsi:type="dcterms:W3CDTF">2021-12-25T05:15:53Z</dcterms:created>
  <dcterms:modified xsi:type="dcterms:W3CDTF">2024-02-29T02:32:35Z</dcterms:modified>
</cp:coreProperties>
</file>