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diagonal-difference" TargetMode="External"/><Relationship Id="rId2" Type="http://schemas.openxmlformats.org/officeDocument/2006/relationships/hyperlink" Target="https://www.hackerrank.com/challenges/birthday-cake-cand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/left-and-right-sum-differences" TargetMode="External"/><Relationship Id="rId4" Type="http://schemas.openxmlformats.org/officeDocument/2006/relationships/hyperlink" Target="https://leetcode.com/problems/build-array-from-permu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기초 체력 훈련할 때 문법만 인터넷 </a:t>
            </a:r>
            <a:r>
              <a:rPr lang="ko-KR" altLang="en-US" dirty="0" err="1"/>
              <a:t>검색하는거</a:t>
            </a:r>
            <a:r>
              <a:rPr lang="ko-KR" altLang="en-US" dirty="0"/>
              <a:t> 선생님과 약속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https://www.hackerrank.com/challenges/birthday-cake-candles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https://www.hackerrank.com/challenges/diagonal-difference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https://leetcode.com/problems/build-array-from-permutation/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>
                <a:hlinkClick r:id="rId5"/>
              </a:rPr>
              <a:t>https://leetcode.com/problems/left-and-right-sum-differences</a:t>
            </a:r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43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139</TotalTime>
  <Words>58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천체</vt:lpstr>
      <vt:lpstr>숙제</vt:lpstr>
      <vt:lpstr>기초 체력 훈련</vt:lpstr>
      <vt:lpstr>기초 체력 훈련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</dc:title>
  <dc:creator>wnxod</dc:creator>
  <cp:lastModifiedBy>주 태욱</cp:lastModifiedBy>
  <cp:revision>30</cp:revision>
  <dcterms:created xsi:type="dcterms:W3CDTF">2021-12-25T05:15:53Z</dcterms:created>
  <dcterms:modified xsi:type="dcterms:W3CDTF">2023-03-06T07:30:12Z</dcterms:modified>
</cp:coreProperties>
</file>