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ol.programmers.co.kr/learn/courses/30/lessons/120922" TargetMode="External"/><Relationship Id="rId2" Type="http://schemas.openxmlformats.org/officeDocument/2006/relationships/hyperlink" Target="https://school.programmers.co.kr/learn/courses/30/lessons/1208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ol.programmers.co.kr/learn/courses/30/lessons/120884" TargetMode="External"/><Relationship Id="rId4" Type="http://schemas.openxmlformats.org/officeDocument/2006/relationships/hyperlink" Target="https://school.programmers.co.kr/learn/courses/30/lessons/12087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기초 체력 훈련할 때 문법만 인터넷 </a:t>
            </a:r>
            <a:r>
              <a:rPr lang="ko-KR" altLang="en-US" dirty="0" err="1"/>
              <a:t>검색하는거</a:t>
            </a:r>
            <a:r>
              <a:rPr lang="ko-KR" altLang="en-US" dirty="0"/>
              <a:t> 선생님과 약속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hlinkClick r:id="rId2"/>
              </a:rPr>
              <a:t>https://school.programmers.co.kr/learn/courses/30/lessons/120860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https://school.programmers.co.kr/learn/courses/30/lessons/120922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>
                <a:hlinkClick r:id="rId4"/>
              </a:rPr>
              <a:t>https://school.programmers.co.kr/learn/courses/30/lessons/120871</a:t>
            </a:r>
            <a:endParaRPr lang="en-US" altLang="ko-KR"/>
          </a:p>
          <a:p>
            <a:endParaRPr lang="en-US" altLang="ko-KR" dirty="0"/>
          </a:p>
          <a:p>
            <a:r>
              <a:rPr lang="en-US" altLang="ko-KR" dirty="0">
                <a:hlinkClick r:id="rId5"/>
              </a:rPr>
              <a:t>https://school.programmers.co.kr/learn/courses/30/lessons/120884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43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333</TotalTime>
  <Words>93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천체</vt:lpstr>
      <vt:lpstr>숙제</vt:lpstr>
      <vt:lpstr>기초 체력 훈련</vt:lpstr>
      <vt:lpstr>기초 체력 훈련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주 태욱</cp:lastModifiedBy>
  <cp:revision>42</cp:revision>
  <dcterms:created xsi:type="dcterms:W3CDTF">2021-12-25T05:15:53Z</dcterms:created>
  <dcterms:modified xsi:type="dcterms:W3CDTF">2023-03-24T05:22:56Z</dcterms:modified>
</cp:coreProperties>
</file>