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unting-bits/description/" TargetMode="External"/><Relationship Id="rId2" Type="http://schemas.openxmlformats.org/officeDocument/2006/relationships/hyperlink" Target="https://leetcode.com/problems/minimum-sum-of-four-digit-number-after-splitting-digits/descrip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number-of-arithmetic-triplets/description/" TargetMode="External"/><Relationship Id="rId4" Type="http://schemas.openxmlformats.org/officeDocument/2006/relationships/hyperlink" Target="https://leetcode.com/problems/max-increase-to-keep-city-skyline/descrip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기초 체력 훈련할 때 문법만 인터넷 </a:t>
            </a:r>
            <a:r>
              <a:rPr lang="ko-KR" altLang="en-US" dirty="0" err="1"/>
              <a:t>검색하는거</a:t>
            </a:r>
            <a:r>
              <a:rPr lang="ko-KR" altLang="en-US" dirty="0"/>
              <a:t> 선생님과 약속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https://leetcode.com/problems/minimum-sum-of-four-digit-number-after-splitting-digits/description/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https://leetcode.com/problems/counting-bits/description/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https://leetcode.com/problems/max-increase-to-keep-city-skyline/description/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>
                <a:hlinkClick r:id="rId5"/>
              </a:rPr>
              <a:t>https://leetcode.com/problems/number-of-arithmetic-triplets/description/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3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240</TotalTime>
  <Words>65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천체</vt:lpstr>
      <vt:lpstr>숙제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 태욱</cp:lastModifiedBy>
  <cp:revision>37</cp:revision>
  <dcterms:created xsi:type="dcterms:W3CDTF">2021-12-25T05:15:53Z</dcterms:created>
  <dcterms:modified xsi:type="dcterms:W3CDTF">2023-03-17T21:25:18Z</dcterms:modified>
</cp:coreProperties>
</file>