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기초 체력 훈련할 때 문법만 인터넷 </a:t>
            </a:r>
            <a:r>
              <a:rPr lang="ko-KR" altLang="en-US" sz="2400" dirty="0" err="1"/>
              <a:t>검색하는거</a:t>
            </a:r>
            <a:r>
              <a:rPr lang="ko-KR" altLang="en-US" sz="2400" dirty="0"/>
              <a:t> 선생님과 약속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r>
              <a:rPr lang="ko-KR" altLang="en-US" sz="2400" dirty="0"/>
              <a:t>혼자서 풀어보도록 노력하세요</a:t>
            </a:r>
            <a:r>
              <a:rPr lang="en-US" altLang="ko-KR" sz="2400" dirty="0"/>
              <a:t>! </a:t>
            </a:r>
            <a:r>
              <a:rPr lang="ko-KR" altLang="en-US" sz="2400" dirty="0"/>
              <a:t>다른 사람이 풀어주면 안됩니다</a:t>
            </a:r>
            <a:r>
              <a:rPr lang="en-US" altLang="ko-KR" sz="2400" dirty="0"/>
              <a:t>^_^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164E1E-F191-4B93-861D-05CBCB14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09925"/>
            <a:ext cx="57054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295A08-C260-409C-A4B2-356AD042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두 행렬의 곱은 다음과 같이 계산합니다.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nir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다음 두 행렬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A와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B의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 곱을 2차원 배열을 이용하여 계산하는 프로그램을 작성하세요.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nir"/>
              </a:rPr>
              <a:t> </a:t>
            </a:r>
            <a:r>
              <a:rPr kumimoji="0" lang="ko-KR" altLang="ko-KR" sz="16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CA5AF-2341-4480-9292-FAB4E58E6D20}"/>
              </a:ext>
            </a:extLst>
          </p:cNvPr>
          <p:cNvSpPr txBox="1"/>
          <p:nvPr/>
        </p:nvSpPr>
        <p:spPr>
          <a:xfrm>
            <a:off x="914400" y="2286000"/>
            <a:ext cx="6673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DemiLight"/>
              </a:rPr>
              <a:t>배열을 거꾸로 출력시키기 배열을 사용해 </a:t>
            </a:r>
            <a:r>
              <a:rPr lang="en-US" altLang="ko-KR" b="1" i="0" dirty="0">
                <a:effectLst/>
                <a:latin typeface="Noto Sans DemiLight"/>
              </a:rPr>
              <a:t>6</a:t>
            </a:r>
            <a:r>
              <a:rPr lang="ko-KR" altLang="en-US" b="1" i="0" dirty="0">
                <a:effectLst/>
                <a:latin typeface="Noto Sans DemiLight"/>
              </a:rPr>
              <a:t>개의 숫자를 </a:t>
            </a:r>
            <a:r>
              <a:rPr lang="ko-KR" altLang="en-US" b="1" i="0" dirty="0" err="1">
                <a:effectLst/>
                <a:latin typeface="Noto Sans DemiLight"/>
              </a:rPr>
              <a:t>입력받고</a:t>
            </a:r>
            <a:endParaRPr lang="ko-KR" altLang="en-US" b="0" i="0" dirty="0">
              <a:effectLst/>
              <a:latin typeface="Noto Sans DemiLight"/>
            </a:endParaRP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   </a:t>
            </a:r>
            <a:r>
              <a:rPr lang="en-US" altLang="ko-KR" b="1" i="0" dirty="0">
                <a:effectLst/>
                <a:latin typeface="Noto Sans DemiLight"/>
              </a:rPr>
              <a:t>6</a:t>
            </a:r>
            <a:r>
              <a:rPr lang="ko-KR" altLang="en-US" b="1" i="0" dirty="0">
                <a:effectLst/>
                <a:latin typeface="Noto Sans DemiLight"/>
              </a:rPr>
              <a:t>개의 숫자를 거꾸로 </a:t>
            </a:r>
            <a:r>
              <a:rPr lang="ko-KR" altLang="en-US" b="1" i="0" dirty="0" err="1">
                <a:effectLst/>
                <a:latin typeface="Noto Sans DemiLight"/>
              </a:rPr>
              <a:t>출력시키는예제를</a:t>
            </a:r>
            <a:r>
              <a:rPr lang="ko-KR" altLang="en-US" b="1" i="0" dirty="0">
                <a:effectLst/>
                <a:latin typeface="Noto Sans DemiLight"/>
              </a:rPr>
              <a:t> 만들어 보세요</a:t>
            </a:r>
            <a:r>
              <a:rPr lang="en-US" altLang="ko-KR" b="1" i="0" dirty="0">
                <a:effectLst/>
                <a:latin typeface="Noto Sans DemiLight"/>
              </a:rPr>
              <a:t>.</a:t>
            </a:r>
            <a:endParaRPr lang="ko-KR" altLang="en-US" b="0" i="0" dirty="0">
              <a:effectLst/>
              <a:latin typeface="Noto Sans DemiLight"/>
            </a:endParaRPr>
          </a:p>
          <a:p>
            <a:pPr algn="l"/>
            <a:r>
              <a:rPr lang="ko-KR" altLang="en-US" b="0" i="0" dirty="0">
                <a:effectLst/>
                <a:latin typeface="Noto Sans DemiLight"/>
              </a:rPr>
              <a:t> </a:t>
            </a:r>
          </a:p>
          <a:p>
            <a:pPr algn="l"/>
            <a:r>
              <a:rPr lang="ko-KR" altLang="en-US" b="0" i="0" dirty="0">
                <a:effectLst/>
                <a:latin typeface="Noto Sans DemiLight"/>
              </a:rPr>
              <a:t>◎입력 예제</a:t>
            </a:r>
          </a:p>
          <a:p>
            <a:pPr algn="l"/>
            <a:r>
              <a:rPr lang="en-US" altLang="ko-KR" b="0" i="0" dirty="0">
                <a:effectLst/>
                <a:latin typeface="Noto Sans DemiLight"/>
              </a:rPr>
              <a:t>2 57 12 40 99 18</a:t>
            </a:r>
            <a:endParaRPr lang="ko-KR" altLang="en-US" b="0" i="0" dirty="0">
              <a:effectLst/>
              <a:latin typeface="Noto Sans DemiLight"/>
            </a:endParaRPr>
          </a:p>
          <a:p>
            <a:pPr algn="l"/>
            <a:r>
              <a:rPr lang="ko-KR" altLang="en-US" b="0" i="0" dirty="0">
                <a:effectLst/>
                <a:latin typeface="Noto Sans DemiLight"/>
              </a:rPr>
              <a:t> </a:t>
            </a:r>
          </a:p>
          <a:p>
            <a:pPr algn="l"/>
            <a:r>
              <a:rPr lang="ko-KR" altLang="en-US" b="0" i="0" dirty="0">
                <a:effectLst/>
                <a:latin typeface="Noto Sans DemiLight"/>
              </a:rPr>
              <a:t>◎출력 예제</a:t>
            </a:r>
          </a:p>
          <a:p>
            <a:pPr algn="l"/>
            <a:r>
              <a:rPr lang="en-US" altLang="ko-KR" b="0" i="0" dirty="0">
                <a:effectLst/>
                <a:latin typeface="Noto Sans DemiLight"/>
              </a:rPr>
              <a:t>18 99 40 12 57 2</a:t>
            </a:r>
            <a:endParaRPr lang="ko-KR" altLang="en-US" b="0" i="0" dirty="0">
              <a:effectLst/>
              <a:latin typeface="Noto Sans DemiLigh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CA5AF-2341-4480-9292-FAB4E58E6D20}"/>
              </a:ext>
            </a:extLst>
          </p:cNvPr>
          <p:cNvSpPr txBox="1"/>
          <p:nvPr/>
        </p:nvSpPr>
        <p:spPr>
          <a:xfrm>
            <a:off x="914400" y="2286000"/>
            <a:ext cx="50658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DemiLight"/>
              </a:rPr>
              <a:t>배열을 사용해 홀수와 짝수를 구분해 출력시키기</a:t>
            </a: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 </a:t>
            </a:r>
          </a:p>
          <a:p>
            <a:pPr algn="l"/>
            <a:endParaRPr lang="ko-KR" altLang="en-US" b="1" i="0" dirty="0">
              <a:effectLst/>
              <a:latin typeface="Noto Sans DemiLight"/>
            </a:endParaRP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◎입력 예제</a:t>
            </a:r>
          </a:p>
          <a:p>
            <a:pPr algn="l"/>
            <a:endParaRPr lang="ko-KR" altLang="en-US" b="1" i="0" dirty="0">
              <a:effectLst/>
              <a:latin typeface="Noto Sans DemiLight"/>
            </a:endParaRP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4 6 9 50 85 91 15</a:t>
            </a:r>
          </a:p>
          <a:p>
            <a:pPr algn="l"/>
            <a:endParaRPr lang="en-US" altLang="ko-KR" b="1" i="0" dirty="0">
              <a:effectLst/>
              <a:latin typeface="Noto Sans DemiLight"/>
            </a:endParaRP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◎</a:t>
            </a:r>
            <a:r>
              <a:rPr lang="ko-KR" altLang="en-US" b="1" i="0" dirty="0">
                <a:effectLst/>
                <a:latin typeface="Noto Sans DemiLight"/>
              </a:rPr>
              <a:t>출력 예제</a:t>
            </a:r>
          </a:p>
          <a:p>
            <a:pPr algn="l"/>
            <a:endParaRPr lang="ko-KR" altLang="en-US" b="1" i="0" dirty="0">
              <a:effectLst/>
              <a:latin typeface="Noto Sans DemiLight"/>
            </a:endParaRP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9 </a:t>
            </a:r>
            <a:r>
              <a:rPr lang="en-US" altLang="ko-KR" b="1" i="0">
                <a:effectLst/>
                <a:latin typeface="Noto Sans DemiLight"/>
              </a:rPr>
              <a:t>85 91 15</a:t>
            </a:r>
            <a:endParaRPr lang="en-US" altLang="ko-KR" b="1" i="0" dirty="0">
              <a:effectLst/>
              <a:latin typeface="Noto Sans DemiLight"/>
            </a:endParaRPr>
          </a:p>
          <a:p>
            <a:pPr algn="l"/>
            <a:endParaRPr lang="en-US" altLang="ko-KR" b="1" i="0" dirty="0">
              <a:effectLst/>
              <a:latin typeface="Noto Sans DemiLight"/>
            </a:endParaRP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4 6 50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08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CA5AF-2341-4480-9292-FAB4E58E6D20}"/>
              </a:ext>
            </a:extLst>
          </p:cNvPr>
          <p:cNvSpPr txBox="1"/>
          <p:nvPr/>
        </p:nvSpPr>
        <p:spPr>
          <a:xfrm>
            <a:off x="932688" y="1901952"/>
            <a:ext cx="68932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DemiLight"/>
              </a:rPr>
              <a:t>오름 차 순으로 정렬된 숫자 </a:t>
            </a:r>
            <a:r>
              <a:rPr lang="en-US" altLang="ko-KR" b="1" i="0">
                <a:effectLst/>
                <a:latin typeface="Noto Sans DemiLight"/>
              </a:rPr>
              <a:t>6</a:t>
            </a:r>
            <a:r>
              <a:rPr lang="ko-KR" altLang="en-US" b="1" i="0">
                <a:effectLst/>
                <a:latin typeface="Noto Sans DemiLight"/>
              </a:rPr>
              <a:t>개가 </a:t>
            </a:r>
            <a:r>
              <a:rPr lang="ko-KR" altLang="en-US" b="1" i="0" dirty="0">
                <a:effectLst/>
                <a:latin typeface="Noto Sans DemiLight"/>
              </a:rPr>
              <a:t>저장되는 배열을 선언해 주시고</a:t>
            </a: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숫자를 </a:t>
            </a:r>
            <a:r>
              <a:rPr lang="ko-KR" altLang="en-US" b="1" i="0" dirty="0" err="1">
                <a:effectLst/>
                <a:latin typeface="Noto Sans DemiLight"/>
              </a:rPr>
              <a:t>입력받았을</a:t>
            </a:r>
            <a:r>
              <a:rPr lang="ko-KR" altLang="en-US" b="1" i="0" dirty="0">
                <a:effectLst/>
                <a:latin typeface="Noto Sans DemiLight"/>
              </a:rPr>
              <a:t> 때</a:t>
            </a:r>
            <a:r>
              <a:rPr lang="ko-KR" altLang="en-US" b="1" dirty="0">
                <a:latin typeface="Noto Sans DemiLight"/>
              </a:rPr>
              <a:t> </a:t>
            </a:r>
            <a:r>
              <a:rPr lang="ko-KR" altLang="en-US" b="1" i="0" dirty="0">
                <a:effectLst/>
                <a:latin typeface="Noto Sans DemiLight"/>
              </a:rPr>
              <a:t>그 숫자가 배열 안에서 자기 자리를 찾아가는</a:t>
            </a: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프로그램을 만들어보세요</a:t>
            </a:r>
            <a:r>
              <a:rPr lang="en-US" altLang="ko-KR" b="1" i="0" dirty="0">
                <a:effectLst/>
                <a:latin typeface="Noto Sans DemiLight"/>
              </a:rPr>
              <a:t>.</a:t>
            </a:r>
          </a:p>
          <a:p>
            <a:pPr algn="l"/>
            <a:endParaRPr lang="en-US" altLang="ko-KR" b="1" i="0" dirty="0">
              <a:effectLst/>
              <a:latin typeface="Noto Sans DemiLight"/>
            </a:endParaRP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예를 들어</a:t>
            </a:r>
            <a:r>
              <a:rPr lang="en-US" altLang="ko-KR" b="1" i="0" dirty="0">
                <a:effectLst/>
                <a:latin typeface="Noto Sans DemiLight"/>
              </a:rPr>
              <a:t>, 1 3 5 7 10 15 </a:t>
            </a:r>
            <a:r>
              <a:rPr lang="ko-KR" altLang="en-US" b="1" i="0" dirty="0">
                <a:effectLst/>
                <a:latin typeface="Noto Sans DemiLight"/>
              </a:rPr>
              <a:t>이라는 배열이 선언되고</a:t>
            </a: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숫자 </a:t>
            </a:r>
            <a:r>
              <a:rPr lang="en-US" altLang="ko-KR" b="1" i="0" dirty="0">
                <a:effectLst/>
                <a:latin typeface="Noto Sans DemiLight"/>
              </a:rPr>
              <a:t>11</a:t>
            </a:r>
            <a:r>
              <a:rPr lang="ko-KR" altLang="en-US" b="1" i="0" dirty="0">
                <a:effectLst/>
                <a:latin typeface="Noto Sans DemiLight"/>
              </a:rPr>
              <a:t>이 입력되면 </a:t>
            </a:r>
            <a:r>
              <a:rPr lang="en-US" altLang="ko-KR" b="1" i="0" dirty="0">
                <a:effectLst/>
                <a:latin typeface="Noto Sans DemiLight"/>
              </a:rPr>
              <a:t>10 </a:t>
            </a:r>
            <a:r>
              <a:rPr lang="ko-KR" altLang="en-US" b="1" i="0" dirty="0">
                <a:effectLst/>
                <a:latin typeface="Noto Sans DemiLight"/>
              </a:rPr>
              <a:t>과 </a:t>
            </a:r>
            <a:r>
              <a:rPr lang="en-US" altLang="ko-KR" b="1" i="0" dirty="0">
                <a:effectLst/>
                <a:latin typeface="Noto Sans DemiLight"/>
              </a:rPr>
              <a:t>15 </a:t>
            </a:r>
            <a:r>
              <a:rPr lang="ko-KR" altLang="en-US" b="1" i="0" dirty="0">
                <a:effectLst/>
                <a:latin typeface="Noto Sans DemiLight"/>
              </a:rPr>
              <a:t>사이에 자리를 찾아가</a:t>
            </a: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1 3 5 7 10 11 15 </a:t>
            </a:r>
            <a:r>
              <a:rPr lang="ko-KR" altLang="en-US" b="1" i="0" dirty="0">
                <a:effectLst/>
                <a:latin typeface="Noto Sans DemiLight"/>
              </a:rPr>
              <a:t>가 출력되는 방식입니다</a:t>
            </a:r>
            <a:r>
              <a:rPr lang="en-US" altLang="ko-KR" b="1" i="0" dirty="0">
                <a:effectLst/>
                <a:latin typeface="Noto Sans DemiLight"/>
              </a:rPr>
              <a:t>.</a:t>
            </a:r>
          </a:p>
          <a:p>
            <a:pPr algn="l"/>
            <a:endParaRPr lang="en-US" altLang="ko-KR" b="1" i="0" dirty="0">
              <a:effectLst/>
              <a:latin typeface="Noto Sans DemiLight"/>
            </a:endParaRP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◎</a:t>
            </a:r>
            <a:r>
              <a:rPr lang="ko-KR" altLang="en-US" b="1" i="0" dirty="0">
                <a:effectLst/>
                <a:latin typeface="Noto Sans DemiLight"/>
              </a:rPr>
              <a:t>입력 예제</a:t>
            </a: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1 3 5 7 10 15</a:t>
            </a: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11</a:t>
            </a:r>
          </a:p>
          <a:p>
            <a:pPr algn="l"/>
            <a:endParaRPr lang="en-US" altLang="ko-KR" b="1" i="0" dirty="0">
              <a:effectLst/>
              <a:latin typeface="Noto Sans DemiLight"/>
            </a:endParaRP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◎</a:t>
            </a:r>
            <a:r>
              <a:rPr lang="ko-KR" altLang="en-US" b="1" i="0" dirty="0">
                <a:effectLst/>
                <a:latin typeface="Noto Sans DemiLight"/>
              </a:rPr>
              <a:t>출력 예제</a:t>
            </a: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1 3 5 7 10 11 15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4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CA5AF-2341-4480-9292-FAB4E58E6D20}"/>
              </a:ext>
            </a:extLst>
          </p:cNvPr>
          <p:cNvSpPr txBox="1"/>
          <p:nvPr/>
        </p:nvSpPr>
        <p:spPr>
          <a:xfrm>
            <a:off x="932688" y="1901952"/>
            <a:ext cx="809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DemiLight"/>
              </a:rPr>
              <a:t>사용자로부터 </a:t>
            </a:r>
            <a:r>
              <a:rPr lang="en-US" altLang="ko-KR" b="1" i="0" dirty="0">
                <a:effectLst/>
                <a:latin typeface="Noto Sans DemiLight"/>
              </a:rPr>
              <a:t>5</a:t>
            </a:r>
            <a:r>
              <a:rPr lang="ko-KR" altLang="en-US" b="1" i="0" dirty="0">
                <a:effectLst/>
                <a:latin typeface="Noto Sans DemiLight"/>
              </a:rPr>
              <a:t>개의 정수를 배열로 입력 받은 후 숫자 하나를 추가로 입력 받아 </a:t>
            </a:r>
            <a:endParaRPr lang="en-US" altLang="ko-KR" b="1" i="0" dirty="0">
              <a:effectLst/>
              <a:latin typeface="Noto Sans DemiLight"/>
            </a:endParaRPr>
          </a:p>
          <a:p>
            <a:pPr algn="l"/>
            <a:r>
              <a:rPr lang="ko-KR" altLang="en-US" b="1" i="0" dirty="0">
                <a:effectLst/>
                <a:latin typeface="Noto Sans DemiLight"/>
              </a:rPr>
              <a:t>그 수가 배열에 몇개 존재하는 지를 출력하는 프로그램을 </a:t>
            </a:r>
            <a:r>
              <a:rPr lang="ko-KR" altLang="en-US" b="1" i="0" dirty="0" err="1">
                <a:effectLst/>
                <a:latin typeface="Noto Sans DemiLight"/>
              </a:rPr>
              <a:t>작성하시오</a:t>
            </a:r>
            <a:r>
              <a:rPr lang="en-US" altLang="ko-KR" b="1" i="0" dirty="0"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CA5AF-2341-4480-9292-FAB4E58E6D20}"/>
              </a:ext>
            </a:extLst>
          </p:cNvPr>
          <p:cNvSpPr txBox="1"/>
          <p:nvPr/>
        </p:nvSpPr>
        <p:spPr>
          <a:xfrm>
            <a:off x="932688" y="1901952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Noto Sans DemiLight"/>
              </a:rPr>
              <a:t>1~5 </a:t>
            </a:r>
            <a:r>
              <a:rPr lang="ko-KR" altLang="en-US" b="1" i="0" dirty="0">
                <a:effectLst/>
                <a:latin typeface="Noto Sans DemiLight"/>
              </a:rPr>
              <a:t>사이의 </a:t>
            </a:r>
            <a:r>
              <a:rPr lang="ko-KR" altLang="en-US" b="1" i="0" dirty="0" err="1">
                <a:effectLst/>
                <a:latin typeface="Noto Sans DemiLight"/>
              </a:rPr>
              <a:t>랜덤한</a:t>
            </a:r>
            <a:r>
              <a:rPr lang="ko-KR" altLang="en-US" b="1" i="0" dirty="0">
                <a:effectLst/>
                <a:latin typeface="Noto Sans DemiLight"/>
              </a:rPr>
              <a:t> 값이 </a:t>
            </a:r>
            <a:r>
              <a:rPr lang="en-US" altLang="ko-KR" b="1" i="0" dirty="0">
                <a:effectLst/>
                <a:latin typeface="Noto Sans DemiLight"/>
              </a:rPr>
              <a:t>10</a:t>
            </a:r>
            <a:r>
              <a:rPr lang="ko-KR" altLang="en-US" b="1" i="0" dirty="0">
                <a:effectLst/>
                <a:latin typeface="Noto Sans DemiLight"/>
              </a:rPr>
              <a:t>개 저장된 배열에서 중복된 값이 제거된 배열을 만들어주세요</a:t>
            </a:r>
            <a:r>
              <a:rPr lang="en-US" altLang="ko-KR" b="1" i="0" dirty="0">
                <a:effectLst/>
                <a:latin typeface="Noto Sans DemiLight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Noto Sans DemiLight"/>
              </a:rPr>
              <a:t>ex) [1, 3, 3, 2, 1, 1, 4, 5, 5, 1, 3] -&gt;[1, 3, 2, 4,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99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6AA6D-220B-4500-BC81-13ACD976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8" y="1922949"/>
            <a:ext cx="4562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50</TotalTime>
  <Words>284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DemiLight</vt:lpstr>
      <vt:lpstr>Arial</vt:lpstr>
      <vt:lpstr>Calibri</vt:lpstr>
      <vt:lpstr>Calibri Light</vt:lpstr>
      <vt:lpstr>천체</vt:lpstr>
      <vt:lpstr>숙제</vt:lpstr>
      <vt:lpstr>기초 체력 훈련</vt:lpstr>
      <vt:lpstr>기초 체력 훈련</vt:lpstr>
      <vt:lpstr>기초 체력 훈련</vt:lpstr>
      <vt:lpstr>기초 체력 훈련</vt:lpstr>
      <vt:lpstr>기초 체력 훈련</vt:lpstr>
      <vt:lpstr>기초 체력 훈련</vt:lpstr>
      <vt:lpstr>기초 체력 훈련</vt:lpstr>
      <vt:lpstr>기초 체력 훈련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주 태욱</cp:lastModifiedBy>
  <cp:revision>38</cp:revision>
  <dcterms:created xsi:type="dcterms:W3CDTF">2021-12-25T05:15:53Z</dcterms:created>
  <dcterms:modified xsi:type="dcterms:W3CDTF">2022-12-23T11:40:17Z</dcterms:modified>
</cp:coreProperties>
</file>