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445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실습시간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매개변수로 문자 </a:t>
            </a:r>
            <a:r>
              <a:rPr lang="ko-KR" altLang="en-US" dirty="0" err="1"/>
              <a:t>한개를</a:t>
            </a:r>
            <a:r>
              <a:rPr lang="ko-KR" altLang="en-US" dirty="0"/>
              <a:t> 넘겨받아 대문자를 소문자로</a:t>
            </a:r>
            <a:r>
              <a:rPr lang="en-US" altLang="ko-KR" dirty="0"/>
              <a:t>, </a:t>
            </a:r>
            <a:r>
              <a:rPr lang="ko-KR" altLang="en-US" dirty="0"/>
              <a:t>소문자를 대문자로 변환한 후 해당 문자를 </a:t>
            </a:r>
            <a:r>
              <a:rPr lang="ko-KR" altLang="en-US" dirty="0" err="1"/>
              <a:t>리턴하는</a:t>
            </a:r>
            <a:r>
              <a:rPr lang="ko-KR" altLang="en-US" dirty="0"/>
              <a:t> 함수를 작성하세요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56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실습시간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5A8EC2-66DE-45CD-B729-9F3904ABA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1" y="2249424"/>
            <a:ext cx="8374683" cy="393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0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체력 훈련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ED99B89-135F-4B87-9105-0013C5767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기초 체력 훈련할 때 문법만 인터넷 </a:t>
            </a:r>
            <a:r>
              <a:rPr lang="ko-KR" altLang="en-US" sz="2400" dirty="0" err="1"/>
              <a:t>검색하는거</a:t>
            </a:r>
            <a:r>
              <a:rPr lang="ko-KR" altLang="en-US" sz="2400" dirty="0"/>
              <a:t> 선생님과 약속</a:t>
            </a:r>
            <a:r>
              <a:rPr lang="en-US" altLang="ko-KR" sz="2400" dirty="0"/>
              <a:t>!</a:t>
            </a:r>
          </a:p>
          <a:p>
            <a:endParaRPr lang="en-US" altLang="ko-KR" sz="2400" dirty="0"/>
          </a:p>
          <a:p>
            <a:r>
              <a:rPr lang="ko-KR" altLang="en-US" sz="2400" dirty="0"/>
              <a:t>혼자서 풀어보도록 노력하세요</a:t>
            </a:r>
            <a:r>
              <a:rPr lang="en-US" altLang="ko-KR" sz="2400" dirty="0"/>
              <a:t>! </a:t>
            </a:r>
            <a:r>
              <a:rPr lang="ko-KR" altLang="en-US" sz="2400" dirty="0"/>
              <a:t>다른 사람이 풀어주면 안됩니다</a:t>
            </a:r>
            <a:r>
              <a:rPr lang="en-US" altLang="ko-KR" sz="2400" dirty="0"/>
              <a:t>^_^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08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실습시간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매개 변수가 홀수인지 짝수인지 출력시키는 함수 작성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227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실습시간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두 정수를 매개변수로 넘겨받아 나눗셈의 결과를 출력하는 함수 작성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606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실습시간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매개변수로 정수 </a:t>
            </a:r>
            <a:r>
              <a:rPr lang="en-US" altLang="ko-KR" dirty="0"/>
              <a:t>2</a:t>
            </a:r>
            <a:r>
              <a:rPr lang="ko-KR" altLang="en-US" dirty="0"/>
              <a:t>개를 넘겨받아 두수 사이에 있는 정수의 합을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리턴하는</a:t>
            </a:r>
            <a:r>
              <a:rPr lang="ko-KR" altLang="en-US" dirty="0"/>
              <a:t> 함수 작성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// </a:t>
            </a:r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매개변수로 넘어온 </a:t>
            </a:r>
            <a:r>
              <a:rPr lang="en-US" altLang="ko-KR" dirty="0"/>
              <a:t>2</a:t>
            </a:r>
            <a:r>
              <a:rPr lang="ko-KR" altLang="en-US" dirty="0"/>
              <a:t>개 수는 서로 다르고 작은 수부터 입력한다</a:t>
            </a:r>
            <a:r>
              <a:rPr lang="en-US" altLang="ko-KR" dirty="0"/>
              <a:t>.</a:t>
            </a:r>
            <a:br>
              <a:rPr lang="ko-KR" altLang="en-US" dirty="0"/>
            </a:br>
            <a:r>
              <a:rPr lang="en-US" altLang="ko-KR" dirty="0"/>
              <a:t>// </a:t>
            </a:r>
            <a:r>
              <a:rPr lang="ko-KR" altLang="en-US" dirty="0"/>
              <a:t>예    </a:t>
            </a:r>
            <a:r>
              <a:rPr lang="en-US" altLang="ko-KR" dirty="0"/>
              <a:t>: 5</a:t>
            </a:r>
            <a:r>
              <a:rPr lang="ko-KR" altLang="en-US" dirty="0"/>
              <a:t>와 </a:t>
            </a:r>
            <a:r>
              <a:rPr lang="en-US" altLang="ko-KR" dirty="0"/>
              <a:t>100</a:t>
            </a:r>
            <a:r>
              <a:rPr lang="ko-KR" altLang="en-US" dirty="0"/>
              <a:t>이 매개변수로 넘어왔다면 </a:t>
            </a:r>
            <a:r>
              <a:rPr lang="en-US" altLang="ko-KR" dirty="0"/>
              <a:t>5~100 </a:t>
            </a:r>
            <a:r>
              <a:rPr lang="ko-KR" altLang="en-US" dirty="0"/>
              <a:t>사이의 정수의 함을 </a:t>
            </a:r>
            <a:r>
              <a:rPr lang="ko-KR" altLang="en-US" dirty="0" err="1"/>
              <a:t>구한후</a:t>
            </a:r>
            <a:r>
              <a:rPr lang="ko-KR" altLang="en-US" dirty="0"/>
              <a:t> 그 합을 리턴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537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실습시간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메소드를 정의하여 </a:t>
            </a:r>
            <a:r>
              <a:rPr lang="ko-KR" altLang="en-US" dirty="0" err="1"/>
              <a:t>입력받은</a:t>
            </a:r>
            <a:r>
              <a:rPr lang="ko-KR" altLang="en-US" dirty="0"/>
              <a:t> 숫자를 거꾸로 </a:t>
            </a:r>
            <a:r>
              <a:rPr lang="ko-KR" altLang="en-US"/>
              <a:t>뒤집은 수를 </a:t>
            </a:r>
            <a:r>
              <a:rPr lang="ko-KR" altLang="en-US" dirty="0"/>
              <a:t>출력하는 프로그램을 작성하세요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190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실습시간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 두개를 매개변수로 넘겨받아 두 수중 큰 수를 </a:t>
            </a:r>
            <a:r>
              <a:rPr lang="ko-KR" altLang="en-US" dirty="0" err="1"/>
              <a:t>리턴하는</a:t>
            </a:r>
            <a:r>
              <a:rPr lang="ko-KR" altLang="en-US" dirty="0"/>
              <a:t> 함수를 작성하세요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524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실습시간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 </a:t>
            </a:r>
            <a:r>
              <a:rPr lang="en-US" altLang="ko-KR" dirty="0"/>
              <a:t>3</a:t>
            </a:r>
            <a:r>
              <a:rPr lang="ko-KR" altLang="en-US" dirty="0"/>
              <a:t>개를 매개변수로 넘겨받아 평균을 구해 </a:t>
            </a:r>
            <a:r>
              <a:rPr lang="ko-KR" altLang="en-US" dirty="0" err="1"/>
              <a:t>리턴하는</a:t>
            </a:r>
            <a:r>
              <a:rPr lang="ko-KR" altLang="en-US" dirty="0"/>
              <a:t> 함수를 작성하세요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386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실습시간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개의 정수를 넘겨받아 가장 </a:t>
            </a:r>
            <a:r>
              <a:rPr lang="ko-KR" altLang="en-US" dirty="0" err="1"/>
              <a:t>작은수를</a:t>
            </a:r>
            <a:r>
              <a:rPr lang="ko-KR" altLang="en-US" dirty="0"/>
              <a:t> </a:t>
            </a:r>
            <a:r>
              <a:rPr lang="ko-KR" altLang="en-US" dirty="0" err="1"/>
              <a:t>리턴하는</a:t>
            </a:r>
            <a:r>
              <a:rPr lang="ko-KR" altLang="en-US" dirty="0"/>
              <a:t> 함수를 작성하세요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8867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54</TotalTime>
  <Words>162</Words>
  <Application>Microsoft Office PowerPoint</Application>
  <PresentationFormat>와이드스크린</PresentationFormat>
  <Paragraphs>27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천체</vt:lpstr>
      <vt:lpstr>숙제</vt:lpstr>
      <vt:lpstr>기초 체력 훈련</vt:lpstr>
      <vt:lpstr>실습시간!</vt:lpstr>
      <vt:lpstr>실습시간!</vt:lpstr>
      <vt:lpstr>실습시간!</vt:lpstr>
      <vt:lpstr>실습시간!</vt:lpstr>
      <vt:lpstr>실습시간!</vt:lpstr>
      <vt:lpstr>실습시간!</vt:lpstr>
      <vt:lpstr>실습시간!</vt:lpstr>
      <vt:lpstr>실습시간!</vt:lpstr>
      <vt:lpstr>실습시간!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숙제</dc:title>
  <dc:creator>wnxod</dc:creator>
  <cp:lastModifiedBy>주태욱</cp:lastModifiedBy>
  <cp:revision>40</cp:revision>
  <dcterms:created xsi:type="dcterms:W3CDTF">2021-12-25T05:15:53Z</dcterms:created>
  <dcterms:modified xsi:type="dcterms:W3CDTF">2022-09-18T21:56:10Z</dcterms:modified>
</cp:coreProperties>
</file>