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94549-0269-454E-A427-A2206C38D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8CC136-FE3A-416A-BE99-AD9CB6EB4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CA6C3-A5EE-4F5E-822A-4716830B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9E-1043-4924-AFE0-426956B802B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81A32-A3F1-4E4B-82E6-1FBA2B32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C84F3-7578-4545-85F7-1EADCB9E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A2E-35FD-4DEE-BB27-6BB0BD2CF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8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526CC-605D-41F6-BA96-8001E611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10A162-0F96-47B4-910D-7A8A049B6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8328F-B797-42C1-834E-1281E987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9E-1043-4924-AFE0-426956B802B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6DFD9-C9B6-4603-88CF-8BD7C0B1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8856A-340E-4CFB-B341-47C2FB55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A2E-35FD-4DEE-BB27-6BB0BD2CF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5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3F4655-5E89-43CC-B875-CBBA04DFD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81821E-26AB-45CB-AD2B-1628B70DE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759D4-0BA7-4C7F-A1BC-99C39842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9E-1043-4924-AFE0-426956B802B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9A129-D7F5-4374-B76C-CB6A9A55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A31E7-AC39-40C4-91E9-25FAE61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A2E-35FD-4DEE-BB27-6BB0BD2CF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1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CC0C9-CBEE-458F-BA02-574A1F40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8F9CA-71E5-4F19-B072-7300AF16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00032-5D5F-48DE-A3A3-EA8F0EA5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9E-1043-4924-AFE0-426956B802B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244D3-612B-451A-AE06-725E8AAF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6D6C8-7628-41F5-9683-46DE8518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A2E-35FD-4DEE-BB27-6BB0BD2CF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7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16176-D428-4C15-B294-962CD733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A2547-5FE3-442B-868D-445CF66D3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4ED94-2F19-4D71-99C9-71FAFD04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9E-1043-4924-AFE0-426956B802B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BF22F-CFD7-45F0-AF5D-97331B72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7F825-AA79-411F-8F3F-D7648C1D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A2E-35FD-4DEE-BB27-6BB0BD2CF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A8256-6A11-4BC1-97A6-598B7B48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755F5-1E25-47F5-A4FF-00B5418E8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96836-C62D-4776-B83A-B77F4416C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031ED2-408E-405F-B6ED-6DF5AD3A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9E-1043-4924-AFE0-426956B802B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A12A9-FB19-46FD-853A-A22B8E83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DCE2F-1FDF-4234-BBD3-9E8A3C6D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A2E-35FD-4DEE-BB27-6BB0BD2CF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4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D9BBD-1935-42F8-A17A-949DED49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C0017-F342-4B85-AA84-BD4120BD4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43AD23-7D44-4C69-8906-565A25C7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A843DA-4033-42C2-A318-87556566C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4B8628-1267-466A-B8EE-55FC8D5CB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FCB7C4-E080-476E-ADAC-9D763F6B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9E-1043-4924-AFE0-426956B802B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A42E68-BE46-4CE4-9AD2-F14D09FD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4AFD0D-86B0-4339-974D-4C3A25AB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A2E-35FD-4DEE-BB27-6BB0BD2CF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6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F3D5C-22ED-451E-90A9-B92812F6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5D1919-829E-4DD2-8C51-6748F256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9E-1043-4924-AFE0-426956B802B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F50A28-2105-48D9-A435-6D9F1580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5CD134-525B-4941-82DB-C7C8E402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A2E-35FD-4DEE-BB27-6BB0BD2CF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8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151E3B-6CB1-4754-A13A-223D36DF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9E-1043-4924-AFE0-426956B802B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89F53-6DEE-4BFC-B084-C79CFEBC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023FE2-2AB2-4574-B8DC-AE9427C7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A2E-35FD-4DEE-BB27-6BB0BD2CF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0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E2744-093B-4607-9504-7CEE3B19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67575-15D3-460F-A358-1473441B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07271E-F1D9-4732-9B50-E022FC3C6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70833-5BFD-4586-A16A-02FDC8DF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9E-1043-4924-AFE0-426956B802B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4F40C-A91A-4F39-9F12-F1842650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B7097-69BF-4F59-8EB7-8A288206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A2E-35FD-4DEE-BB27-6BB0BD2CF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9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7A0BF-BB5D-4DA7-BDD6-FF6E0405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2228A6-1015-40A6-A4F4-34CD533A1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954B82-690E-4144-8FD2-EB4D122E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FE873-9C5F-49C6-AFBC-B7F9E0A3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49E-1043-4924-AFE0-426956B802B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26839-9155-49EA-8535-875AC32F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DD0747-732B-4853-B7C5-40F113A7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A2E-35FD-4DEE-BB27-6BB0BD2CF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3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4F949A-2821-409C-8017-083356D1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4F743-1051-473C-903F-F725F35B5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260F-6C8D-46CE-9065-49F71B5FF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949E-1043-4924-AFE0-426956B802BF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F9287-DD84-4909-8744-AFB46BD94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1A3ED-833B-4F9E-8B71-BC6658273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6A2E-35FD-4DEE-BB27-6BB0BD2CF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88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kibis.tistory.com/29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CA12B-46E3-47B6-877D-AB178BF2A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MQTT</a:t>
            </a:r>
            <a:r>
              <a:rPr lang="ko-KR" altLang="en-US" dirty="0"/>
              <a:t>통신 </a:t>
            </a:r>
            <a:r>
              <a:rPr lang="ko-KR" altLang="en-US" dirty="0" err="1"/>
              <a:t>하는법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96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8490-A81C-406D-AB5B-53C54106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구독 프로그램 </a:t>
            </a:r>
            <a:r>
              <a:rPr lang="ko-KR" altLang="en-US" dirty="0" err="1"/>
              <a:t>켜놓기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6869D-1271-49FF-A6AA-F06DAE0B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Rpi</a:t>
            </a:r>
            <a:r>
              <a:rPr lang="ko-KR" altLang="en-US" dirty="0"/>
              <a:t>에 첨부한 </a:t>
            </a:r>
            <a:r>
              <a:rPr lang="en-US" altLang="ko-KR" dirty="0"/>
              <a:t>subscribe.py </a:t>
            </a:r>
            <a:r>
              <a:rPr lang="ko-KR" altLang="en-US" dirty="0"/>
              <a:t>실행 </a:t>
            </a:r>
            <a:r>
              <a:rPr lang="ko-KR" altLang="en-US" dirty="0" err="1"/>
              <a:t>시켜놓고</a:t>
            </a:r>
            <a:r>
              <a:rPr lang="ko-KR" altLang="en-US" dirty="0"/>
              <a:t> 메시지가 잘 전달되는지 확인합시다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6791BA-BE13-47DA-84C5-92BB3A56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01" y="2388811"/>
            <a:ext cx="64579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A9FAF-8289-4156-AB38-721D521C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앱으로 테스트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342F5-86F0-4EE3-9F58-6911D5BA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첨부한 앱의 </a:t>
            </a:r>
            <a:r>
              <a:rPr lang="en-US" altLang="ko-KR" dirty="0" err="1"/>
              <a:t>MqttHelper</a:t>
            </a:r>
            <a:r>
              <a:rPr lang="ko-KR" altLang="en-US" dirty="0"/>
              <a:t>에서 서버</a:t>
            </a:r>
            <a:r>
              <a:rPr lang="en-US" altLang="ko-KR" dirty="0" err="1"/>
              <a:t>uri</a:t>
            </a:r>
            <a:r>
              <a:rPr lang="en-US" altLang="ko-KR" dirty="0"/>
              <a:t>, </a:t>
            </a:r>
            <a:r>
              <a:rPr lang="ko-KR" altLang="en-US" dirty="0"/>
              <a:t>토픽</a:t>
            </a:r>
            <a:r>
              <a:rPr lang="en-US" altLang="ko-KR" dirty="0"/>
              <a:t>, </a:t>
            </a:r>
            <a:r>
              <a:rPr lang="ko-KR" altLang="en-US" dirty="0" err="1"/>
              <a:t>유저네임</a:t>
            </a:r>
            <a:r>
              <a:rPr lang="en-US" altLang="ko-KR" dirty="0"/>
              <a:t>, </a:t>
            </a:r>
            <a:r>
              <a:rPr lang="ko-KR" altLang="en-US" dirty="0" err="1"/>
              <a:t>유저패스워드를</a:t>
            </a:r>
            <a:r>
              <a:rPr lang="ko-KR" altLang="en-US" dirty="0"/>
              <a:t> </a:t>
            </a:r>
            <a:r>
              <a:rPr lang="ko-KR" altLang="en-US" dirty="0" err="1"/>
              <a:t>너네꺼로</a:t>
            </a:r>
            <a:r>
              <a:rPr lang="ko-KR" altLang="en-US" dirty="0"/>
              <a:t> 바꿔서 테스트해봐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24E44A-B0AF-4235-870B-2F4EAF1CB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1519"/>
            <a:ext cx="4543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0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AD2C-3F7C-45D0-9658-138BFAFF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앱으로 테스트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B41C11-2536-46D4-BC52-E02337090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38" y="1591587"/>
            <a:ext cx="6372225" cy="4219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22692E-A716-468B-B87D-08C4DB1E17C9}"/>
              </a:ext>
            </a:extLst>
          </p:cNvPr>
          <p:cNvSpPr txBox="1"/>
          <p:nvPr/>
        </p:nvSpPr>
        <p:spPr>
          <a:xfrm>
            <a:off x="7898860" y="1478604"/>
            <a:ext cx="38229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통신 성공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이제 저 메시지 받았을 때 </a:t>
            </a:r>
            <a:r>
              <a:rPr lang="ko-KR" altLang="en-US" dirty="0" err="1"/>
              <a:t>도어락이</a:t>
            </a:r>
            <a:r>
              <a:rPr lang="ko-KR" altLang="en-US" dirty="0"/>
              <a:t>  열리도록 회로만 꾸미면 됩니다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그런대</a:t>
            </a:r>
            <a:r>
              <a:rPr lang="ko-KR" altLang="en-US" dirty="0"/>
              <a:t> 회로 </a:t>
            </a:r>
            <a:r>
              <a:rPr lang="ko-KR" altLang="en-US" dirty="0" err="1"/>
              <a:t>구성할라면</a:t>
            </a:r>
            <a:r>
              <a:rPr lang="ko-KR" altLang="en-US" dirty="0"/>
              <a:t> </a:t>
            </a:r>
            <a:r>
              <a:rPr lang="ko-KR" altLang="en-US" dirty="0" err="1"/>
              <a:t>배터리팩</a:t>
            </a:r>
            <a:r>
              <a:rPr lang="en-US" altLang="ko-KR" dirty="0"/>
              <a:t>?</a:t>
            </a:r>
            <a:r>
              <a:rPr lang="ko-KR" altLang="en-US" dirty="0"/>
              <a:t>이랑 </a:t>
            </a:r>
            <a:r>
              <a:rPr lang="ko-KR" altLang="en-US" dirty="0" err="1"/>
              <a:t>배럴잭이</a:t>
            </a:r>
            <a:r>
              <a:rPr lang="ko-KR" altLang="en-US" dirty="0"/>
              <a:t> </a:t>
            </a:r>
            <a:r>
              <a:rPr lang="ko-KR" altLang="en-US" dirty="0" err="1"/>
              <a:t>필요한거같음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일단은 </a:t>
            </a:r>
            <a:r>
              <a:rPr lang="ko-KR" altLang="en-US" dirty="0" err="1"/>
              <a:t>빵판에</a:t>
            </a:r>
            <a:r>
              <a:rPr lang="ko-KR" altLang="en-US" dirty="0"/>
              <a:t> </a:t>
            </a:r>
            <a:r>
              <a:rPr lang="ko-KR" altLang="en-US" dirty="0" err="1"/>
              <a:t>회로구성하는데</a:t>
            </a:r>
            <a:r>
              <a:rPr lang="ko-KR" altLang="en-US" dirty="0"/>
              <a:t> 완성도 높이려면 땜질하면 </a:t>
            </a:r>
            <a:r>
              <a:rPr lang="ko-KR" altLang="en-US" dirty="0" err="1"/>
              <a:t>좋을거같고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회로구성확인하기 편하게 하려면 </a:t>
            </a:r>
            <a:r>
              <a:rPr lang="ko-KR" altLang="en-US" dirty="0" err="1"/>
              <a:t>빵판그대로</a:t>
            </a:r>
            <a:r>
              <a:rPr lang="ko-KR" altLang="en-US" dirty="0"/>
              <a:t> </a:t>
            </a:r>
            <a:r>
              <a:rPr lang="ko-KR" altLang="en-US" dirty="0" err="1"/>
              <a:t>사용하는것도</a:t>
            </a:r>
            <a:r>
              <a:rPr lang="ko-KR" altLang="en-US" dirty="0"/>
              <a:t> 좋다고 </a:t>
            </a:r>
            <a:r>
              <a:rPr lang="ko-KR" altLang="en-US" dirty="0" err="1"/>
              <a:t>전기과</a:t>
            </a:r>
            <a:r>
              <a:rPr lang="ko-KR" altLang="en-US" dirty="0"/>
              <a:t> 친구가 그랬음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23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814FA-2E6F-4F98-8444-3CBE1EA3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MQTT</a:t>
            </a:r>
            <a:r>
              <a:rPr lang="ko-KR" altLang="en-US" dirty="0"/>
              <a:t>란</a:t>
            </a:r>
          </a:p>
        </p:txBody>
      </p:sp>
      <p:pic>
        <p:nvPicPr>
          <p:cNvPr id="1026" name="Picture 2" descr="MQTT 란">
            <a:extLst>
              <a:ext uri="{FF2B5EF4-FFF2-40B4-BE49-F238E27FC236}">
                <a16:creationId xmlns:a16="http://schemas.microsoft.com/office/drawing/2014/main" id="{479E4953-087F-4CDA-98A7-CFCD4CC45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90688"/>
            <a:ext cx="5486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A1A1DA-9433-4C03-9075-29D19C8154C0}"/>
              </a:ext>
            </a:extLst>
          </p:cNvPr>
          <p:cNvSpPr txBox="1"/>
          <p:nvPr/>
        </p:nvSpPr>
        <p:spPr>
          <a:xfrm>
            <a:off x="838200" y="51653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그림으로 그리면 위와 같음</a:t>
            </a:r>
            <a:r>
              <a:rPr lang="en-US" altLang="ko-KR" dirty="0"/>
              <a:t>. Broker</a:t>
            </a:r>
            <a:r>
              <a:rPr lang="ko-KR" altLang="en-US" dirty="0"/>
              <a:t>는 일종의 서버로 보면 되고 퍼블리셔</a:t>
            </a:r>
            <a:r>
              <a:rPr lang="en-US" altLang="ko-KR" dirty="0"/>
              <a:t>(</a:t>
            </a:r>
            <a:r>
              <a:rPr lang="ko-KR" altLang="en-US" dirty="0"/>
              <a:t>발행자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섭스크라이버</a:t>
            </a:r>
            <a:r>
              <a:rPr lang="en-US" altLang="ko-KR" dirty="0"/>
              <a:t>(</a:t>
            </a:r>
            <a:r>
              <a:rPr lang="ko-KR" altLang="en-US" dirty="0"/>
              <a:t>구독자</a:t>
            </a:r>
            <a:r>
              <a:rPr lang="en-US" altLang="ko-KR" dirty="0"/>
              <a:t>)</a:t>
            </a:r>
            <a:r>
              <a:rPr lang="ko-KR" altLang="en-US" dirty="0"/>
              <a:t>는 클라이언트</a:t>
            </a:r>
            <a:r>
              <a:rPr lang="en-US" altLang="ko-KR" dirty="0"/>
              <a:t> </a:t>
            </a:r>
            <a:r>
              <a:rPr lang="ko-KR" altLang="en-US" dirty="0"/>
              <a:t>프로그램으로 생각하면 됨</a:t>
            </a:r>
            <a:r>
              <a:rPr lang="en-US" altLang="ko-KR" dirty="0"/>
              <a:t>. </a:t>
            </a:r>
            <a:r>
              <a:rPr lang="ko-KR" altLang="en-US" dirty="0"/>
              <a:t>퍼블리셔가 메시지를 브로커에게 보내면 브로커가 구독자에게 메시지를 다시 보내준다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60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7E5C3-514E-4558-BFCD-B6AA7D01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3C62E-8DFB-43BD-8D02-6CF3B4206093}"/>
              </a:ext>
            </a:extLst>
          </p:cNvPr>
          <p:cNvSpPr txBox="1"/>
          <p:nvPr/>
        </p:nvSpPr>
        <p:spPr>
          <a:xfrm>
            <a:off x="735291" y="1690688"/>
            <a:ext cx="120286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브로커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</a:t>
            </a:r>
            <a:r>
              <a:rPr lang="ko-KR" altLang="en-US" dirty="0" err="1"/>
              <a:t>사용할꺼고</a:t>
            </a:r>
            <a:endParaRPr lang="en-US" altLang="ko-KR" dirty="0"/>
          </a:p>
          <a:p>
            <a:r>
              <a:rPr lang="ko-KR" altLang="en-US" dirty="0"/>
              <a:t>발행자로는 앱</a:t>
            </a:r>
            <a:r>
              <a:rPr lang="en-US" altLang="ko-KR" dirty="0"/>
              <a:t>, </a:t>
            </a:r>
            <a:r>
              <a:rPr lang="en-US" altLang="ko-KR" dirty="0" err="1"/>
              <a:t>rpi</a:t>
            </a:r>
            <a:r>
              <a:rPr lang="ko-KR" altLang="en-US" dirty="0"/>
              <a:t> 사용하고</a:t>
            </a:r>
            <a:endParaRPr lang="en-US" altLang="ko-KR" dirty="0"/>
          </a:p>
          <a:p>
            <a:r>
              <a:rPr lang="ko-KR" altLang="en-US" dirty="0"/>
              <a:t>구독자로는 </a:t>
            </a:r>
            <a:r>
              <a:rPr lang="en-US" altLang="ko-KR" dirty="0" err="1"/>
              <a:t>rpi</a:t>
            </a:r>
            <a:r>
              <a:rPr lang="ko-KR" altLang="en-US" dirty="0"/>
              <a:t> 쓸 거임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시나리오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앱에서 문열라는 메시지 발행 </a:t>
            </a:r>
            <a:r>
              <a:rPr lang="en-US" altLang="ko-KR" dirty="0"/>
              <a:t>-&gt;</a:t>
            </a:r>
            <a:r>
              <a:rPr lang="ko-KR" altLang="en-US" dirty="0"/>
              <a:t>구독자인 라즈베리파이 프로그램</a:t>
            </a:r>
            <a:r>
              <a:rPr lang="en-US" altLang="ko-KR" dirty="0"/>
              <a:t>A</a:t>
            </a:r>
            <a:r>
              <a:rPr lang="ko-KR" altLang="en-US" dirty="0"/>
              <a:t>에서 메시지 수신 후 도어락 해제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Rpi</a:t>
            </a:r>
            <a:r>
              <a:rPr lang="ko-KR" altLang="en-US" dirty="0"/>
              <a:t>에서 </a:t>
            </a:r>
            <a:r>
              <a:rPr lang="en-US" altLang="ko-KR" dirty="0" err="1"/>
              <a:t>pri</a:t>
            </a:r>
            <a:r>
              <a:rPr lang="ko-KR" altLang="en-US" dirty="0"/>
              <a:t>센서 읽는 프로그램</a:t>
            </a:r>
            <a:r>
              <a:rPr lang="en-US" altLang="ko-KR" dirty="0"/>
              <a:t>B</a:t>
            </a:r>
            <a:r>
              <a:rPr lang="ko-KR" altLang="en-US" dirty="0"/>
              <a:t>에서 움직임 감지 </a:t>
            </a:r>
            <a:r>
              <a:rPr lang="en-US" altLang="ko-KR" dirty="0"/>
              <a:t>-&gt;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구독자인 라즈베리파이 프로그램</a:t>
            </a:r>
            <a:r>
              <a:rPr lang="en-US" altLang="ko-KR" dirty="0"/>
              <a:t>C</a:t>
            </a:r>
            <a:r>
              <a:rPr lang="ko-KR" altLang="en-US" dirty="0"/>
              <a:t>에서 메시지 수신 후 얼굴비교 후 도어락 해제나 유지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성문분석 트리거</a:t>
            </a:r>
            <a:r>
              <a:rPr lang="en-US" altLang="ko-KR" dirty="0"/>
              <a:t>D</a:t>
            </a:r>
            <a:r>
              <a:rPr lang="ko-KR" altLang="en-US" dirty="0"/>
              <a:t> 메시지 발행 </a:t>
            </a:r>
            <a:r>
              <a:rPr lang="en-US" altLang="ko-KR" dirty="0"/>
              <a:t>-&gt; </a:t>
            </a:r>
            <a:r>
              <a:rPr lang="ko-KR" altLang="en-US" dirty="0"/>
              <a:t>구독자 </a:t>
            </a:r>
            <a:r>
              <a:rPr lang="en-US" altLang="ko-KR" dirty="0"/>
              <a:t>E</a:t>
            </a:r>
            <a:r>
              <a:rPr lang="ko-KR" altLang="en-US" dirty="0"/>
              <a:t>에서 메시지 </a:t>
            </a:r>
            <a:r>
              <a:rPr lang="ko-KR" altLang="en-US" dirty="0" err="1"/>
              <a:t>수신후</a:t>
            </a:r>
            <a:r>
              <a:rPr lang="ko-KR" altLang="en-US" dirty="0"/>
              <a:t> 성문분석 후 도어락 해제나 유지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</a:t>
            </a:r>
            <a:r>
              <a:rPr lang="en-US" altLang="ko-KR" dirty="0" err="1"/>
              <a:t>rpi</a:t>
            </a:r>
            <a:r>
              <a:rPr lang="ko-KR" altLang="en-US" dirty="0"/>
              <a:t>에 </a:t>
            </a:r>
            <a:r>
              <a:rPr lang="en-US" altLang="ko-KR" dirty="0" err="1"/>
              <a:t>rabbitmq</a:t>
            </a:r>
            <a:r>
              <a:rPr lang="ko-KR" altLang="en-US" dirty="0"/>
              <a:t>다운받아서 실행시키고</a:t>
            </a:r>
            <a:r>
              <a:rPr lang="en-US" altLang="ko-KR" dirty="0"/>
              <a:t>,</a:t>
            </a:r>
            <a:r>
              <a:rPr lang="ko-KR" altLang="en-US" dirty="0"/>
              <a:t> 터미널 </a:t>
            </a:r>
            <a:r>
              <a:rPr lang="en-US" altLang="ko-KR" dirty="0"/>
              <a:t>5</a:t>
            </a:r>
            <a:r>
              <a:rPr lang="ko-KR" altLang="en-US" dirty="0"/>
              <a:t>개에 프로그램 </a:t>
            </a:r>
            <a:r>
              <a:rPr lang="en-US" altLang="ko-KR" dirty="0"/>
              <a:t>5</a:t>
            </a:r>
            <a:r>
              <a:rPr lang="ko-KR" altLang="en-US" dirty="0"/>
              <a:t>개 실행시켜 놓으면 도어락 완성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F08444B-66D0-497D-B12C-ADCE4A63BA6F}"/>
              </a:ext>
            </a:extLst>
          </p:cNvPr>
          <p:cNvGrpSpPr/>
          <p:nvPr/>
        </p:nvGrpSpPr>
        <p:grpSpPr>
          <a:xfrm>
            <a:off x="6314712" y="365125"/>
            <a:ext cx="5486400" cy="3200400"/>
            <a:chOff x="3439538" y="1027906"/>
            <a:chExt cx="5486400" cy="3200400"/>
          </a:xfrm>
        </p:grpSpPr>
        <p:pic>
          <p:nvPicPr>
            <p:cNvPr id="4" name="Picture 2" descr="MQTT 란">
              <a:extLst>
                <a:ext uri="{FF2B5EF4-FFF2-40B4-BE49-F238E27FC236}">
                  <a16:creationId xmlns:a16="http://schemas.microsoft.com/office/drawing/2014/main" id="{E795783F-F739-4BD0-9C7F-C1B097990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538" y="1027906"/>
              <a:ext cx="5486400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ED327A5-156A-42A7-8B65-BCC59D60FFD0}"/>
                </a:ext>
              </a:extLst>
            </p:cNvPr>
            <p:cNvSpPr/>
            <p:nvPr/>
          </p:nvSpPr>
          <p:spPr>
            <a:xfrm>
              <a:off x="7230760" y="1193986"/>
              <a:ext cx="797668" cy="78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6A95EE5-1542-4860-B3BF-3DC9E3342FCC}"/>
                </a:ext>
              </a:extLst>
            </p:cNvPr>
            <p:cNvSpPr/>
            <p:nvPr/>
          </p:nvSpPr>
          <p:spPr>
            <a:xfrm>
              <a:off x="7246404" y="2249775"/>
              <a:ext cx="797668" cy="78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F5D0BA7-9296-4E1E-8C8D-15EB2EF907DF}"/>
                </a:ext>
              </a:extLst>
            </p:cNvPr>
            <p:cNvSpPr/>
            <p:nvPr/>
          </p:nvSpPr>
          <p:spPr>
            <a:xfrm>
              <a:off x="7246404" y="3239040"/>
              <a:ext cx="797668" cy="78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9F69C2B-5A50-47C4-BA6D-3854718AF9D0}"/>
                </a:ext>
              </a:extLst>
            </p:cNvPr>
            <p:cNvSpPr/>
            <p:nvPr/>
          </p:nvSpPr>
          <p:spPr>
            <a:xfrm>
              <a:off x="4432345" y="1145630"/>
              <a:ext cx="797668" cy="78601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앱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22FF35C-DB95-4693-B335-FADB7ACA37F5}"/>
                </a:ext>
              </a:extLst>
            </p:cNvPr>
            <p:cNvSpPr/>
            <p:nvPr/>
          </p:nvSpPr>
          <p:spPr>
            <a:xfrm>
              <a:off x="4419708" y="2173481"/>
              <a:ext cx="797668" cy="78601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09192EB-54F7-4D01-AFDD-1A17D1FA6EA9}"/>
                </a:ext>
              </a:extLst>
            </p:cNvPr>
            <p:cNvSpPr/>
            <p:nvPr/>
          </p:nvSpPr>
          <p:spPr>
            <a:xfrm>
              <a:off x="4419708" y="3246932"/>
              <a:ext cx="797668" cy="78601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233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3CC9C-EDB6-4CA8-B008-B436DCD8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RabbitMQ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F13D9-47A9-4E8F-B81B-A1A5DD8AC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우리는 </a:t>
            </a:r>
            <a:r>
              <a:rPr lang="en-US" altLang="ko-KR" dirty="0"/>
              <a:t>RabbitMQ </a:t>
            </a:r>
            <a:r>
              <a:rPr lang="ko-KR" altLang="en-US" dirty="0"/>
              <a:t>브로커를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래빗</a:t>
            </a:r>
            <a:r>
              <a:rPr lang="en-US" altLang="ko-KR" dirty="0" err="1"/>
              <a:t>mq</a:t>
            </a:r>
            <a:r>
              <a:rPr lang="ko-KR" altLang="en-US" dirty="0"/>
              <a:t>는 </a:t>
            </a:r>
            <a:r>
              <a:rPr lang="en-US" altLang="ko-KR" dirty="0"/>
              <a:t>erlang</a:t>
            </a:r>
            <a:r>
              <a:rPr lang="ko-KR" altLang="en-US" dirty="0"/>
              <a:t>이라는 </a:t>
            </a:r>
            <a:r>
              <a:rPr lang="en-US" altLang="ko-KR" dirty="0" err="1"/>
              <a:t>otp</a:t>
            </a:r>
            <a:r>
              <a:rPr lang="ko-KR" altLang="en-US" dirty="0"/>
              <a:t>프로그램 </a:t>
            </a:r>
            <a:r>
              <a:rPr lang="ko-KR" altLang="en-US" dirty="0" err="1"/>
              <a:t>받아야지</a:t>
            </a:r>
            <a:r>
              <a:rPr lang="ko-KR" altLang="en-US" dirty="0"/>
              <a:t> </a:t>
            </a:r>
            <a:r>
              <a:rPr lang="ko-KR" altLang="en-US" dirty="0" err="1"/>
              <a:t>사용할수있음</a:t>
            </a:r>
            <a:endParaRPr lang="en-US" altLang="ko-KR" dirty="0"/>
          </a:p>
          <a:p>
            <a:r>
              <a:rPr lang="ko-KR" altLang="en-US" dirty="0"/>
              <a:t>아래 블로그에 </a:t>
            </a:r>
            <a:r>
              <a:rPr lang="ko-KR" altLang="en-US" dirty="0" err="1"/>
              <a:t>다운받는거</a:t>
            </a:r>
            <a:r>
              <a:rPr lang="ko-KR" altLang="en-US" dirty="0"/>
              <a:t> 잘 나와있음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https://skibis.tistory.com/298</a:t>
            </a:r>
            <a:endParaRPr lang="en-US" altLang="ko-KR" dirty="0"/>
          </a:p>
          <a:p>
            <a:r>
              <a:rPr lang="ko-KR" altLang="en-US" dirty="0"/>
              <a:t>위 사이트에서 </a:t>
            </a:r>
            <a:br>
              <a:rPr lang="en-US" altLang="ko-KR" dirty="0"/>
            </a:br>
            <a:r>
              <a:rPr lang="en-US" altLang="ko-KR" dirty="0"/>
              <a:t># 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rabbitmq</a:t>
            </a:r>
            <a:r>
              <a:rPr lang="en-US" altLang="ko-KR" dirty="0"/>
              <a:t>-server</a:t>
            </a:r>
            <a:br>
              <a:rPr lang="en-US" altLang="ko-KR" dirty="0"/>
            </a:br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rabbitmq</a:t>
            </a:r>
            <a:r>
              <a:rPr lang="en-US" altLang="ko-KR" dirty="0"/>
              <a:t>-server </a:t>
            </a:r>
            <a:r>
              <a:rPr lang="ko-KR" altLang="en-US" dirty="0"/>
              <a:t>까지만 </a:t>
            </a:r>
            <a:r>
              <a:rPr lang="ko-KR" altLang="en-US" dirty="0" err="1"/>
              <a:t>하삼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291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301F9-602C-47AA-B1FD-8B0630D4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RabbitMQ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306AD-3E24-435F-9D6E-1377DE195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이렇게 하면 브로커는 </a:t>
            </a:r>
            <a:r>
              <a:rPr lang="ko-KR" altLang="en-US" dirty="0" err="1"/>
              <a:t>준비된거고</a:t>
            </a:r>
            <a:r>
              <a:rPr lang="ko-KR" altLang="en-US" dirty="0"/>
              <a:t> 이제 브로커한테 </a:t>
            </a:r>
            <a:r>
              <a:rPr lang="ko-KR" altLang="en-US" dirty="0" err="1"/>
              <a:t>자격증명하기위해</a:t>
            </a:r>
            <a:r>
              <a:rPr lang="ko-KR" altLang="en-US" dirty="0"/>
              <a:t> 유저를 </a:t>
            </a:r>
            <a:r>
              <a:rPr lang="ko-KR" altLang="en-US" dirty="0" err="1"/>
              <a:t>추가해야됨</a:t>
            </a:r>
            <a:r>
              <a:rPr lang="ko-KR" altLang="en-US" dirty="0"/>
              <a:t> 기존에는 </a:t>
            </a:r>
            <a:r>
              <a:rPr lang="en-US" altLang="ko-KR" dirty="0"/>
              <a:t>guest</a:t>
            </a:r>
            <a:r>
              <a:rPr lang="ko-KR" altLang="en-US" dirty="0"/>
              <a:t>라는 </a:t>
            </a:r>
            <a:r>
              <a:rPr lang="ko-KR" altLang="en-US" dirty="0" err="1"/>
              <a:t>계정있는데</a:t>
            </a:r>
            <a:r>
              <a:rPr lang="ko-KR" altLang="en-US" dirty="0"/>
              <a:t> 이거는 로컬로 밖에 통신을 못해서 새로 </a:t>
            </a:r>
            <a:r>
              <a:rPr lang="ko-KR" altLang="en-US" dirty="0" err="1"/>
              <a:t>만들어줘야함</a:t>
            </a:r>
            <a:r>
              <a:rPr lang="ko-KR" altLang="en-US" dirty="0"/>
              <a:t> 아무거나 만들고 권한을 </a:t>
            </a:r>
            <a:r>
              <a:rPr lang="ko-KR" altLang="en-US" dirty="0" err="1"/>
              <a:t>부여해주셈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http://localhost:15672/</a:t>
            </a:r>
            <a:r>
              <a:rPr lang="en-US" altLang="ko-KR" dirty="0"/>
              <a:t> </a:t>
            </a:r>
            <a:r>
              <a:rPr lang="ko-KR" altLang="en-US" dirty="0"/>
              <a:t>치면 </a:t>
            </a:r>
            <a:r>
              <a:rPr lang="ko-KR" altLang="en-US" dirty="0" err="1"/>
              <a:t>로그인페이지</a:t>
            </a:r>
            <a:r>
              <a:rPr lang="ko-KR" altLang="en-US" dirty="0"/>
              <a:t> 나오는데 </a:t>
            </a:r>
            <a:r>
              <a:rPr lang="en-US" altLang="ko-KR" dirty="0"/>
              <a:t>id/pw </a:t>
            </a:r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en-US" altLang="ko-KR" dirty="0"/>
              <a:t>guest</a:t>
            </a:r>
            <a:r>
              <a:rPr lang="ko-KR" altLang="en-US" dirty="0"/>
              <a:t>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233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E6580-5213-4952-ACBD-42A35950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RabbitMQ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BB5AD1-F035-4FBC-847F-FA24FDEF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66" y="1690688"/>
            <a:ext cx="9484468" cy="42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D204B-5157-44E3-AB81-9BDCEF20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RabbitMQ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7AD80-A0D7-4C58-91A2-880E88F7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user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12C66C-CF8F-4F00-A3FC-484E0B8B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6404"/>
            <a:ext cx="55054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1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D5CD8-4AE7-4CCD-AEA3-CF978DB1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RabbitMQ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DDD240-773C-4AA1-86F9-55C141DA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619"/>
            <a:ext cx="56578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2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5C283-B72A-4735-A916-98A11007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RabbitMQ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4D1657-3EFA-4810-B20E-621550D1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41" y="1422265"/>
            <a:ext cx="4582089" cy="4326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4E754D-CF6D-4F54-936F-024B7676ED58}"/>
              </a:ext>
            </a:extLst>
          </p:cNvPr>
          <p:cNvSpPr txBox="1"/>
          <p:nvPr/>
        </p:nvSpPr>
        <p:spPr>
          <a:xfrm>
            <a:off x="7003915" y="1926077"/>
            <a:ext cx="410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원래 권한 정규표현으로 권한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지정해줘야하는데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잘몰르니까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다준거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..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공부해서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알려주삼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C9F0C-6D10-4B57-8BC4-8551AAC5A1CE}"/>
              </a:ext>
            </a:extLst>
          </p:cNvPr>
          <p:cNvSpPr txBox="1"/>
          <p:nvPr/>
        </p:nvSpPr>
        <p:spPr>
          <a:xfrm>
            <a:off x="7126664" y="3846136"/>
            <a:ext cx="378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하면 브로커는 세팅 끝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이제 포트번호 </a:t>
            </a:r>
            <a:r>
              <a:rPr lang="en-US" altLang="ko-KR" dirty="0"/>
              <a:t>1883</a:t>
            </a:r>
            <a:r>
              <a:rPr lang="ko-KR" altLang="en-US" dirty="0"/>
              <a:t>으로 연결하면 </a:t>
            </a:r>
            <a:endParaRPr lang="en-US" altLang="ko-KR" dirty="0"/>
          </a:p>
          <a:p>
            <a:r>
              <a:rPr lang="en-US" altLang="ko-KR" dirty="0"/>
              <a:t>RabbitMQ</a:t>
            </a:r>
            <a:r>
              <a:rPr lang="ko-KR" altLang="en-US" dirty="0"/>
              <a:t>가 응답함</a:t>
            </a:r>
          </a:p>
        </p:txBody>
      </p:sp>
    </p:spTree>
    <p:extLst>
      <p:ext uri="{BB962C8B-B14F-4D97-AF65-F5344CB8AC3E}">
        <p14:creationId xmlns:p14="http://schemas.microsoft.com/office/powerpoint/2010/main" val="221629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334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MQTT통신 하는법</vt:lpstr>
      <vt:lpstr>MQTT란</vt:lpstr>
      <vt:lpstr>우리는..</vt:lpstr>
      <vt:lpstr>RabbitMQ</vt:lpstr>
      <vt:lpstr>RabbitMQ</vt:lpstr>
      <vt:lpstr>RabbitMQ</vt:lpstr>
      <vt:lpstr>RabbitMQ</vt:lpstr>
      <vt:lpstr>RabbitMQ</vt:lpstr>
      <vt:lpstr>RabbitMQ</vt:lpstr>
      <vt:lpstr>구독 프로그램 켜놓기</vt:lpstr>
      <vt:lpstr>앱으로 테스트!</vt:lpstr>
      <vt:lpstr>앱으로 테스트!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MQTT통신 하는법</dc:title>
  <dc:creator>강 윤석</dc:creator>
  <cp:lastModifiedBy>강 윤석</cp:lastModifiedBy>
  <cp:revision>33</cp:revision>
  <dcterms:created xsi:type="dcterms:W3CDTF">2020-05-23T15:51:26Z</dcterms:created>
  <dcterms:modified xsi:type="dcterms:W3CDTF">2020-05-23T16:48:22Z</dcterms:modified>
</cp:coreProperties>
</file>