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3" r:id="rId2"/>
    <p:sldId id="260" r:id="rId3"/>
    <p:sldId id="261" r:id="rId4"/>
    <p:sldId id="262" r:id="rId5"/>
    <p:sldId id="264" r:id="rId6"/>
    <p:sldId id="265" r:id="rId7"/>
    <p:sldId id="275" r:id="rId8"/>
    <p:sldId id="283" r:id="rId9"/>
    <p:sldId id="28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81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3CC95-1E79-4696-B77F-481D2CD088DB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04441-D28D-4129-B608-416EF1495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75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04441-D28D-4129-B608-416EF149573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9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809" y="1"/>
            <a:ext cx="12220964" cy="6858001"/>
            <a:chOff x="-1357" y="0"/>
            <a:chExt cx="9165723" cy="6858001"/>
          </a:xfrm>
        </p:grpSpPr>
        <p:pic>
          <p:nvPicPr>
            <p:cNvPr id="1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059" r="41263" b="1665"/>
            <a:stretch>
              <a:fillRect/>
            </a:stretch>
          </p:blipFill>
          <p:spPr bwMode="auto">
            <a:xfrm>
              <a:off x="2" y="2397852"/>
              <a:ext cx="5326193" cy="4301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060"/>
            <a:stretch>
              <a:fillRect/>
            </a:stretch>
          </p:blipFill>
          <p:spPr bwMode="auto">
            <a:xfrm>
              <a:off x="-1357" y="4938280"/>
              <a:ext cx="9165723" cy="1919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432"/>
            <a:stretch>
              <a:fillRect/>
            </a:stretch>
          </p:blipFill>
          <p:spPr bwMode="auto">
            <a:xfrm>
              <a:off x="0" y="0"/>
              <a:ext cx="9145357" cy="518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565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내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73"/>
          <a:stretch>
            <a:fillRect/>
          </a:stretch>
        </p:blipFill>
        <p:spPr bwMode="auto">
          <a:xfrm>
            <a:off x="0" y="0"/>
            <a:ext cx="12192000" cy="1672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933" y="6630460"/>
            <a:ext cx="1316048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lide Number Placeholder 5"/>
          <p:cNvSpPr txBox="1">
            <a:spLocks/>
          </p:cNvSpPr>
          <p:nvPr/>
        </p:nvSpPr>
        <p:spPr bwMode="auto">
          <a:xfrm>
            <a:off x="7733370" y="6515247"/>
            <a:ext cx="274252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sz="1200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sz="1200" b="1" smtClean="0">
                <a:solidFill>
                  <a:srgbClr val="7F7F7F"/>
                </a:solidFill>
              </a:rPr>
              <a:t>  </a:t>
            </a:r>
            <a:r>
              <a:rPr lang="en-US" altLang="ko-KR" sz="1200" b="1" smtClean="0">
                <a:solidFill>
                  <a:srgbClr val="7F7F7F"/>
                </a:solidFill>
              </a:rPr>
              <a:t>|</a:t>
            </a:r>
            <a:endParaRPr lang="ko-KR" altLang="en-US" sz="1200" b="1">
              <a:solidFill>
                <a:srgbClr val="7F7F7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94" y="1412776"/>
            <a:ext cx="11450073" cy="505152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67" y="108497"/>
            <a:ext cx="10821061" cy="571500"/>
          </a:xfrm>
        </p:spPr>
        <p:txBody>
          <a:bodyPr>
            <a:normAutofit/>
          </a:bodyPr>
          <a:lstStyle>
            <a:lvl1pPr algn="l"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내용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73"/>
          <a:stretch>
            <a:fillRect/>
          </a:stretch>
        </p:blipFill>
        <p:spPr bwMode="auto">
          <a:xfrm>
            <a:off x="0" y="0"/>
            <a:ext cx="12192000" cy="1672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933" y="6630460"/>
            <a:ext cx="1316048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Slide Number Placeholder 5"/>
          <p:cNvSpPr txBox="1">
            <a:spLocks/>
          </p:cNvSpPr>
          <p:nvPr/>
        </p:nvSpPr>
        <p:spPr bwMode="auto">
          <a:xfrm>
            <a:off x="7733370" y="6515247"/>
            <a:ext cx="274252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sz="1200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sz="1200" b="1" smtClean="0">
                <a:solidFill>
                  <a:srgbClr val="7F7F7F"/>
                </a:solidFill>
              </a:rPr>
              <a:t>  </a:t>
            </a:r>
            <a:r>
              <a:rPr lang="en-US" altLang="ko-KR" sz="1200" b="1" smtClean="0">
                <a:solidFill>
                  <a:srgbClr val="7F7F7F"/>
                </a:solidFill>
              </a:rPr>
              <a:t>|</a:t>
            </a:r>
            <a:endParaRPr lang="ko-KR" altLang="en-US" sz="1200" b="1">
              <a:solidFill>
                <a:srgbClr val="7F7F7F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1295467" y="108497"/>
            <a:ext cx="10821061" cy="5715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>
            <a:lvl1pPr algn="l" defTabSz="913948" rtl="0" eaLnBrk="1" latinLnBrk="1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600" b="1" smtClean="0"/>
              <a:t>마스터 제목 스타일 편집</a:t>
            </a:r>
            <a:endParaRPr lang="ko-KR" altLang="en-US" sz="2600" b="1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63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내용 슬라이드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73"/>
          <a:stretch>
            <a:fillRect/>
          </a:stretch>
        </p:blipFill>
        <p:spPr bwMode="auto">
          <a:xfrm>
            <a:off x="0" y="0"/>
            <a:ext cx="12192000" cy="1672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7" y="370505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7" y="220486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1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7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6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5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4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3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pic>
        <p:nvPicPr>
          <p:cNvPr id="9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933" y="6630460"/>
            <a:ext cx="1316048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/>
        </p:nvSpPr>
        <p:spPr bwMode="auto">
          <a:xfrm>
            <a:off x="7733370" y="6515247"/>
            <a:ext cx="274252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sz="1200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sz="1200" b="1" smtClean="0">
                <a:solidFill>
                  <a:srgbClr val="7F7F7F"/>
                </a:solidFill>
              </a:rPr>
              <a:t>  </a:t>
            </a:r>
            <a:r>
              <a:rPr lang="en-US" altLang="ko-KR" sz="1200" b="1" smtClean="0">
                <a:solidFill>
                  <a:srgbClr val="7F7F7F"/>
                </a:solidFill>
              </a:rPr>
              <a:t>|</a:t>
            </a:r>
            <a:endParaRPr lang="ko-KR" altLang="en-US" sz="1200" b="1">
              <a:solidFill>
                <a:srgbClr val="7F7F7F"/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295467" y="108497"/>
            <a:ext cx="10821061" cy="5715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>
            <a:lvl1pPr algn="l" defTabSz="913948" rtl="0" eaLnBrk="1" latinLnBrk="1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endParaRPr lang="en-US" altLang="ko-KR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3870480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내용 슬라이드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73"/>
          <a:stretch>
            <a:fillRect/>
          </a:stretch>
        </p:blipFill>
        <p:spPr bwMode="auto">
          <a:xfrm>
            <a:off x="0" y="0"/>
            <a:ext cx="12192000" cy="1672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933" y="6630460"/>
            <a:ext cx="1316048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/>
        </p:nvSpPr>
        <p:spPr bwMode="auto">
          <a:xfrm>
            <a:off x="7733370" y="6515247"/>
            <a:ext cx="274252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sz="1200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sz="1200" b="1" smtClean="0">
                <a:solidFill>
                  <a:srgbClr val="7F7F7F"/>
                </a:solidFill>
              </a:rPr>
              <a:t>  </a:t>
            </a:r>
            <a:r>
              <a:rPr lang="en-US" altLang="ko-KR" sz="1200" b="1" smtClean="0">
                <a:solidFill>
                  <a:srgbClr val="7F7F7F"/>
                </a:solidFill>
              </a:rPr>
              <a:t>|</a:t>
            </a:r>
            <a:endParaRPr lang="ko-KR" altLang="en-US" sz="1200" b="1">
              <a:solidFill>
                <a:srgbClr val="7F7F7F"/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295467" y="108497"/>
            <a:ext cx="10821061" cy="5715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>
            <a:lvl1pPr algn="l" defTabSz="913948" rtl="0" eaLnBrk="1" latinLnBrk="1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600" b="1" smtClean="0"/>
              <a:t>마스터 제목 스타일 편집</a:t>
            </a:r>
            <a:endParaRPr lang="ko-KR" altLang="en-US" sz="26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840" y="1259657"/>
            <a:ext cx="10972800" cy="8640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87563" y="2267770"/>
            <a:ext cx="5286668" cy="41135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54410" y="2267770"/>
            <a:ext cx="5288441" cy="41135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20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내용 슬라이드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73"/>
          <a:stretch>
            <a:fillRect/>
          </a:stretch>
        </p:blipFill>
        <p:spPr bwMode="auto">
          <a:xfrm>
            <a:off x="0" y="0"/>
            <a:ext cx="12192000" cy="1672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933" y="6630460"/>
            <a:ext cx="1316048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 txBox="1">
            <a:spLocks/>
          </p:cNvSpPr>
          <p:nvPr/>
        </p:nvSpPr>
        <p:spPr bwMode="auto">
          <a:xfrm>
            <a:off x="7733370" y="6515247"/>
            <a:ext cx="274252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sz="1200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sz="1200" b="1" smtClean="0">
                <a:solidFill>
                  <a:srgbClr val="7F7F7F"/>
                </a:solidFill>
              </a:rPr>
              <a:t>  </a:t>
            </a:r>
            <a:r>
              <a:rPr lang="en-US" altLang="ko-KR" sz="1200" b="1" smtClean="0">
                <a:solidFill>
                  <a:srgbClr val="7F7F7F"/>
                </a:solidFill>
              </a:rPr>
              <a:t>|</a:t>
            </a:r>
            <a:endParaRPr lang="ko-KR" altLang="en-US" sz="1200" b="1">
              <a:solidFill>
                <a:srgbClr val="7F7F7F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295467" y="108497"/>
            <a:ext cx="10821061" cy="5715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>
            <a:lvl1pPr algn="l" defTabSz="913948" rtl="0" eaLnBrk="1" latinLnBrk="1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600" b="1" smtClean="0"/>
              <a:t>마스터 제목 스타일 편집</a:t>
            </a:r>
            <a:endParaRPr lang="ko-KR" altLang="en-US" sz="26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840" y="1412774"/>
            <a:ext cx="10972800" cy="76408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83840" y="229433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19" indent="0">
              <a:buNone/>
              <a:defRPr sz="2000" b="1"/>
            </a:lvl2pPr>
            <a:lvl3pPr marL="913835" indent="0">
              <a:buNone/>
              <a:defRPr sz="1800" b="1"/>
            </a:lvl3pPr>
            <a:lvl4pPr marL="1370751" indent="0">
              <a:buNone/>
              <a:defRPr sz="1600" b="1"/>
            </a:lvl4pPr>
            <a:lvl5pPr marL="1827670" indent="0">
              <a:buNone/>
              <a:defRPr sz="1600" b="1"/>
            </a:lvl5pPr>
            <a:lvl6pPr marL="2284586" indent="0">
              <a:buNone/>
              <a:defRPr sz="1600" b="1"/>
            </a:lvl6pPr>
            <a:lvl7pPr marL="2741505" indent="0">
              <a:buNone/>
              <a:defRPr sz="1600" b="1"/>
            </a:lvl7pPr>
            <a:lvl8pPr marL="3198422" indent="0">
              <a:buNone/>
              <a:defRPr sz="1600" b="1"/>
            </a:lvl8pPr>
            <a:lvl9pPr marL="365534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83840" y="2934096"/>
            <a:ext cx="5386917" cy="35192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7609" y="2294335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19" indent="0">
              <a:buNone/>
              <a:defRPr sz="2000" b="1"/>
            </a:lvl2pPr>
            <a:lvl3pPr marL="913835" indent="0">
              <a:buNone/>
              <a:defRPr sz="1800" b="1"/>
            </a:lvl3pPr>
            <a:lvl4pPr marL="1370751" indent="0">
              <a:buNone/>
              <a:defRPr sz="1600" b="1"/>
            </a:lvl4pPr>
            <a:lvl5pPr marL="1827670" indent="0">
              <a:buNone/>
              <a:defRPr sz="1600" b="1"/>
            </a:lvl5pPr>
            <a:lvl6pPr marL="2284586" indent="0">
              <a:buNone/>
              <a:defRPr sz="1600" b="1"/>
            </a:lvl6pPr>
            <a:lvl7pPr marL="2741505" indent="0">
              <a:buNone/>
              <a:defRPr sz="1600" b="1"/>
            </a:lvl7pPr>
            <a:lvl8pPr marL="3198422" indent="0">
              <a:buNone/>
              <a:defRPr sz="1600" b="1"/>
            </a:lvl8pPr>
            <a:lvl9pPr marL="365534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67609" y="2934096"/>
            <a:ext cx="5389033" cy="35192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719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_내용 슬라이드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73"/>
          <a:stretch>
            <a:fillRect/>
          </a:stretch>
        </p:blipFill>
        <p:spPr bwMode="auto">
          <a:xfrm>
            <a:off x="0" y="0"/>
            <a:ext cx="12192000" cy="1672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933" y="6630460"/>
            <a:ext cx="1316048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/>
        </p:nvSpPr>
        <p:spPr bwMode="auto">
          <a:xfrm>
            <a:off x="7733370" y="6515247"/>
            <a:ext cx="274252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sz="1200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sz="1200" b="1" smtClean="0">
                <a:solidFill>
                  <a:srgbClr val="7F7F7F"/>
                </a:solidFill>
              </a:rPr>
              <a:t>  </a:t>
            </a:r>
            <a:r>
              <a:rPr lang="en-US" altLang="ko-KR" sz="1200" b="1" smtClean="0">
                <a:solidFill>
                  <a:srgbClr val="7F7F7F"/>
                </a:solidFill>
              </a:rPr>
              <a:t>|</a:t>
            </a:r>
            <a:endParaRPr lang="ko-KR" altLang="en-US" sz="1200" b="1">
              <a:solidFill>
                <a:srgbClr val="7F7F7F"/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295467" y="108497"/>
            <a:ext cx="10821061" cy="5715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>
            <a:lvl1pPr algn="l" defTabSz="913948" rtl="0" eaLnBrk="1" latinLnBrk="1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600" b="1" smtClean="0"/>
              <a:t>마스터 제목 스타일 편집</a:t>
            </a:r>
            <a:endParaRPr lang="ko-KR" altLang="en-US" sz="26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847" y="1340768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40973" y="1340773"/>
            <a:ext cx="6815667" cy="51124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83847" y="2502822"/>
            <a:ext cx="4011084" cy="4012424"/>
          </a:xfrm>
        </p:spPr>
        <p:txBody>
          <a:bodyPr/>
          <a:lstStyle>
            <a:lvl1pPr marL="0" indent="0">
              <a:buNone/>
              <a:defRPr sz="1400"/>
            </a:lvl1pPr>
            <a:lvl2pPr marL="456919" indent="0">
              <a:buNone/>
              <a:defRPr sz="1200"/>
            </a:lvl2pPr>
            <a:lvl3pPr marL="913835" indent="0">
              <a:buNone/>
              <a:defRPr sz="1000"/>
            </a:lvl3pPr>
            <a:lvl4pPr marL="1370751" indent="0">
              <a:buNone/>
              <a:defRPr sz="900"/>
            </a:lvl4pPr>
            <a:lvl5pPr marL="1827670" indent="0">
              <a:buNone/>
              <a:defRPr sz="900"/>
            </a:lvl5pPr>
            <a:lvl6pPr marL="2284586" indent="0">
              <a:buNone/>
              <a:defRPr sz="900"/>
            </a:lvl6pPr>
            <a:lvl7pPr marL="2741505" indent="0">
              <a:buNone/>
              <a:defRPr sz="900"/>
            </a:lvl7pPr>
            <a:lvl8pPr marL="3198422" indent="0">
              <a:buNone/>
              <a:defRPr sz="900"/>
            </a:lvl8pPr>
            <a:lvl9pPr marL="365534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90614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내용 슬라이드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73"/>
          <a:stretch>
            <a:fillRect/>
          </a:stretch>
        </p:blipFill>
        <p:spPr bwMode="auto">
          <a:xfrm>
            <a:off x="0" y="0"/>
            <a:ext cx="12192000" cy="1672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933" y="6630460"/>
            <a:ext cx="1316048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/>
        </p:nvSpPr>
        <p:spPr bwMode="auto">
          <a:xfrm>
            <a:off x="7733370" y="6515247"/>
            <a:ext cx="274252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sz="1200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sz="1200" b="1" smtClean="0">
                <a:solidFill>
                  <a:srgbClr val="7F7F7F"/>
                </a:solidFill>
              </a:rPr>
              <a:t>  </a:t>
            </a:r>
            <a:r>
              <a:rPr lang="en-US" altLang="ko-KR" sz="1200" b="1" smtClean="0">
                <a:solidFill>
                  <a:srgbClr val="7F7F7F"/>
                </a:solidFill>
              </a:rPr>
              <a:t>|</a:t>
            </a:r>
            <a:endParaRPr lang="ko-KR" altLang="en-US" sz="1200" b="1">
              <a:solidFill>
                <a:srgbClr val="7F7F7F"/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295467" y="108497"/>
            <a:ext cx="10821061" cy="5715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>
            <a:lvl1pPr algn="l" defTabSz="913948" rtl="0" eaLnBrk="1" latinLnBrk="1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600" b="1" smtClean="0"/>
              <a:t>마스터 제목 스타일 편집</a:t>
            </a:r>
            <a:endParaRPr lang="ko-KR" altLang="en-US" sz="26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5009728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1412776"/>
            <a:ext cx="7315200" cy="3523927"/>
          </a:xfrm>
        </p:spPr>
        <p:txBody>
          <a:bodyPr/>
          <a:lstStyle>
            <a:lvl1pPr marL="0" indent="0">
              <a:buNone/>
              <a:defRPr sz="3200"/>
            </a:lvl1pPr>
            <a:lvl2pPr marL="456919" indent="0">
              <a:buNone/>
              <a:defRPr sz="2800"/>
            </a:lvl2pPr>
            <a:lvl3pPr marL="913835" indent="0">
              <a:buNone/>
              <a:defRPr sz="2400"/>
            </a:lvl3pPr>
            <a:lvl4pPr marL="1370751" indent="0">
              <a:buNone/>
              <a:defRPr sz="2000"/>
            </a:lvl4pPr>
            <a:lvl5pPr marL="1827670" indent="0">
              <a:buNone/>
              <a:defRPr sz="2000"/>
            </a:lvl5pPr>
            <a:lvl6pPr marL="2284586" indent="0">
              <a:buNone/>
              <a:defRPr sz="2000"/>
            </a:lvl6pPr>
            <a:lvl7pPr marL="2741505" indent="0">
              <a:buNone/>
              <a:defRPr sz="2000"/>
            </a:lvl7pPr>
            <a:lvl8pPr marL="3198422" indent="0">
              <a:buNone/>
              <a:defRPr sz="2000"/>
            </a:lvl8pPr>
            <a:lvl9pPr marL="365534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576466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919" indent="0">
              <a:buNone/>
              <a:defRPr sz="1200"/>
            </a:lvl2pPr>
            <a:lvl3pPr marL="913835" indent="0">
              <a:buNone/>
              <a:defRPr sz="1000"/>
            </a:lvl3pPr>
            <a:lvl4pPr marL="1370751" indent="0">
              <a:buNone/>
              <a:defRPr sz="900"/>
            </a:lvl4pPr>
            <a:lvl5pPr marL="1827670" indent="0">
              <a:buNone/>
              <a:defRPr sz="900"/>
            </a:lvl5pPr>
            <a:lvl6pPr marL="2284586" indent="0">
              <a:buNone/>
              <a:defRPr sz="900"/>
            </a:lvl6pPr>
            <a:lvl7pPr marL="2741505" indent="0">
              <a:buNone/>
              <a:defRPr sz="900"/>
            </a:lvl7pPr>
            <a:lvl8pPr marL="3198422" indent="0">
              <a:buNone/>
              <a:defRPr sz="900"/>
            </a:lvl8pPr>
            <a:lvl9pPr marL="365534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07010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땡큐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77"/>
          <a:stretch>
            <a:fillRect/>
          </a:stretch>
        </p:blipFill>
        <p:spPr bwMode="auto">
          <a:xfrm>
            <a:off x="-16292" y="4869160"/>
            <a:ext cx="12208293" cy="1988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02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18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59" r="41263" b="1665"/>
          <a:stretch>
            <a:fillRect/>
          </a:stretch>
        </p:blipFill>
        <p:spPr bwMode="auto">
          <a:xfrm>
            <a:off x="12677" y="2593713"/>
            <a:ext cx="5336601" cy="341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32"/>
          <a:stretch>
            <a:fillRect/>
          </a:stretch>
        </p:blipFill>
        <p:spPr bwMode="auto">
          <a:xfrm>
            <a:off x="1" y="0"/>
            <a:ext cx="12193809" cy="51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36"/>
          <a:stretch>
            <a:fillRect/>
          </a:stretch>
        </p:blipFill>
        <p:spPr bwMode="auto">
          <a:xfrm>
            <a:off x="5" y="4490393"/>
            <a:ext cx="12199241" cy="237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01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내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933" y="6630460"/>
            <a:ext cx="1316048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lide Number Placeholder 5"/>
          <p:cNvSpPr txBox="1">
            <a:spLocks/>
          </p:cNvSpPr>
          <p:nvPr/>
        </p:nvSpPr>
        <p:spPr bwMode="auto">
          <a:xfrm>
            <a:off x="7733370" y="6515247"/>
            <a:ext cx="274252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sz="1200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sz="1200" b="1" smtClean="0">
                <a:solidFill>
                  <a:srgbClr val="7F7F7F"/>
                </a:solidFill>
              </a:rPr>
              <a:t>  </a:t>
            </a:r>
            <a:r>
              <a:rPr lang="en-US" altLang="ko-KR" sz="1200" b="1" smtClean="0">
                <a:solidFill>
                  <a:srgbClr val="7F7F7F"/>
                </a:solidFill>
              </a:rPr>
              <a:t>|</a:t>
            </a:r>
            <a:endParaRPr lang="ko-KR" altLang="en-US" sz="1200" b="1">
              <a:solidFill>
                <a:srgbClr val="7F7F7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94" y="850902"/>
            <a:ext cx="11450073" cy="56133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67" y="108497"/>
            <a:ext cx="10821061" cy="571500"/>
          </a:xfrm>
        </p:spPr>
        <p:txBody>
          <a:bodyPr>
            <a:normAutofit/>
          </a:bodyPr>
          <a:lstStyle>
            <a:lvl1pPr algn="l"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12300" y="142941"/>
            <a:ext cx="662549" cy="502612"/>
          </a:xfrm>
          <a:prstGeom prst="roundRect">
            <a:avLst/>
          </a:prstGeom>
          <a:solidFill>
            <a:srgbClr val="B00022"/>
          </a:solidFill>
          <a:ln w="31750">
            <a:solidFill>
              <a:schemeClr val="bg1">
                <a:lumMod val="50000"/>
              </a:schemeClr>
            </a:solidFill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5" tIns="40073" rIns="80145" bIns="40073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6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18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내용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512300" y="142941"/>
            <a:ext cx="662549" cy="502612"/>
          </a:xfrm>
          <a:prstGeom prst="roundRect">
            <a:avLst/>
          </a:prstGeom>
          <a:solidFill>
            <a:srgbClr val="B00022"/>
          </a:solidFill>
          <a:ln w="31750">
            <a:solidFill>
              <a:schemeClr val="bg1">
                <a:lumMod val="50000"/>
              </a:schemeClr>
            </a:solidFill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5" tIns="40073" rIns="80145" bIns="40073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6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5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933" y="6630460"/>
            <a:ext cx="1316048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Slide Number Placeholder 5"/>
          <p:cNvSpPr txBox="1">
            <a:spLocks/>
          </p:cNvSpPr>
          <p:nvPr/>
        </p:nvSpPr>
        <p:spPr bwMode="auto">
          <a:xfrm>
            <a:off x="7733370" y="6515247"/>
            <a:ext cx="274252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sz="1200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sz="1200" b="1" smtClean="0">
                <a:solidFill>
                  <a:srgbClr val="7F7F7F"/>
                </a:solidFill>
              </a:rPr>
              <a:t>  </a:t>
            </a:r>
            <a:r>
              <a:rPr lang="en-US" altLang="ko-KR" sz="1200" b="1" smtClean="0">
                <a:solidFill>
                  <a:srgbClr val="7F7F7F"/>
                </a:solidFill>
              </a:rPr>
              <a:t>|</a:t>
            </a:r>
            <a:endParaRPr lang="ko-KR" altLang="en-US" sz="1200" b="1">
              <a:solidFill>
                <a:srgbClr val="7F7F7F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1295467" y="108497"/>
            <a:ext cx="10821061" cy="5715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>
            <a:lvl1pPr algn="l" defTabSz="913948" rtl="0" eaLnBrk="1" latinLnBrk="1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600" b="1" smtClean="0"/>
              <a:t>마스터 제목 스타일 편집</a:t>
            </a:r>
            <a:endParaRPr lang="ko-KR" altLang="en-US" sz="2600" b="1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내용 슬라이드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933" y="6630460"/>
            <a:ext cx="1316048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/>
        </p:nvSpPr>
        <p:spPr bwMode="auto">
          <a:xfrm>
            <a:off x="7733370" y="6515247"/>
            <a:ext cx="274252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sz="1200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sz="1200" b="1" smtClean="0">
                <a:solidFill>
                  <a:srgbClr val="7F7F7F"/>
                </a:solidFill>
              </a:rPr>
              <a:t>  </a:t>
            </a:r>
            <a:r>
              <a:rPr lang="en-US" altLang="ko-KR" sz="1200" b="1" smtClean="0">
                <a:solidFill>
                  <a:srgbClr val="7F7F7F"/>
                </a:solidFill>
              </a:rPr>
              <a:t>|</a:t>
            </a:r>
            <a:endParaRPr lang="ko-KR" altLang="en-US" sz="1200" b="1">
              <a:solidFill>
                <a:srgbClr val="7F7F7F"/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295467" y="108497"/>
            <a:ext cx="10821061" cy="5715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>
            <a:lvl1pPr algn="l" defTabSz="913948" rtl="0" eaLnBrk="1" latinLnBrk="1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600" b="1" smtClean="0"/>
              <a:t>마스터 제목 스타일 편집</a:t>
            </a:r>
            <a:endParaRPr lang="ko-KR" altLang="en-US" sz="2600" b="1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2300" y="142941"/>
            <a:ext cx="662549" cy="502612"/>
          </a:xfrm>
          <a:prstGeom prst="roundRect">
            <a:avLst/>
          </a:prstGeom>
          <a:solidFill>
            <a:srgbClr val="B00022"/>
          </a:solidFill>
          <a:ln w="31750">
            <a:solidFill>
              <a:schemeClr val="bg1">
                <a:lumMod val="50000"/>
              </a:schemeClr>
            </a:solidFill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5" tIns="40073" rIns="80145" bIns="40073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6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963087" y="370505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21" name="텍스트 개체 틀 2"/>
          <p:cNvSpPr>
            <a:spLocks noGrp="1"/>
          </p:cNvSpPr>
          <p:nvPr>
            <p:ph type="body" idx="1"/>
          </p:nvPr>
        </p:nvSpPr>
        <p:spPr>
          <a:xfrm>
            <a:off x="963087" y="220486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1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7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6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5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4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3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1222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내용 슬라이드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933" y="6630460"/>
            <a:ext cx="1316048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/>
        </p:nvSpPr>
        <p:spPr bwMode="auto">
          <a:xfrm>
            <a:off x="7733370" y="6515247"/>
            <a:ext cx="274252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sz="1200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sz="1200" b="1" smtClean="0">
                <a:solidFill>
                  <a:srgbClr val="7F7F7F"/>
                </a:solidFill>
              </a:rPr>
              <a:t>  </a:t>
            </a:r>
            <a:r>
              <a:rPr lang="en-US" altLang="ko-KR" sz="1200" b="1" smtClean="0">
                <a:solidFill>
                  <a:srgbClr val="7F7F7F"/>
                </a:solidFill>
              </a:rPr>
              <a:t>|</a:t>
            </a:r>
            <a:endParaRPr lang="ko-KR" altLang="en-US" sz="1200" b="1">
              <a:solidFill>
                <a:srgbClr val="7F7F7F"/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295467" y="108497"/>
            <a:ext cx="10821061" cy="5715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>
            <a:lvl1pPr algn="l" defTabSz="913948" rtl="0" eaLnBrk="1" latinLnBrk="1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600" b="1" smtClean="0"/>
              <a:t>마스터 제목 스타일 편집</a:t>
            </a:r>
            <a:endParaRPr lang="ko-KR" altLang="en-US" sz="2600" b="1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2300" y="142941"/>
            <a:ext cx="662549" cy="502612"/>
          </a:xfrm>
          <a:prstGeom prst="roundRect">
            <a:avLst/>
          </a:prstGeom>
          <a:solidFill>
            <a:srgbClr val="B00022"/>
          </a:solidFill>
          <a:ln w="31750">
            <a:solidFill>
              <a:schemeClr val="bg1">
                <a:lumMod val="50000"/>
              </a:schemeClr>
            </a:solidFill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5" tIns="40073" rIns="80145" bIns="40073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6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840" y="908720"/>
            <a:ext cx="10972800" cy="8640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87563" y="1916833"/>
            <a:ext cx="5286668" cy="447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54410" y="1916833"/>
            <a:ext cx="5288441" cy="447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12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내용 슬라이드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933" y="6630460"/>
            <a:ext cx="1316048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 txBox="1">
            <a:spLocks/>
          </p:cNvSpPr>
          <p:nvPr/>
        </p:nvSpPr>
        <p:spPr bwMode="auto">
          <a:xfrm>
            <a:off x="7733370" y="6515247"/>
            <a:ext cx="274252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sz="1200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sz="1200" b="1" smtClean="0">
                <a:solidFill>
                  <a:srgbClr val="7F7F7F"/>
                </a:solidFill>
              </a:rPr>
              <a:t>  </a:t>
            </a:r>
            <a:r>
              <a:rPr lang="en-US" altLang="ko-KR" sz="1200" b="1" smtClean="0">
                <a:solidFill>
                  <a:srgbClr val="7F7F7F"/>
                </a:solidFill>
              </a:rPr>
              <a:t>|</a:t>
            </a:r>
            <a:endParaRPr lang="ko-KR" altLang="en-US" sz="1200" b="1">
              <a:solidFill>
                <a:srgbClr val="7F7F7F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295467" y="108497"/>
            <a:ext cx="10821061" cy="5715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>
            <a:lvl1pPr algn="l" defTabSz="913948" rtl="0" eaLnBrk="1" latinLnBrk="1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600" b="1" smtClean="0"/>
              <a:t>마스터 제목 스타일 편집</a:t>
            </a:r>
            <a:endParaRPr lang="ko-KR" altLang="en-US" sz="2600" b="1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2300" y="142941"/>
            <a:ext cx="662549" cy="502612"/>
          </a:xfrm>
          <a:prstGeom prst="roundRect">
            <a:avLst/>
          </a:prstGeom>
          <a:solidFill>
            <a:srgbClr val="B00022"/>
          </a:solidFill>
          <a:ln w="31750">
            <a:solidFill>
              <a:schemeClr val="bg1">
                <a:lumMod val="50000"/>
              </a:schemeClr>
            </a:solidFill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5" tIns="40073" rIns="80145" bIns="40073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6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840" y="980728"/>
            <a:ext cx="10972800" cy="76408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83840" y="1862288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19" indent="0">
              <a:buNone/>
              <a:defRPr sz="2000" b="1"/>
            </a:lvl2pPr>
            <a:lvl3pPr marL="913835" indent="0">
              <a:buNone/>
              <a:defRPr sz="1800" b="1"/>
            </a:lvl3pPr>
            <a:lvl4pPr marL="1370751" indent="0">
              <a:buNone/>
              <a:defRPr sz="1600" b="1"/>
            </a:lvl4pPr>
            <a:lvl5pPr marL="1827670" indent="0">
              <a:buNone/>
              <a:defRPr sz="1600" b="1"/>
            </a:lvl5pPr>
            <a:lvl6pPr marL="2284586" indent="0">
              <a:buNone/>
              <a:defRPr sz="1600" b="1"/>
            </a:lvl6pPr>
            <a:lvl7pPr marL="2741505" indent="0">
              <a:buNone/>
              <a:defRPr sz="1600" b="1"/>
            </a:lvl7pPr>
            <a:lvl8pPr marL="3198422" indent="0">
              <a:buNone/>
              <a:defRPr sz="1600" b="1"/>
            </a:lvl8pPr>
            <a:lvl9pPr marL="365534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83840" y="2502049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7609" y="1862288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19" indent="0">
              <a:buNone/>
              <a:defRPr sz="2000" b="1"/>
            </a:lvl2pPr>
            <a:lvl3pPr marL="913835" indent="0">
              <a:buNone/>
              <a:defRPr sz="1800" b="1"/>
            </a:lvl3pPr>
            <a:lvl4pPr marL="1370751" indent="0">
              <a:buNone/>
              <a:defRPr sz="1600" b="1"/>
            </a:lvl4pPr>
            <a:lvl5pPr marL="1827670" indent="0">
              <a:buNone/>
              <a:defRPr sz="1600" b="1"/>
            </a:lvl5pPr>
            <a:lvl6pPr marL="2284586" indent="0">
              <a:buNone/>
              <a:defRPr sz="1600" b="1"/>
            </a:lvl6pPr>
            <a:lvl7pPr marL="2741505" indent="0">
              <a:buNone/>
              <a:defRPr sz="1600" b="1"/>
            </a:lvl7pPr>
            <a:lvl8pPr marL="3198422" indent="0">
              <a:buNone/>
              <a:defRPr sz="1600" b="1"/>
            </a:lvl8pPr>
            <a:lvl9pPr marL="365534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67609" y="2502049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55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_내용 슬라이드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933" y="6630460"/>
            <a:ext cx="1316048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/>
        </p:nvSpPr>
        <p:spPr bwMode="auto">
          <a:xfrm>
            <a:off x="7733370" y="6515247"/>
            <a:ext cx="274252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sz="1200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sz="1200" b="1" smtClean="0">
                <a:solidFill>
                  <a:srgbClr val="7F7F7F"/>
                </a:solidFill>
              </a:rPr>
              <a:t>  </a:t>
            </a:r>
            <a:r>
              <a:rPr lang="en-US" altLang="ko-KR" sz="1200" b="1" smtClean="0">
                <a:solidFill>
                  <a:srgbClr val="7F7F7F"/>
                </a:solidFill>
              </a:rPr>
              <a:t>|</a:t>
            </a:r>
            <a:endParaRPr lang="ko-KR" altLang="en-US" sz="1200" b="1">
              <a:solidFill>
                <a:srgbClr val="7F7F7F"/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295467" y="108497"/>
            <a:ext cx="10821061" cy="5715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>
            <a:lvl1pPr algn="l" defTabSz="913948" rtl="0" eaLnBrk="1" latinLnBrk="1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600" b="1" smtClean="0"/>
              <a:t>마스터 제목 스타일 편집</a:t>
            </a:r>
            <a:endParaRPr lang="ko-KR" altLang="en-US" sz="2600" b="1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2300" y="142941"/>
            <a:ext cx="662549" cy="502612"/>
          </a:xfrm>
          <a:prstGeom prst="roundRect">
            <a:avLst/>
          </a:prstGeom>
          <a:solidFill>
            <a:srgbClr val="B00022"/>
          </a:solidFill>
          <a:ln w="31750">
            <a:solidFill>
              <a:schemeClr val="bg1">
                <a:lumMod val="50000"/>
              </a:schemeClr>
            </a:solidFill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5" tIns="40073" rIns="80145" bIns="40073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6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847" y="92142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40973" y="921426"/>
            <a:ext cx="6815667" cy="54005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83847" y="2083475"/>
            <a:ext cx="4011084" cy="4238546"/>
          </a:xfrm>
        </p:spPr>
        <p:txBody>
          <a:bodyPr/>
          <a:lstStyle>
            <a:lvl1pPr marL="0" indent="0">
              <a:buNone/>
              <a:defRPr sz="1400"/>
            </a:lvl1pPr>
            <a:lvl2pPr marL="456919" indent="0">
              <a:buNone/>
              <a:defRPr sz="1200"/>
            </a:lvl2pPr>
            <a:lvl3pPr marL="913835" indent="0">
              <a:buNone/>
              <a:defRPr sz="1000"/>
            </a:lvl3pPr>
            <a:lvl4pPr marL="1370751" indent="0">
              <a:buNone/>
              <a:defRPr sz="900"/>
            </a:lvl4pPr>
            <a:lvl5pPr marL="1827670" indent="0">
              <a:buNone/>
              <a:defRPr sz="900"/>
            </a:lvl5pPr>
            <a:lvl6pPr marL="2284586" indent="0">
              <a:buNone/>
              <a:defRPr sz="900"/>
            </a:lvl6pPr>
            <a:lvl7pPr marL="2741505" indent="0">
              <a:buNone/>
              <a:defRPr sz="900"/>
            </a:lvl7pPr>
            <a:lvl8pPr marL="3198422" indent="0">
              <a:buNone/>
              <a:defRPr sz="900"/>
            </a:lvl8pPr>
            <a:lvl9pPr marL="365534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0464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내용 슬라이드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933" y="6630460"/>
            <a:ext cx="1316048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/>
        </p:nvSpPr>
        <p:spPr bwMode="auto">
          <a:xfrm>
            <a:off x="7733370" y="6515247"/>
            <a:ext cx="274252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sz="1200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sz="1200" b="1" smtClean="0">
                <a:solidFill>
                  <a:srgbClr val="7F7F7F"/>
                </a:solidFill>
              </a:rPr>
              <a:t>  </a:t>
            </a:r>
            <a:r>
              <a:rPr lang="en-US" altLang="ko-KR" sz="1200" b="1" smtClean="0">
                <a:solidFill>
                  <a:srgbClr val="7F7F7F"/>
                </a:solidFill>
              </a:rPr>
              <a:t>|</a:t>
            </a:r>
            <a:endParaRPr lang="ko-KR" altLang="en-US" sz="1200" b="1">
              <a:solidFill>
                <a:srgbClr val="7F7F7F"/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 userDrawn="1"/>
        </p:nvSpPr>
        <p:spPr>
          <a:xfrm>
            <a:off x="1295467" y="108497"/>
            <a:ext cx="10821061" cy="5715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>
            <a:lvl1pPr algn="l" defTabSz="913948" rtl="0" eaLnBrk="1" latinLnBrk="1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endParaRPr lang="en-US" altLang="ko-KR" sz="2600" b="1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2300" y="142941"/>
            <a:ext cx="662549" cy="502612"/>
          </a:xfrm>
          <a:prstGeom prst="roundRect">
            <a:avLst/>
          </a:prstGeom>
          <a:solidFill>
            <a:srgbClr val="B00022"/>
          </a:solidFill>
          <a:ln w="31750">
            <a:solidFill>
              <a:schemeClr val="bg1">
                <a:lumMod val="50000"/>
              </a:schemeClr>
            </a:solidFill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5" tIns="40073" rIns="80145" bIns="40073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6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5009728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908721"/>
            <a:ext cx="7315200" cy="4027982"/>
          </a:xfrm>
        </p:spPr>
        <p:txBody>
          <a:bodyPr/>
          <a:lstStyle>
            <a:lvl1pPr marL="0" indent="0">
              <a:buNone/>
              <a:defRPr sz="3200"/>
            </a:lvl1pPr>
            <a:lvl2pPr marL="456919" indent="0">
              <a:buNone/>
              <a:defRPr sz="2800"/>
            </a:lvl2pPr>
            <a:lvl3pPr marL="913835" indent="0">
              <a:buNone/>
              <a:defRPr sz="2400"/>
            </a:lvl3pPr>
            <a:lvl4pPr marL="1370751" indent="0">
              <a:buNone/>
              <a:defRPr sz="2000"/>
            </a:lvl4pPr>
            <a:lvl5pPr marL="1827670" indent="0">
              <a:buNone/>
              <a:defRPr sz="2000"/>
            </a:lvl5pPr>
            <a:lvl6pPr marL="2284586" indent="0">
              <a:buNone/>
              <a:defRPr sz="2000"/>
            </a:lvl6pPr>
            <a:lvl7pPr marL="2741505" indent="0">
              <a:buNone/>
              <a:defRPr sz="2000"/>
            </a:lvl7pPr>
            <a:lvl8pPr marL="3198422" indent="0">
              <a:buNone/>
              <a:defRPr sz="2000"/>
            </a:lvl8pPr>
            <a:lvl9pPr marL="365534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576466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919" indent="0">
              <a:buNone/>
              <a:defRPr sz="1200"/>
            </a:lvl2pPr>
            <a:lvl3pPr marL="913835" indent="0">
              <a:buNone/>
              <a:defRPr sz="1000"/>
            </a:lvl3pPr>
            <a:lvl4pPr marL="1370751" indent="0">
              <a:buNone/>
              <a:defRPr sz="900"/>
            </a:lvl4pPr>
            <a:lvl5pPr marL="1827670" indent="0">
              <a:buNone/>
              <a:defRPr sz="900"/>
            </a:lvl5pPr>
            <a:lvl6pPr marL="2284586" indent="0">
              <a:buNone/>
              <a:defRPr sz="900"/>
            </a:lvl6pPr>
            <a:lvl7pPr marL="2741505" indent="0">
              <a:buNone/>
              <a:defRPr sz="900"/>
            </a:lvl7pPr>
            <a:lvl8pPr marL="3198422" indent="0">
              <a:buNone/>
              <a:defRPr sz="900"/>
            </a:lvl8pPr>
            <a:lvl9pPr marL="365534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93152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384" tIns="45691" rIns="91384" bIns="4569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384" tIns="45691" rIns="91384" bIns="4569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A7B0A62-ABF8-4305-B7D7-975FC42E67D5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384" tIns="45691" rIns="91384" bIns="4569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384" tIns="45691" rIns="91384" bIns="4569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69409639-44C0-4810-BAC7-277D657DB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08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3835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342685" indent="-342685" algn="l" defTabSz="91383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491" indent="-285575" algn="l" defTabSz="913835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2295" indent="-228457" algn="l" defTabSz="9138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599211" indent="-228457" algn="l" defTabSz="913835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6128" indent="-228457" algn="l" defTabSz="913835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3046" indent="-228457" algn="l" defTabSz="9138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964" indent="-228457" algn="l" defTabSz="9138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880" indent="-228457" algn="l" defTabSz="9138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799" indent="-228457" algn="l" defTabSz="9138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19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35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51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70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86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05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22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340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명세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9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669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접속기능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Client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[ ID, PW ]</a:t>
            </a:r>
            <a:r>
              <a:rPr lang="ko-KR" altLang="en-US" dirty="0"/>
              <a:t>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로 전송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을 수신한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유효한지 확인 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// </a:t>
            </a:r>
            <a:r>
              <a:rPr lang="en-US" altLang="ko-KR" dirty="0" smtClean="0"/>
              <a:t>id pw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smtClean="0"/>
              <a:t>를 수신한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기존재</a:t>
            </a:r>
            <a:r>
              <a:rPr lang="ko-KR" altLang="en-US" dirty="0" smtClean="0"/>
              <a:t> 여부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				//</a:t>
            </a:r>
            <a:r>
              <a:rPr lang="ko-KR" altLang="en-US" dirty="0" smtClean="0"/>
              <a:t>로그아웃과 통일</a:t>
            </a:r>
            <a:r>
              <a:rPr lang="en-US" altLang="ko-KR" dirty="0" smtClean="0"/>
              <a:t>, 34</a:t>
            </a:r>
            <a:r>
              <a:rPr lang="ko-KR" altLang="en-US" dirty="0"/>
              <a:t> </a:t>
            </a:r>
            <a:r>
              <a:rPr lang="ko-KR" altLang="en-US" dirty="0" smtClean="0"/>
              <a:t>통일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						//</a:t>
            </a:r>
            <a:r>
              <a:rPr lang="ko-KR" altLang="en-US" dirty="0" smtClean="0"/>
              <a:t>로그아웃상태인지 확인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/>
              <a:t>4</a:t>
            </a:r>
            <a:r>
              <a:rPr lang="en-US" altLang="ko-KR" dirty="0" smtClean="0"/>
              <a:t>-1</a:t>
            </a:r>
            <a:r>
              <a:rPr lang="en-US" altLang="ko-KR" dirty="0"/>
              <a:t>. </a:t>
            </a:r>
            <a:r>
              <a:rPr lang="ko-KR" altLang="en-US" dirty="0"/>
              <a:t>없으면 </a:t>
            </a:r>
            <a:r>
              <a:rPr lang="ko-KR" altLang="en-US" dirty="0" smtClean="0"/>
              <a:t>로그인 실패 </a:t>
            </a:r>
            <a:r>
              <a:rPr lang="ko-KR" altLang="en-US" dirty="0"/>
              <a:t>통계 누적</a:t>
            </a:r>
            <a:r>
              <a:rPr lang="en-US" altLang="ko-KR" dirty="0" smtClean="0"/>
              <a:t>, </a:t>
            </a:r>
            <a:r>
              <a:rPr lang="en-US" altLang="ko-KR" dirty="0"/>
              <a:t>Server</a:t>
            </a:r>
            <a:r>
              <a:rPr lang="ko-KR" altLang="en-US" dirty="0"/>
              <a:t>에 결과 전달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4-2</a:t>
            </a:r>
            <a:r>
              <a:rPr lang="en-US" altLang="ko-KR" dirty="0"/>
              <a:t>. </a:t>
            </a:r>
            <a:r>
              <a:rPr lang="ko-KR" altLang="en-US" dirty="0"/>
              <a:t>있으면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PW</a:t>
            </a:r>
            <a:r>
              <a:rPr lang="ko-KR" altLang="en-US" dirty="0" smtClean="0"/>
              <a:t>일치하는지 검사 후 결과에 따라 통계누적하고</a:t>
            </a:r>
            <a:r>
              <a:rPr lang="en-US" altLang="ko-KR" dirty="0" smtClean="0"/>
              <a:t>, </a:t>
            </a:r>
            <a:r>
              <a:rPr lang="en-US" altLang="ko-KR" dirty="0"/>
              <a:t>Server</a:t>
            </a:r>
            <a:r>
              <a:rPr lang="ko-KR" altLang="en-US" dirty="0"/>
              <a:t>에 결과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4</a:t>
            </a:r>
            <a:r>
              <a:rPr lang="ko-KR" altLang="en-US" dirty="0" smtClean="0"/>
              <a:t>을 수신한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는 결과를 다시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에게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>		//</a:t>
            </a:r>
            <a:r>
              <a:rPr lang="en-US" altLang="ko-KR" dirty="0" smtClean="0"/>
              <a:t>server -&gt; </a:t>
            </a:r>
            <a:r>
              <a:rPr lang="ko-KR" altLang="en-US" dirty="0"/>
              <a:t> </a:t>
            </a:r>
            <a:r>
              <a:rPr lang="ko-KR" altLang="en-US" dirty="0" smtClean="0"/>
              <a:t>유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로그인 상태 업데이트 요청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							</a:t>
            </a:r>
            <a:r>
              <a:rPr lang="ko-KR" altLang="en-US" dirty="0" smtClean="0"/>
              <a:t>결과도 </a:t>
            </a:r>
            <a:r>
              <a:rPr lang="ko-KR" altLang="en-US" dirty="0" err="1" smtClean="0"/>
              <a:t>돌려받아야됨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/>
              <a:t>5</a:t>
            </a:r>
            <a:r>
              <a:rPr lang="ko-KR" altLang="en-US" dirty="0" smtClean="0"/>
              <a:t>를 수신한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는 결과를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 전환</a:t>
            </a:r>
            <a:endParaRPr lang="en-US" altLang="ko-KR" dirty="0" smtClean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523" y="1099066"/>
            <a:ext cx="5040926" cy="14433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66982" y="175491"/>
            <a:ext cx="427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기능설계</a:t>
            </a:r>
            <a:r>
              <a:rPr lang="ko-KR" altLang="en-US" dirty="0" smtClean="0"/>
              <a:t> </a:t>
            </a:r>
            <a:r>
              <a:rPr lang="en-US" altLang="ko-KR" dirty="0" smtClean="0"/>
              <a:t>- &lt;</a:t>
            </a:r>
            <a:r>
              <a:rPr lang="ko-KR" altLang="en-US" dirty="0" err="1" smtClean="0"/>
              <a:t>대분류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로그아웃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클라이언트에서 </a:t>
            </a:r>
            <a:r>
              <a:rPr lang="ko-KR" altLang="en-US" dirty="0"/>
              <a:t>서버로</a:t>
            </a:r>
            <a:r>
              <a:rPr lang="ko-KR" altLang="en-US" dirty="0" smtClean="0"/>
              <a:t> 로그아웃 요청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서버에선 해당 가입자가 로그인 상태인지 확인요청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3-1. </a:t>
            </a:r>
            <a:r>
              <a:rPr lang="ko-KR" altLang="en-US" dirty="0" smtClean="0"/>
              <a:t>로그인 상태라면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 로그아웃 상태로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성공 통계 </a:t>
            </a:r>
            <a:r>
              <a:rPr lang="ko-KR" altLang="en-US" dirty="0" smtClean="0"/>
              <a:t>누적</a:t>
            </a:r>
            <a:r>
              <a:rPr lang="en-US" altLang="ko-KR" dirty="0" smtClean="0"/>
              <a:t>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3-2. </a:t>
            </a:r>
            <a:r>
              <a:rPr lang="ko-KR" altLang="en-US" dirty="0" smtClean="0"/>
              <a:t>로그아웃 상태라면 실패 통계 누적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결과를 서버에 전달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결과를 클라이언트에 전달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클라이언트에서 결과를 출력</a:t>
            </a:r>
            <a:endParaRPr lang="en-US" altLang="ko-KR" dirty="0" smtClean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523" y="1099066"/>
            <a:ext cx="5040926" cy="144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2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메시지 송신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클라이언트에서 </a:t>
            </a:r>
            <a:r>
              <a:rPr lang="en-US" altLang="ko-KR" dirty="0" smtClean="0"/>
              <a:t>[ </a:t>
            </a:r>
            <a:r>
              <a:rPr lang="en-US" altLang="ko-KR" dirty="0"/>
              <a:t>r</a:t>
            </a:r>
            <a:r>
              <a:rPr lang="en-US" altLang="ko-KR" dirty="0" smtClean="0"/>
              <a:t>oom ID, </a:t>
            </a:r>
            <a:r>
              <a:rPr lang="en-US" altLang="ko-KR" dirty="0" smtClean="0"/>
              <a:t>message, command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)</a:t>
            </a:r>
            <a:r>
              <a:rPr lang="en-US" altLang="ko-KR" dirty="0" smtClean="0"/>
              <a:t> </a:t>
            </a:r>
            <a:r>
              <a:rPr lang="en-US" altLang="ko-KR" dirty="0" smtClean="0"/>
              <a:t>]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/>
              <a:t>r</a:t>
            </a:r>
            <a:r>
              <a:rPr lang="en-US" altLang="ko-KR" dirty="0" smtClean="0"/>
              <a:t>oom ID</a:t>
            </a:r>
            <a:r>
              <a:rPr lang="ko-KR" altLang="en-US" dirty="0" smtClean="0"/>
              <a:t>로부터 메시지를 전달받을 가입자 리스트 요청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/>
              <a:t>r</a:t>
            </a:r>
            <a:r>
              <a:rPr lang="en-US" altLang="ko-KR" dirty="0" smtClean="0"/>
              <a:t>oom ID </a:t>
            </a:r>
            <a:r>
              <a:rPr lang="ko-KR" altLang="en-US" dirty="0" smtClean="0"/>
              <a:t>유효성 검사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4-1</a:t>
            </a:r>
            <a:r>
              <a:rPr lang="en-US" altLang="ko-KR" dirty="0"/>
              <a:t>. </a:t>
            </a:r>
            <a:r>
              <a:rPr lang="ko-KR" altLang="en-US" dirty="0"/>
              <a:t>방이 존재하면 해당 방의 </a:t>
            </a:r>
            <a:r>
              <a:rPr lang="ko-KR" altLang="en-US" dirty="0" smtClean="0"/>
              <a:t>가입자</a:t>
            </a:r>
            <a:r>
              <a:rPr lang="en-US" altLang="ko-KR" dirty="0" smtClean="0"/>
              <a:t> </a:t>
            </a:r>
            <a:r>
              <a:rPr lang="ko-KR" altLang="en-US" dirty="0"/>
              <a:t>리스트를 </a:t>
            </a:r>
            <a:r>
              <a:rPr lang="ko-KR" altLang="en-US" dirty="0" smtClean="0"/>
              <a:t>서버로 전달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4-2</a:t>
            </a:r>
            <a:r>
              <a:rPr lang="en-US" altLang="ko-KR" dirty="0"/>
              <a:t>. </a:t>
            </a:r>
            <a:r>
              <a:rPr lang="ko-KR" altLang="en-US" dirty="0"/>
              <a:t>방이 </a:t>
            </a:r>
            <a:r>
              <a:rPr lang="ko-KR" altLang="en-US" dirty="0" smtClean="0"/>
              <a:t>존재하지 않으면 해당 결과를 서버로 전달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5-1. 4</a:t>
            </a:r>
            <a:r>
              <a:rPr lang="ko-KR" altLang="en-US" dirty="0" smtClean="0"/>
              <a:t>에서 전달받은 리스트를 순회하며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전달받은 </a:t>
            </a:r>
            <a:r>
              <a:rPr lang="en-US" altLang="ko-KR" dirty="0" smtClean="0"/>
              <a:t>message</a:t>
            </a:r>
            <a:r>
              <a:rPr lang="ko-KR" altLang="en-US" dirty="0" smtClean="0"/>
              <a:t>를 전달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성공 통계 </a:t>
            </a:r>
            <a:r>
              <a:rPr lang="ko-KR" altLang="en-US" dirty="0" smtClean="0"/>
              <a:t>누적</a:t>
            </a:r>
            <a:r>
              <a:rPr lang="en-US" altLang="ko-KR" dirty="0" smtClean="0"/>
              <a:t>//</a:t>
            </a:r>
            <a:r>
              <a:rPr lang="ko-KR" altLang="en-US" dirty="0" err="1" smtClean="0"/>
              <a:t>자신제외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5-2. </a:t>
            </a:r>
            <a:r>
              <a:rPr lang="ko-KR" altLang="en-US" dirty="0" smtClean="0"/>
              <a:t>방이 유효하지 않다는 결과를 전달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실패 통계 누적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클라이언트에서 결과를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	//</a:t>
            </a:r>
            <a:r>
              <a:rPr lang="ko-KR" altLang="en-US" dirty="0" smtClean="0"/>
              <a:t>성공 실패 나눠서 수정</a:t>
            </a:r>
            <a:endParaRPr lang="en-US" altLang="ko-KR" dirty="0" smtClean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723" y="1099066"/>
            <a:ext cx="5040926" cy="144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메시지 수신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서버에서 클라이언트에게 </a:t>
            </a:r>
            <a:r>
              <a:rPr lang="en-US" altLang="ko-KR" dirty="0" smtClean="0"/>
              <a:t>message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>			//command </a:t>
            </a:r>
            <a:r>
              <a:rPr lang="ko-KR" altLang="en-US" dirty="0" smtClean="0"/>
              <a:t>필요한지 </a:t>
            </a:r>
            <a:r>
              <a:rPr lang="ko-KR" altLang="en-US" dirty="0" err="1" smtClean="0"/>
              <a:t>생각해볼것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에서 전달받은 </a:t>
            </a:r>
            <a:r>
              <a:rPr lang="en-US" altLang="ko-KR" dirty="0" smtClean="0"/>
              <a:t>message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133" y="1037492"/>
            <a:ext cx="5012120" cy="14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7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err="1" smtClean="0"/>
              <a:t>채팅방</a:t>
            </a:r>
            <a:r>
              <a:rPr lang="ko-KR" altLang="en-US" sz="1600" dirty="0" smtClean="0"/>
              <a:t> 생성 요청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[ </a:t>
            </a:r>
            <a:r>
              <a:rPr lang="ko-KR" altLang="en-US" sz="1600" dirty="0" smtClean="0"/>
              <a:t>가입자</a:t>
            </a:r>
            <a:r>
              <a:rPr lang="en-US" altLang="ko-KR" sz="1600" dirty="0" smtClean="0"/>
              <a:t> id ]</a:t>
            </a:r>
            <a:r>
              <a:rPr lang="ko-KR" altLang="en-US" sz="1600" dirty="0" smtClean="0"/>
              <a:t>와 함께 </a:t>
            </a:r>
            <a:r>
              <a:rPr lang="ko-KR" altLang="en-US" sz="1600" dirty="0" err="1" smtClean="0"/>
              <a:t>채팅방</a:t>
            </a:r>
            <a:r>
              <a:rPr lang="ko-KR" altLang="en-US" sz="1600" dirty="0" smtClean="0"/>
              <a:t> 생성 요청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3-1. </a:t>
            </a:r>
            <a:r>
              <a:rPr lang="ko-KR" altLang="en-US" sz="1600" dirty="0" err="1" smtClean="0"/>
              <a:t>채팅방</a:t>
            </a:r>
            <a:r>
              <a:rPr lang="ko-KR" altLang="en-US" sz="1600" dirty="0" smtClean="0"/>
              <a:t> 생성 가능하다면 생성 후 요청한 가입자를 해당 </a:t>
            </a:r>
            <a:r>
              <a:rPr lang="ko-KR" altLang="en-US" sz="1600" dirty="0" err="1" smtClean="0"/>
              <a:t>채팅방</a:t>
            </a:r>
            <a:r>
              <a:rPr lang="ko-KR" altLang="en-US" sz="1600" dirty="0" smtClean="0"/>
              <a:t> 참가자 리스트에 추가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성공 통계 누적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3-2. </a:t>
            </a:r>
            <a:r>
              <a:rPr lang="ko-KR" altLang="en-US" sz="1600" dirty="0" smtClean="0"/>
              <a:t>생성 </a:t>
            </a:r>
            <a:r>
              <a:rPr lang="ko-KR" altLang="en-US" sz="1600" dirty="0" err="1" smtClean="0"/>
              <a:t>실패시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실패통계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누적</a:t>
            </a:r>
            <a:r>
              <a:rPr lang="en-US" altLang="ko-KR" sz="1600" dirty="0" smtClean="0"/>
              <a:t>			//</a:t>
            </a:r>
            <a:r>
              <a:rPr lang="ko-KR" altLang="en-US" sz="1600" dirty="0" smtClean="0"/>
              <a:t>가입자당 </a:t>
            </a:r>
            <a:r>
              <a:rPr lang="ko-KR" altLang="en-US" sz="1600" dirty="0" err="1" smtClean="0"/>
              <a:t>채팅방</a:t>
            </a:r>
            <a:r>
              <a:rPr lang="ko-KR" altLang="en-US" sz="1600" dirty="0" smtClean="0"/>
              <a:t> 하나로 제한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결과를 서버에 전달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4</a:t>
            </a:r>
            <a:r>
              <a:rPr lang="ko-KR" altLang="en-US" sz="1600" dirty="0" smtClean="0"/>
              <a:t>에서 전달받은 결과 다시 클라이언트에게 전달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결과를 출력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523" y="1099066"/>
            <a:ext cx="5040926" cy="144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5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입장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[ Room id ] </a:t>
            </a:r>
            <a:r>
              <a:rPr lang="ko-KR" altLang="en-US" sz="1600" dirty="0" smtClean="0"/>
              <a:t>전달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1</a:t>
            </a:r>
            <a:r>
              <a:rPr lang="ko-KR" altLang="en-US" sz="1600" dirty="0" smtClean="0"/>
              <a:t>을 전달받은 서버는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[ room id, </a:t>
            </a:r>
            <a:r>
              <a:rPr lang="ko-KR" altLang="en-US" sz="1600" dirty="0" smtClean="0"/>
              <a:t>가입자</a:t>
            </a:r>
            <a:r>
              <a:rPr lang="en-US" altLang="ko-KR" sz="1600" dirty="0" smtClean="0"/>
              <a:t> id ] </a:t>
            </a:r>
            <a:r>
              <a:rPr lang="ko-KR" altLang="en-US" sz="1600" dirty="0" smtClean="0"/>
              <a:t>전달</a:t>
            </a:r>
            <a:r>
              <a:rPr lang="en-US" altLang="ko-KR" sz="1600" dirty="0" smtClean="0"/>
              <a:t>		//</a:t>
            </a:r>
            <a:r>
              <a:rPr lang="en-US" altLang="ko-KR" sz="1600" dirty="0" err="1" smtClean="0"/>
              <a:t>todo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스키마 그려보기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ui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구상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방이 존재하는지 확인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 참가자인지 확인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4-1.</a:t>
            </a:r>
            <a:r>
              <a:rPr lang="ko-KR" altLang="en-US" sz="1600" dirty="0" smtClean="0"/>
              <a:t>방이 존재하고 기 참가자가 아니라면 참가자 리스트에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에서 전달받은 </a:t>
            </a:r>
            <a:r>
              <a:rPr lang="en-US" altLang="ko-KR" sz="1600" dirty="0" smtClean="0"/>
              <a:t>client id</a:t>
            </a:r>
            <a:r>
              <a:rPr lang="ko-KR" altLang="en-US" sz="1600" dirty="0" smtClean="0"/>
              <a:t>추가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성공 통계 누적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4-2.</a:t>
            </a:r>
            <a:r>
              <a:rPr lang="ko-KR" altLang="en-US" sz="1600" dirty="0" smtClean="0"/>
              <a:t>방이 존재하지 않거나 기 참가자라면 실패 통계 누적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결과를 서버에 전달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5</a:t>
            </a:r>
            <a:r>
              <a:rPr lang="ko-KR" altLang="en-US" sz="1600" dirty="0" smtClean="0"/>
              <a:t>를 수신한 서버는 결과를 클라이언트에게 전달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클라이언트에서 결과를 출력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017" y="979110"/>
            <a:ext cx="5495494" cy="209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퇴장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[ Room </a:t>
            </a:r>
            <a:r>
              <a:rPr lang="en-US" altLang="ko-KR" sz="1600" dirty="0" smtClean="0"/>
              <a:t>id</a:t>
            </a:r>
            <a:r>
              <a:rPr lang="en-US" altLang="ko-KR" sz="1600" dirty="0"/>
              <a:t>, command(exit </a:t>
            </a:r>
            <a:r>
              <a:rPr lang="en-US" altLang="ko-KR" sz="1600" dirty="0" smtClean="0"/>
              <a:t>room) 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전달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1</a:t>
            </a:r>
            <a:r>
              <a:rPr lang="ko-KR" altLang="en-US" sz="1600" dirty="0" smtClean="0"/>
              <a:t>을 전달받은 서버는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[ room id, </a:t>
            </a:r>
            <a:r>
              <a:rPr lang="ko-KR" altLang="en-US" sz="1600" dirty="0" smtClean="0"/>
              <a:t>가입자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id, command(exit room) 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전달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방이 존재하는지 확인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채팅방</a:t>
            </a:r>
            <a:r>
              <a:rPr lang="ko-KR" altLang="en-US" sz="1600" dirty="0" smtClean="0"/>
              <a:t> 참가자인지 확인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4-1.</a:t>
            </a:r>
            <a:r>
              <a:rPr lang="ko-KR" altLang="en-US" sz="1600" dirty="0" smtClean="0"/>
              <a:t>방이 존재하고 기 참가자라면 참가자 리스트에서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에서 전달받은 </a:t>
            </a:r>
            <a:r>
              <a:rPr lang="en-US" altLang="ko-KR" sz="1600" dirty="0" smtClean="0"/>
              <a:t>client id</a:t>
            </a:r>
            <a:r>
              <a:rPr lang="ko-KR" altLang="en-US" sz="1600" dirty="0" smtClean="0"/>
              <a:t>제거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성공 통계 누적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4-2.</a:t>
            </a:r>
            <a:r>
              <a:rPr lang="ko-KR" altLang="en-US" sz="1600" dirty="0" smtClean="0"/>
              <a:t>방이 존재하지 않거나 기 참가자가 아니라면 실패 통계 </a:t>
            </a:r>
            <a:r>
              <a:rPr lang="ko-KR" altLang="en-US" sz="1600" dirty="0" smtClean="0"/>
              <a:t>누적</a:t>
            </a:r>
            <a:r>
              <a:rPr lang="en-US" altLang="ko-KR" sz="1600" dirty="0" smtClean="0"/>
              <a:t>		//</a:t>
            </a:r>
            <a:r>
              <a:rPr lang="ko-KR" altLang="en-US" sz="1600" dirty="0" err="1" smtClean="0"/>
              <a:t>플로우</a:t>
            </a:r>
            <a:r>
              <a:rPr lang="ko-KR" altLang="en-US" sz="1600" dirty="0" smtClean="0"/>
              <a:t> 이미지 통일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결과를 서버에 전달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5</a:t>
            </a:r>
            <a:r>
              <a:rPr lang="ko-KR" altLang="en-US" sz="1600" dirty="0" smtClean="0"/>
              <a:t>를 수신한 서버는 결과를 클라이언트에게 전달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클라이언트에서 결과를 </a:t>
            </a:r>
            <a:r>
              <a:rPr lang="ko-KR" altLang="en-US" sz="1600" dirty="0" smtClean="0"/>
              <a:t>출력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화면 전환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채팅방</a:t>
            </a:r>
            <a:r>
              <a:rPr lang="ko-KR" altLang="en-US" sz="1600" dirty="0" smtClean="0"/>
              <a:t> 리스트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362" y="914400"/>
            <a:ext cx="5495494" cy="209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조회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채팅방</a:t>
            </a:r>
            <a:r>
              <a:rPr lang="ko-KR" altLang="en-US" dirty="0" smtClean="0"/>
              <a:t> 조회 </a:t>
            </a:r>
            <a:r>
              <a:rPr lang="ko-KR" altLang="en-US" dirty="0" smtClean="0"/>
              <a:t>요청 </a:t>
            </a:r>
            <a:r>
              <a:rPr lang="en-US" altLang="ko-KR" dirty="0" smtClean="0"/>
              <a:t>//</a:t>
            </a:r>
            <a:r>
              <a:rPr lang="en-US" altLang="ko-KR" dirty="0" err="1" smtClean="0"/>
              <a:t>todo</a:t>
            </a:r>
            <a:r>
              <a:rPr lang="en-US" altLang="ko-KR" dirty="0" smtClean="0"/>
              <a:t> [</a:t>
            </a:r>
            <a:r>
              <a:rPr lang="en-US" altLang="ko-KR" dirty="0" err="1" smtClean="0"/>
              <a:t>cmd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을 전달받은 서버는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요청 전달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방이 존재하는지 확인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4-1.</a:t>
            </a:r>
            <a:r>
              <a:rPr lang="ko-KR" altLang="en-US" dirty="0" smtClean="0"/>
              <a:t>방이 존재하면 </a:t>
            </a:r>
            <a:r>
              <a:rPr lang="en-US" altLang="ko-KR" dirty="0" smtClean="0"/>
              <a:t>room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참가자 리스트를 서버에 전달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성공 통계 누적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4-2.</a:t>
            </a:r>
            <a:r>
              <a:rPr lang="ko-KR" altLang="en-US" dirty="0" smtClean="0"/>
              <a:t>방이 존재하지 않으면 </a:t>
            </a:r>
            <a:r>
              <a:rPr lang="ko-KR" altLang="en-US" dirty="0" err="1" smtClean="0"/>
              <a:t>실패결과를</a:t>
            </a:r>
            <a:r>
              <a:rPr lang="ko-KR" altLang="en-US" dirty="0" smtClean="0"/>
              <a:t> 서버에 전달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실패 통계 누적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결과를 클라이언트에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 전환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723" y="1099066"/>
            <a:ext cx="5040926" cy="144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퇴장 기능 수행 후 </a:t>
            </a:r>
            <a:r>
              <a:rPr lang="ko-KR" altLang="en-US" dirty="0" err="1" smtClean="0"/>
              <a:t>채팅방에</a:t>
            </a:r>
            <a:r>
              <a:rPr lang="ko-KR" altLang="en-US" dirty="0" smtClean="0"/>
              <a:t> 남은 가입자가 없다면 </a:t>
            </a:r>
            <a:r>
              <a:rPr lang="ko-KR" altLang="en-US" dirty="0" err="1" smtClean="0"/>
              <a:t>채팅방을</a:t>
            </a:r>
            <a:r>
              <a:rPr lang="ko-KR" altLang="en-US" dirty="0" smtClean="0"/>
              <a:t> 삭제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190" y="1046594"/>
            <a:ext cx="4928792" cy="152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303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접속 통계 조회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통계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		//</a:t>
            </a:r>
            <a:r>
              <a:rPr lang="ko-KR" altLang="en-US" dirty="0" smtClean="0"/>
              <a:t>화면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필요할지 </a:t>
            </a:r>
            <a:r>
              <a:rPr lang="ko-KR" altLang="en-US" dirty="0" err="1" smtClean="0"/>
              <a:t>생각할것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</a:t>
            </a:r>
            <a:r>
              <a:rPr lang="en-US" altLang="ko-KR" dirty="0" smtClean="0"/>
              <a:t>,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에 저장할지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에 저장할지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519" y="1099066"/>
            <a:ext cx="4752308" cy="154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4252"/>
              </p:ext>
            </p:extLst>
          </p:nvPr>
        </p:nvGraphicFramePr>
        <p:xfrm>
          <a:off x="667478" y="973992"/>
          <a:ext cx="11449050" cy="4450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6350">
                  <a:extLst>
                    <a:ext uri="{9D8B030D-6E8A-4147-A177-3AD203B41FA5}">
                      <a16:colId xmlns:a16="http://schemas.microsoft.com/office/drawing/2014/main" val="3000765421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2019486502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286227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대분류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소분류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5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가입자 처리</a:t>
                      </a:r>
                      <a:r>
                        <a:rPr lang="ko-KR" altLang="en-US" baseline="0" dirty="0" smtClean="0"/>
                        <a:t>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가입자 생성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87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가입자 삭제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6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strike="noStrike" dirty="0" smtClean="0"/>
                        <a:t>가입자 </a:t>
                      </a:r>
                      <a:r>
                        <a:rPr lang="ko-KR" altLang="en-US" b="0" strike="noStrike" dirty="0" smtClean="0"/>
                        <a:t>조회</a:t>
                      </a:r>
                      <a:endParaRPr lang="ko-KR" altLang="en-US" b="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strike="noStrike" dirty="0" smtClean="0"/>
                        <a:t>접속중인 가입자 조회</a:t>
                      </a:r>
                      <a:r>
                        <a:rPr lang="en-US" altLang="ko-KR" b="0" strike="noStrike" dirty="0" smtClean="0"/>
                        <a:t>// </a:t>
                      </a:r>
                      <a:r>
                        <a:rPr lang="ko-KR" altLang="en-US" b="0" strike="noStrike" dirty="0" err="1" smtClean="0"/>
                        <a:t>서버쪽으로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09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접속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로그인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89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로그아웃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8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메시지 처리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송신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1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수신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787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채팅방</a:t>
                      </a:r>
                      <a:r>
                        <a:rPr lang="ko-KR" altLang="en-US" dirty="0" smtClean="0"/>
                        <a:t> 처리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생성 요청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3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입장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0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퇴장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28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조회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147777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57090" y="5837382"/>
            <a:ext cx="471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가입자 </a:t>
            </a:r>
            <a:r>
              <a:rPr lang="ko-KR" altLang="en-US" dirty="0" err="1" smtClean="0"/>
              <a:t>뺄것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과 메시지 순서 </a:t>
            </a:r>
            <a:r>
              <a:rPr lang="ko-KR" altLang="en-US" dirty="0" err="1" smtClean="0"/>
              <a:t>바꿀것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46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발생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967365"/>
            <a:ext cx="11122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연결 상태 출력</a:t>
            </a:r>
            <a:endParaRPr lang="en-US" altLang="ko-KR" sz="16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55" y="914400"/>
            <a:ext cx="6173061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5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303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가입자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 통계 조회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가입자</a:t>
            </a:r>
            <a:r>
              <a:rPr lang="en-US" altLang="ko-KR" dirty="0" smtClean="0"/>
              <a:t> crud </a:t>
            </a:r>
            <a:r>
              <a:rPr lang="ko-KR" altLang="en-US" dirty="0" smtClean="0"/>
              <a:t>통계 요청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통계값</a:t>
            </a:r>
            <a:r>
              <a:rPr lang="ko-KR" altLang="en-US" dirty="0" smtClean="0"/>
              <a:t> 전달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서버터미널에 결과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//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 모두 처리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486" y="1401153"/>
            <a:ext cx="6134956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0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474872"/>
              </p:ext>
            </p:extLst>
          </p:nvPr>
        </p:nvGraphicFramePr>
        <p:xfrm>
          <a:off x="667478" y="973992"/>
          <a:ext cx="11449050" cy="5933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16350">
                  <a:extLst>
                    <a:ext uri="{9D8B030D-6E8A-4147-A177-3AD203B41FA5}">
                      <a16:colId xmlns:a16="http://schemas.microsoft.com/office/drawing/2014/main" val="3000765421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2019486502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286227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대분류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소분류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507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 </a:t>
                      </a:r>
                      <a:r>
                        <a:rPr lang="ko-KR" altLang="en-US" dirty="0" smtClean="0"/>
                        <a:t>연동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접속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582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해제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282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가입자 처리</a:t>
                      </a:r>
                      <a:r>
                        <a:rPr lang="ko-KR" altLang="en-US" baseline="0" dirty="0" smtClean="0"/>
                        <a:t>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생성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8730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조회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8929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삭제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8933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채팅방</a:t>
                      </a:r>
                      <a:r>
                        <a:rPr lang="ko-KR" altLang="en-US" dirty="0" smtClean="0"/>
                        <a:t> 처리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생성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84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조회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421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trike="noStrike" dirty="0" smtClean="0">
                          <a:effectLst/>
                        </a:rPr>
                        <a:t>삭제</a:t>
                      </a:r>
                      <a:endParaRPr lang="ko-KR" altLang="en-US" strike="noStrik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3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메시지 전달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trike="noStrike" dirty="0" smtClean="0"/>
                        <a:t>-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1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클라이언트 접속 </a:t>
                      </a:r>
                      <a:r>
                        <a:rPr lang="ko-KR" altLang="en-US" dirty="0" smtClean="0"/>
                        <a:t>처리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로그인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787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로그아웃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9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메시지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접속 통계처리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조회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3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누적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0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알람</a:t>
                      </a:r>
                      <a:r>
                        <a:rPr lang="ko-KR" altLang="en-US" dirty="0" smtClean="0"/>
                        <a:t>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발생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연동 밑으로 </a:t>
                      </a:r>
                      <a:r>
                        <a:rPr lang="ko-KR" altLang="en-US" dirty="0" err="1" smtClean="0"/>
                        <a:t>올릴것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28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해제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147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140224"/>
              </p:ext>
            </p:extLst>
          </p:nvPr>
        </p:nvGraphicFramePr>
        <p:xfrm>
          <a:off x="667478" y="973992"/>
          <a:ext cx="11449050" cy="3708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6350">
                  <a:extLst>
                    <a:ext uri="{9D8B030D-6E8A-4147-A177-3AD203B41FA5}">
                      <a16:colId xmlns:a16="http://schemas.microsoft.com/office/drawing/2014/main" val="3000765421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2019486502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286227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대분류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소분류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5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가입자 처리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생성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87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조회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89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변경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89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삭제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8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채팅방</a:t>
                      </a:r>
                      <a:r>
                        <a:rPr lang="ko-KR" altLang="en-US" dirty="0" smtClean="0"/>
                        <a:t> 처리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trike="noStrike" dirty="0" smtClean="0"/>
                        <a:t>생성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3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조회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1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삭제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787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가입자 처리 통계 처리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조회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9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누적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32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7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9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가입자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Client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[ ID, PW ]</a:t>
            </a:r>
            <a:r>
              <a:rPr lang="ko-KR" altLang="en-US" dirty="0"/>
              <a:t>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로 전송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을 수신한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생성 요청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smtClean="0"/>
              <a:t>를 수신한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기존재</a:t>
            </a:r>
            <a:r>
              <a:rPr lang="ko-KR" altLang="en-US" dirty="0" smtClean="0"/>
              <a:t> 여부 조회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/>
              <a:t>4</a:t>
            </a:r>
            <a:r>
              <a:rPr lang="en-US" altLang="ko-KR" dirty="0" smtClean="0"/>
              <a:t>-1</a:t>
            </a:r>
            <a:r>
              <a:rPr lang="en-US" altLang="ko-KR" dirty="0"/>
              <a:t>. </a:t>
            </a:r>
            <a:r>
              <a:rPr lang="ko-KR" altLang="en-US" dirty="0" smtClean="0"/>
              <a:t>없으면 가입자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 smtClean="0"/>
              <a:t>성공 </a:t>
            </a:r>
            <a:r>
              <a:rPr lang="ko-KR" altLang="en-US" dirty="0"/>
              <a:t>통계 누적</a:t>
            </a:r>
            <a:r>
              <a:rPr lang="en-US" altLang="ko-KR" dirty="0"/>
              <a:t>, Server</a:t>
            </a:r>
            <a:r>
              <a:rPr lang="ko-KR" altLang="en-US" dirty="0"/>
              <a:t>에 결과 전달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4-2</a:t>
            </a:r>
            <a:r>
              <a:rPr lang="en-US" altLang="ko-KR" dirty="0"/>
              <a:t>. </a:t>
            </a:r>
            <a:r>
              <a:rPr lang="ko-KR" altLang="en-US" dirty="0"/>
              <a:t>있으면 </a:t>
            </a:r>
            <a:r>
              <a:rPr lang="ko-KR" altLang="en-US" dirty="0" smtClean="0"/>
              <a:t>실패 </a:t>
            </a:r>
            <a:r>
              <a:rPr lang="ko-KR" altLang="en-US" dirty="0"/>
              <a:t>통계 누적</a:t>
            </a:r>
            <a:r>
              <a:rPr lang="en-US" altLang="ko-KR" dirty="0"/>
              <a:t>, Server</a:t>
            </a:r>
            <a:r>
              <a:rPr lang="ko-KR" altLang="en-US" dirty="0"/>
              <a:t>에 결과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4</a:t>
            </a:r>
            <a:r>
              <a:rPr lang="ko-KR" altLang="en-US" dirty="0" smtClean="0"/>
              <a:t>을 수신한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는 결과를 다시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에게 전달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/>
              <a:t>5</a:t>
            </a:r>
            <a:r>
              <a:rPr lang="ko-KR" altLang="en-US" dirty="0" smtClean="0"/>
              <a:t>를 수신한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는 결과를 출력</a:t>
            </a:r>
            <a:endParaRPr lang="en-US" altLang="ko-KR" dirty="0" smtClean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523" y="1099066"/>
            <a:ext cx="5040926" cy="144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4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가입자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Client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[ ID, PW ]</a:t>
            </a:r>
            <a:r>
              <a:rPr lang="ko-KR" altLang="en-US" dirty="0"/>
              <a:t>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로 전송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을 수신한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삭제 요청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smtClean="0"/>
              <a:t>를 수신한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의 존재 여부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, PW</a:t>
            </a:r>
            <a:r>
              <a:rPr lang="ko-KR" altLang="en-US" dirty="0" smtClean="0"/>
              <a:t>일치 여부 조회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/>
              <a:t>4</a:t>
            </a:r>
            <a:r>
              <a:rPr lang="en-US" altLang="ko-KR" dirty="0" smtClean="0"/>
              <a:t>-1</a:t>
            </a:r>
            <a:r>
              <a:rPr lang="en-US" altLang="ko-KR" dirty="0"/>
              <a:t>. </a:t>
            </a:r>
            <a:r>
              <a:rPr lang="ko-KR" altLang="en-US" dirty="0" smtClean="0"/>
              <a:t>있으면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성공 </a:t>
            </a:r>
            <a:r>
              <a:rPr lang="ko-KR" altLang="en-US" dirty="0"/>
              <a:t>통계 누적</a:t>
            </a:r>
            <a:r>
              <a:rPr lang="en-US" altLang="ko-KR" dirty="0"/>
              <a:t>, Server</a:t>
            </a:r>
            <a:r>
              <a:rPr lang="ko-KR" altLang="en-US" dirty="0"/>
              <a:t>에 결과 전달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4-2</a:t>
            </a:r>
            <a:r>
              <a:rPr lang="en-US" altLang="ko-KR" dirty="0"/>
              <a:t>. </a:t>
            </a:r>
            <a:r>
              <a:rPr lang="ko-KR" altLang="en-US" dirty="0" smtClean="0"/>
              <a:t>없으면 실패 </a:t>
            </a:r>
            <a:r>
              <a:rPr lang="ko-KR" altLang="en-US" dirty="0"/>
              <a:t>통계 누적</a:t>
            </a:r>
            <a:r>
              <a:rPr lang="en-US" altLang="ko-KR" dirty="0"/>
              <a:t>, Server</a:t>
            </a:r>
            <a:r>
              <a:rPr lang="ko-KR" altLang="en-US" dirty="0"/>
              <a:t>에 결과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>		//</a:t>
            </a:r>
            <a:r>
              <a:rPr lang="en-US" altLang="ko-KR" dirty="0" err="1" smtClean="0"/>
              <a:t>todo</a:t>
            </a:r>
            <a:r>
              <a:rPr lang="en-US" altLang="ko-KR" dirty="0" smtClean="0"/>
              <a:t> : 3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4</a:t>
            </a:r>
            <a:r>
              <a:rPr lang="ko-KR" altLang="en-US" dirty="0" smtClean="0"/>
              <a:t>을 수신한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는 결과를 다시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에게 전달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/>
              <a:t>5</a:t>
            </a:r>
            <a:r>
              <a:rPr lang="ko-KR" altLang="en-US" dirty="0" smtClean="0"/>
              <a:t>를 수신한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는 </a:t>
            </a:r>
            <a:r>
              <a:rPr lang="ko-KR" altLang="en-US" dirty="0" smtClean="0"/>
              <a:t>삭제 결과를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523" y="1099066"/>
            <a:ext cx="5040926" cy="144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329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dirty="0" smtClean="0"/>
              <a:t>접속중인 가입자 조회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접속중인 가입자 조회 요청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/>
              <a:t>접속중인 가입자 </a:t>
            </a:r>
            <a:r>
              <a:rPr lang="ko-KR" altLang="en-US" dirty="0" smtClean="0"/>
              <a:t>조회 요청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 상태인 가입자들의 </a:t>
            </a:r>
            <a:r>
              <a:rPr lang="en-US" altLang="ko-KR" dirty="0" smtClean="0"/>
              <a:t>id</a:t>
            </a:r>
            <a:r>
              <a:rPr lang="ko-KR" altLang="en-US" dirty="0"/>
              <a:t> </a:t>
            </a:r>
            <a:r>
              <a:rPr lang="ko-KR" altLang="en-US" dirty="0" smtClean="0"/>
              <a:t>목록을 작성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에서 작성한 목록을 전달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4</a:t>
            </a:r>
            <a:r>
              <a:rPr lang="ko-KR" altLang="en-US" dirty="0" smtClean="0"/>
              <a:t>에서 전달받은 목록을 다시 클라이언트로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>				//</a:t>
            </a:r>
            <a:r>
              <a:rPr lang="en-US" altLang="ko-KR" dirty="0" err="1" smtClean="0"/>
              <a:t>todo</a:t>
            </a:r>
            <a:r>
              <a:rPr lang="en-US" altLang="ko-KR" dirty="0" smtClean="0"/>
              <a:t> : 1, 5</a:t>
            </a:r>
            <a:r>
              <a:rPr lang="ko-KR" altLang="en-US" dirty="0" smtClean="0"/>
              <a:t>삭제</a:t>
            </a:r>
            <a:endParaRPr lang="en-US" altLang="ko-KR" dirty="0" smtClean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523" y="1099066"/>
            <a:ext cx="5040926" cy="144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303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dirty="0" smtClean="0"/>
              <a:t>전체 가입자 조회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전체가입자</a:t>
            </a:r>
            <a:r>
              <a:rPr lang="ko-KR" altLang="en-US" dirty="0" smtClean="0"/>
              <a:t> 목록 전달 요청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전체가입자</a:t>
            </a:r>
            <a:r>
              <a:rPr lang="ko-KR" altLang="en-US" dirty="0" smtClean="0"/>
              <a:t> 목록 전달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결과를 터미널에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				//A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기능임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그림상에</a:t>
            </a:r>
            <a:r>
              <a:rPr lang="ko-KR" altLang="en-US" dirty="0" smtClean="0"/>
              <a:t> 누락된</a:t>
            </a:r>
            <a:r>
              <a:rPr lang="en-US" altLang="ko-KR" dirty="0" smtClean="0"/>
              <a:t>3 </a:t>
            </a:r>
            <a:r>
              <a:rPr lang="ko-KR" altLang="en-US" dirty="0" smtClean="0"/>
              <a:t>화살표 추가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486" y="1401153"/>
            <a:ext cx="6134956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6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 PPT TEMPLATE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 PPT TEMPLATE_1</Template>
  <TotalTime>460</TotalTime>
  <Words>298</Words>
  <Application>Microsoft Office PowerPoint</Application>
  <PresentationFormat>와이드스크린</PresentationFormat>
  <Paragraphs>156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나눔고딕</vt:lpstr>
      <vt:lpstr>나눔고딕 ExtraBold</vt:lpstr>
      <vt:lpstr>맑은 고딕</vt:lpstr>
      <vt:lpstr>Arial</vt:lpstr>
      <vt:lpstr>2014 PPT TEMPLATE_1</vt:lpstr>
      <vt:lpstr>기능 명세</vt:lpstr>
      <vt:lpstr>클라이언트</vt:lpstr>
      <vt:lpstr>서버</vt:lpstr>
      <vt:lpstr>DB</vt:lpstr>
      <vt:lpstr>기능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기능명세</dc:title>
  <dc:creator>user</dc:creator>
  <cp:lastModifiedBy>user</cp:lastModifiedBy>
  <cp:revision>102</cp:revision>
  <dcterms:created xsi:type="dcterms:W3CDTF">2021-06-10T03:16:15Z</dcterms:created>
  <dcterms:modified xsi:type="dcterms:W3CDTF">2021-06-11T03:56:54Z</dcterms:modified>
</cp:coreProperties>
</file>