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9"/>
  </p:notesMasterIdLst>
  <p:sldIdLst>
    <p:sldId id="286" r:id="rId2"/>
    <p:sldId id="287" r:id="rId3"/>
    <p:sldId id="285" r:id="rId4"/>
    <p:sldId id="263" r:id="rId5"/>
    <p:sldId id="260" r:id="rId6"/>
    <p:sldId id="261" r:id="rId7"/>
    <p:sldId id="262" r:id="rId8"/>
    <p:sldId id="264" r:id="rId9"/>
    <p:sldId id="265" r:id="rId10"/>
    <p:sldId id="275" r:id="rId11"/>
    <p:sldId id="283" r:id="rId12"/>
    <p:sldId id="284" r:id="rId13"/>
    <p:sldId id="266" r:id="rId14"/>
    <p:sldId id="267" r:id="rId15"/>
    <p:sldId id="270" r:id="rId16"/>
    <p:sldId id="273" r:id="rId17"/>
    <p:sldId id="271" r:id="rId18"/>
    <p:sldId id="272" r:id="rId19"/>
    <p:sldId id="274" r:id="rId20"/>
    <p:sldId id="288" r:id="rId21"/>
    <p:sldId id="289" r:id="rId22"/>
    <p:sldId id="278" r:id="rId23"/>
    <p:sldId id="281" r:id="rId24"/>
    <p:sldId id="279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CC95-1E79-4696-B77F-481D2CD088DB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04441-D28D-4129-B608-416EF1495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04441-D28D-4129-B608-416EF14957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9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04441-D28D-4129-B608-416EF14957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154" y="1107477"/>
            <a:ext cx="774785" cy="61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870" y="3316670"/>
            <a:ext cx="736769" cy="58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53" y="1107478"/>
            <a:ext cx="975723" cy="77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82" y="2913427"/>
            <a:ext cx="1013737" cy="80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469" y="1555364"/>
            <a:ext cx="1484401" cy="117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180" y="2150146"/>
            <a:ext cx="883400" cy="70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68" y="3564375"/>
            <a:ext cx="1051753" cy="83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84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내용 슬라이드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>
                <a:solidFill>
                  <a:schemeClr val="bg1"/>
                </a:solidFill>
              </a:rPr>
              <a:t>마스터 제목 스타일 편집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0" y="980728"/>
            <a:ext cx="10972800" cy="76408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3840" y="186228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9" indent="0">
              <a:buNone/>
              <a:defRPr sz="2000" b="1"/>
            </a:lvl2pPr>
            <a:lvl3pPr marL="913835" indent="0">
              <a:buNone/>
              <a:defRPr sz="1800" b="1"/>
            </a:lvl3pPr>
            <a:lvl4pPr marL="1370751" indent="0">
              <a:buNone/>
              <a:defRPr sz="1600" b="1"/>
            </a:lvl4pPr>
            <a:lvl5pPr marL="1827670" indent="0">
              <a:buNone/>
              <a:defRPr sz="1600" b="1"/>
            </a:lvl5pPr>
            <a:lvl6pPr marL="2284586" indent="0">
              <a:buNone/>
              <a:defRPr sz="1600" b="1"/>
            </a:lvl6pPr>
            <a:lvl7pPr marL="2741505" indent="0">
              <a:buNone/>
              <a:defRPr sz="1600" b="1"/>
            </a:lvl7pPr>
            <a:lvl8pPr marL="3198422" indent="0">
              <a:buNone/>
              <a:defRPr sz="1600" b="1"/>
            </a:lvl8pPr>
            <a:lvl9pPr marL="36553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83840" y="250204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7609" y="186228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9" indent="0">
              <a:buNone/>
              <a:defRPr sz="2000" b="1"/>
            </a:lvl2pPr>
            <a:lvl3pPr marL="913835" indent="0">
              <a:buNone/>
              <a:defRPr sz="1800" b="1"/>
            </a:lvl3pPr>
            <a:lvl4pPr marL="1370751" indent="0">
              <a:buNone/>
              <a:defRPr sz="1600" b="1"/>
            </a:lvl4pPr>
            <a:lvl5pPr marL="1827670" indent="0">
              <a:buNone/>
              <a:defRPr sz="1600" b="1"/>
            </a:lvl5pPr>
            <a:lvl6pPr marL="2284586" indent="0">
              <a:buNone/>
              <a:defRPr sz="1600" b="1"/>
            </a:lvl6pPr>
            <a:lvl7pPr marL="2741505" indent="0">
              <a:buNone/>
              <a:defRPr sz="1600" b="1"/>
            </a:lvl7pPr>
            <a:lvl8pPr marL="3198422" indent="0">
              <a:buNone/>
              <a:defRPr sz="1600" b="1"/>
            </a:lvl8pPr>
            <a:lvl9pPr marL="36553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67609" y="250204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6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내용 슬라이드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>
                <a:solidFill>
                  <a:schemeClr val="bg1"/>
                </a:solidFill>
              </a:rPr>
              <a:t>마스터 제목 스타일 편집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7" y="92142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0973" y="921426"/>
            <a:ext cx="6815667" cy="54005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847" y="2083475"/>
            <a:ext cx="4011084" cy="4238546"/>
          </a:xfrm>
        </p:spPr>
        <p:txBody>
          <a:bodyPr/>
          <a:lstStyle>
            <a:lvl1pPr marL="0" indent="0">
              <a:buNone/>
              <a:defRPr sz="1400"/>
            </a:lvl1pPr>
            <a:lvl2pPr marL="456919" indent="0">
              <a:buNone/>
              <a:defRPr sz="1200"/>
            </a:lvl2pPr>
            <a:lvl3pPr marL="913835" indent="0">
              <a:buNone/>
              <a:defRPr sz="1000"/>
            </a:lvl3pPr>
            <a:lvl4pPr marL="1370751" indent="0">
              <a:buNone/>
              <a:defRPr sz="900"/>
            </a:lvl4pPr>
            <a:lvl5pPr marL="1827670" indent="0">
              <a:buNone/>
              <a:defRPr sz="900"/>
            </a:lvl5pPr>
            <a:lvl6pPr marL="2284586" indent="0">
              <a:buNone/>
              <a:defRPr sz="900"/>
            </a:lvl6pPr>
            <a:lvl7pPr marL="2741505" indent="0">
              <a:buNone/>
              <a:defRPr sz="900"/>
            </a:lvl7pPr>
            <a:lvl8pPr marL="3198422" indent="0">
              <a:buNone/>
              <a:defRPr sz="900"/>
            </a:lvl8pPr>
            <a:lvl9pPr marL="36553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3929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내용 슬라이드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endParaRPr lang="ko-KR" altLang="en-US" sz="2600" b="1" dirty="0">
              <a:solidFill>
                <a:schemeClr val="bg1"/>
              </a:solidFill>
            </a:endParaRPr>
          </a:p>
        </p:txBody>
      </p:sp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5009728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908721"/>
            <a:ext cx="7315200" cy="4027982"/>
          </a:xfrm>
        </p:spPr>
        <p:txBody>
          <a:bodyPr/>
          <a:lstStyle>
            <a:lvl1pPr marL="0" indent="0">
              <a:buNone/>
              <a:defRPr sz="3200"/>
            </a:lvl1pPr>
            <a:lvl2pPr marL="456919" indent="0">
              <a:buNone/>
              <a:defRPr sz="2800"/>
            </a:lvl2pPr>
            <a:lvl3pPr marL="913835" indent="0">
              <a:buNone/>
              <a:defRPr sz="2400"/>
            </a:lvl3pPr>
            <a:lvl4pPr marL="1370751" indent="0">
              <a:buNone/>
              <a:defRPr sz="2000"/>
            </a:lvl4pPr>
            <a:lvl5pPr marL="1827670" indent="0">
              <a:buNone/>
              <a:defRPr sz="2000"/>
            </a:lvl5pPr>
            <a:lvl6pPr marL="2284586" indent="0">
              <a:buNone/>
              <a:defRPr sz="2000"/>
            </a:lvl6pPr>
            <a:lvl7pPr marL="2741505" indent="0">
              <a:buNone/>
              <a:defRPr sz="2000"/>
            </a:lvl7pPr>
            <a:lvl8pPr marL="3198422" indent="0">
              <a:buNone/>
              <a:defRPr sz="2000"/>
            </a:lvl8pPr>
            <a:lvl9pPr marL="365534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576466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19" indent="0">
              <a:buNone/>
              <a:defRPr sz="1200"/>
            </a:lvl2pPr>
            <a:lvl3pPr marL="913835" indent="0">
              <a:buNone/>
              <a:defRPr sz="1000"/>
            </a:lvl3pPr>
            <a:lvl4pPr marL="1370751" indent="0">
              <a:buNone/>
              <a:defRPr sz="900"/>
            </a:lvl4pPr>
            <a:lvl5pPr marL="1827670" indent="0">
              <a:buNone/>
              <a:defRPr sz="900"/>
            </a:lvl5pPr>
            <a:lvl6pPr marL="2284586" indent="0">
              <a:buNone/>
              <a:defRPr sz="900"/>
            </a:lvl6pPr>
            <a:lvl7pPr marL="2741505" indent="0">
              <a:buNone/>
              <a:defRPr sz="900"/>
            </a:lvl7pPr>
            <a:lvl8pPr marL="3198422" indent="0">
              <a:buNone/>
              <a:defRPr sz="900"/>
            </a:lvl8pPr>
            <a:lvl9pPr marL="36553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endParaRPr lang="en-US" altLang="ko-K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08223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땡큐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73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35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4_내용 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370505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20486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83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055" y="2456899"/>
            <a:ext cx="863487" cy="68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59" y="3008478"/>
            <a:ext cx="829092" cy="65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54" y="1850596"/>
            <a:ext cx="1278033" cy="101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374" y="2667162"/>
            <a:ext cx="919604" cy="73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44" y="3450603"/>
            <a:ext cx="1046321" cy="83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4"/>
          <p:cNvGrpSpPr>
            <a:grpSpLocks/>
          </p:cNvGrpSpPr>
          <p:nvPr/>
        </p:nvGrpSpPr>
        <p:grpSpPr bwMode="auto">
          <a:xfrm>
            <a:off x="11056977" y="3820722"/>
            <a:ext cx="796508" cy="633667"/>
            <a:chOff x="11708011" y="4291960"/>
            <a:chExt cx="2755592" cy="2755592"/>
          </a:xfrm>
        </p:grpSpPr>
        <p:pic>
          <p:nvPicPr>
            <p:cNvPr id="24" name="그림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2782" y="4331494"/>
              <a:ext cx="2686050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8011" y="4291960"/>
              <a:ext cx="2755592" cy="2755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그룹 6"/>
          <p:cNvGrpSpPr>
            <a:grpSpLocks/>
          </p:cNvGrpSpPr>
          <p:nvPr/>
        </p:nvGrpSpPr>
        <p:grpSpPr bwMode="auto">
          <a:xfrm>
            <a:off x="9844113" y="3359874"/>
            <a:ext cx="774785" cy="616385"/>
            <a:chOff x="12000254" y="1725220"/>
            <a:chExt cx="1091225" cy="1091225"/>
          </a:xfrm>
        </p:grpSpPr>
        <p:pic>
          <p:nvPicPr>
            <p:cNvPr id="27" name="그림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5815" y="1752625"/>
              <a:ext cx="1040103" cy="103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그림 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0254" y="1725220"/>
              <a:ext cx="1091225" cy="109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806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204" y="3781839"/>
            <a:ext cx="774785" cy="61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799" y="3380037"/>
            <a:ext cx="738580" cy="58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283" y="2410815"/>
            <a:ext cx="973912" cy="77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88" y="2971033"/>
            <a:ext cx="1013737" cy="80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39" y="1759866"/>
            <a:ext cx="1424663" cy="11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721" y="2731967"/>
            <a:ext cx="885209" cy="70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11" y="3486607"/>
            <a:ext cx="1053563" cy="83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7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00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14" y="4138995"/>
            <a:ext cx="2673732" cy="29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17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내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4" y="980728"/>
            <a:ext cx="11450073" cy="548357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67" y="108497"/>
            <a:ext cx="10821061" cy="5715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내용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>
                <a:solidFill>
                  <a:schemeClr val="bg1"/>
                </a:solidFill>
              </a:rPr>
              <a:t>마스터 제목 스타일 편집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내용 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>
                <a:solidFill>
                  <a:schemeClr val="bg1"/>
                </a:solidFill>
              </a:rPr>
              <a:t>마스터 제목 스타일 편집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963087" y="370505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1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20486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604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내용 슬라이드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 smtClean="0">
                <a:solidFill>
                  <a:schemeClr val="bg1"/>
                </a:solidFill>
              </a:rPr>
              <a:t>마스터 제목 스타일 편집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 smtClean="0">
                <a:solidFill>
                  <a:srgbClr val="7F7F7F"/>
                </a:solidFill>
              </a:rPr>
              <a:t>  </a:t>
            </a:r>
            <a:r>
              <a:rPr lang="en-US" altLang="ko-KR" sz="1200" b="1" smtClean="0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0" y="908720"/>
            <a:ext cx="10972800" cy="8640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87563" y="1916833"/>
            <a:ext cx="5286668" cy="447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4410" y="1916833"/>
            <a:ext cx="5288441" cy="447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384" tIns="45691" rIns="91384" bIns="4569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A7B0A62-ABF8-4305-B7D7-975FC42E67D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9409639-44C0-4810-BAC7-277D657DB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xStyles>
    <p:titleStyle>
      <a:lvl1pPr algn="ctr" defTabSz="9138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685" indent="-342685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491" indent="-285575" algn="l" defTabSz="9138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2295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599211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6128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3046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64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80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99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9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5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51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7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86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05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22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4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7"/>
          <p:cNvSpPr/>
          <p:nvPr/>
        </p:nvSpPr>
        <p:spPr>
          <a:xfrm>
            <a:off x="0" y="0"/>
            <a:ext cx="12192000" cy="5087816"/>
          </a:xfrm>
          <a:prstGeom prst="rect">
            <a:avLst/>
          </a:prstGeom>
          <a:solidFill>
            <a:srgbClr val="B815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297895" y="4473061"/>
            <a:ext cx="4891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간이 프로젝트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채팅서버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11569" y="5087816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rgbClr val="B8151A"/>
                </a:solidFill>
              </a:rPr>
              <a:t>2021.06.24</a:t>
            </a:r>
            <a:endParaRPr lang="ko-KR" altLang="en-US" sz="1600" b="1" i="1" dirty="0">
              <a:solidFill>
                <a:srgbClr val="B8151A"/>
              </a:solidFill>
            </a:endParaRPr>
          </a:p>
        </p:txBody>
      </p:sp>
      <p:pic>
        <p:nvPicPr>
          <p:cNvPr id="5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3" y="171382"/>
            <a:ext cx="1591205" cy="23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5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가입자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 ID, PW ]</a:t>
            </a:r>
            <a:r>
              <a:rPr lang="ko-KR" altLang="en-US" dirty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수신한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삭제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수신한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의 존재 여부 조회</a:t>
            </a:r>
            <a:r>
              <a:rPr lang="en-US" altLang="ko-KR" dirty="0" smtClean="0"/>
              <a:t>, PW</a:t>
            </a:r>
            <a:r>
              <a:rPr lang="ko-KR" altLang="en-US" dirty="0" smtClean="0"/>
              <a:t>일치 여부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en-US" altLang="ko-KR" dirty="0" smtClean="0"/>
              <a:t>-1</a:t>
            </a:r>
            <a:r>
              <a:rPr lang="en-US" altLang="ko-KR" dirty="0"/>
              <a:t>.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존재하고 </a:t>
            </a:r>
            <a:r>
              <a:rPr lang="en-US" altLang="ko-KR" dirty="0" smtClean="0"/>
              <a:t>PW</a:t>
            </a:r>
            <a:r>
              <a:rPr lang="ko-KR" altLang="en-US" dirty="0" smtClean="0"/>
              <a:t>가 일치한다면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 </a:t>
            </a:r>
            <a:r>
              <a:rPr lang="ko-KR" altLang="en-US" dirty="0"/>
              <a:t>통계 누적</a:t>
            </a:r>
            <a:r>
              <a:rPr lang="en-US" altLang="ko-KR" dirty="0"/>
              <a:t>,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 </a:t>
            </a:r>
            <a:r>
              <a:rPr lang="ko-KR" altLang="en-US" dirty="0"/>
              <a:t>결과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4-2</a:t>
            </a:r>
            <a:r>
              <a:rPr lang="en-US" altLang="ko-KR" dirty="0"/>
              <a:t>.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존재하지 않거나 </a:t>
            </a:r>
            <a:r>
              <a:rPr lang="en-US" altLang="ko-KR" dirty="0" smtClean="0"/>
              <a:t>PW</a:t>
            </a:r>
            <a:r>
              <a:rPr lang="ko-KR" altLang="en-US" dirty="0" smtClean="0"/>
              <a:t>가 일치하지 않는다면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 </a:t>
            </a:r>
            <a:r>
              <a:rPr lang="ko-KR" altLang="en-US" dirty="0"/>
              <a:t>통계 누적</a:t>
            </a:r>
            <a:r>
              <a:rPr lang="en-US" altLang="ko-KR" dirty="0"/>
              <a:t>,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 </a:t>
            </a:r>
            <a:r>
              <a:rPr lang="ko-KR" altLang="en-US" dirty="0"/>
              <a:t>결과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	</a:t>
            </a:r>
            <a:br>
              <a:rPr lang="en-US" altLang="ko-KR" dirty="0" smtClean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ko-KR" altLang="en-US" dirty="0" smtClean="0"/>
              <a:t>을 수신한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결과를 다시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 화면을 가입자 삭제 결과 페이지로 전환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3240000" y="1080000"/>
            <a:ext cx="6142893" cy="1499143"/>
            <a:chOff x="2569792" y="4651337"/>
            <a:chExt cx="6142893" cy="149914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3554531" y="5395811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rot="10800000">
              <a:off x="3554531" y="5752773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6133608" y="5759139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8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57373" y="5073312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7823" y="504699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23158" y="4651337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8419" y="5781148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9018" y="576353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en-US" altLang="ko-KR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4185" y="145310"/>
            <a:ext cx="491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가입자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꺾인 연결선 2"/>
          <p:cNvCxnSpPr>
            <a:stCxn id="6" idx="0"/>
            <a:endCxn id="6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8751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12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6" y="914400"/>
            <a:ext cx="42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접속중인 가입자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get_user_login_list</a:t>
            </a:r>
            <a:r>
              <a:rPr lang="en-US" altLang="ko-KR" dirty="0"/>
              <a:t> </a:t>
            </a:r>
            <a:r>
              <a:rPr lang="en-US" altLang="ko-KR" dirty="0" smtClean="0"/>
              <a:t>) ]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</a:t>
            </a:r>
            <a:r>
              <a:rPr lang="ko-KR" altLang="en-US" dirty="0" smtClean="0"/>
              <a:t> 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상태인 가입자들의 </a:t>
            </a:r>
            <a:r>
              <a:rPr lang="en-US" altLang="ko-KR" dirty="0" smtClean="0"/>
              <a:t>id</a:t>
            </a:r>
            <a:r>
              <a:rPr lang="ko-KR" altLang="en-US" dirty="0"/>
              <a:t> </a:t>
            </a:r>
            <a:r>
              <a:rPr lang="ko-KR" altLang="en-US" dirty="0" smtClean="0"/>
              <a:t>리스트를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작성한 </a:t>
            </a:r>
            <a:r>
              <a:rPr lang="ko-KR" altLang="en-US" dirty="0" smtClean="0"/>
              <a:t>리스트를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화면을 </a:t>
            </a:r>
            <a:r>
              <a:rPr lang="ko-KR" altLang="en-US" dirty="0" smtClean="0"/>
              <a:t>가입자 리스트 페이지로 전환</a:t>
            </a:r>
            <a:endParaRPr lang="en-US" altLang="ko-KR" dirty="0" smtClean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40000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819077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398154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803816" y="1833267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0800000">
            <a:off x="6803816" y="2187802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0"/>
            <a:endCxn id="44" idx="3"/>
          </p:cNvCxnSpPr>
          <p:nvPr/>
        </p:nvCxnSpPr>
        <p:spPr>
          <a:xfrm rot="16200000" flipH="1">
            <a:off x="8938881" y="1611962"/>
            <a:ext cx="395654" cy="492369"/>
          </a:xfrm>
          <a:prstGeom prst="bentConnector4">
            <a:avLst>
              <a:gd name="adj1" fmla="val -57778"/>
              <a:gd name="adj2" fmla="val 1464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08031" y="1475653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93366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908627" y="2209811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54184" y="145310"/>
            <a:ext cx="463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가입자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꺾인 연결선 57"/>
          <p:cNvCxnSpPr>
            <a:stCxn id="43" idx="0"/>
            <a:endCxn id="43" idx="1"/>
          </p:cNvCxnSpPr>
          <p:nvPr/>
        </p:nvCxnSpPr>
        <p:spPr>
          <a:xfrm rot="16200000" flipH="1" flipV="1">
            <a:off x="5867435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65262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18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30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전체 가입자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[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( </a:t>
            </a:r>
            <a:r>
              <a:rPr lang="en-US" altLang="ko-KR" dirty="0" err="1" smtClean="0"/>
              <a:t>get_all_user_list</a:t>
            </a:r>
            <a:r>
              <a:rPr lang="en-US" altLang="ko-KR" dirty="0"/>
              <a:t> </a:t>
            </a:r>
            <a:r>
              <a:rPr lang="en-US" altLang="ko-KR" dirty="0" smtClean="0"/>
              <a:t>) ] </a:t>
            </a:r>
            <a:r>
              <a:rPr lang="ko-KR" altLang="en-US" dirty="0" smtClean="0"/>
              <a:t>명령어 </a:t>
            </a:r>
            <a:r>
              <a:rPr lang="ko-KR" altLang="en-US" dirty="0" err="1" smtClean="0"/>
              <a:t>입력시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DB</a:t>
            </a:r>
            <a:r>
              <a:rPr lang="ko-KR" altLang="en-US" dirty="0" smtClean="0"/>
              <a:t>화면을 전체 가입자 리스트 페이지로 전환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240000" y="1080000"/>
            <a:ext cx="6142893" cy="1371627"/>
            <a:chOff x="2569792" y="4651337"/>
            <a:chExt cx="6142893" cy="137162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2" name="꺾인 연결선 11"/>
            <p:cNvCxnSpPr>
              <a:stCxn id="7" idx="0"/>
              <a:endCxn id="7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223158" y="4651337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54185" y="145310"/>
            <a:ext cx="500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가입자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1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66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에서</a:t>
            </a:r>
            <a:r>
              <a:rPr lang="en-US" altLang="ko-KR" dirty="0"/>
              <a:t> server</a:t>
            </a:r>
            <a:r>
              <a:rPr lang="ko-KR" altLang="en-US" dirty="0"/>
              <a:t>로 </a:t>
            </a:r>
            <a:r>
              <a:rPr lang="en-US" altLang="ko-KR" dirty="0" smtClean="0"/>
              <a:t>[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log_in</a:t>
            </a:r>
            <a:r>
              <a:rPr lang="en-US" altLang="ko-KR" dirty="0" smtClean="0"/>
              <a:t>), ID</a:t>
            </a:r>
            <a:r>
              <a:rPr lang="en-US" altLang="ko-KR" dirty="0" smtClean="0"/>
              <a:t>, PW </a:t>
            </a:r>
            <a:r>
              <a:rPr lang="en-US" altLang="ko-KR" dirty="0" smtClean="0"/>
              <a:t>]</a:t>
            </a:r>
            <a:r>
              <a:rPr lang="ko-KR" altLang="en-US" dirty="0" smtClean="0"/>
              <a:t> 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수신한 </a:t>
            </a:r>
            <a:r>
              <a:rPr lang="en-US" altLang="ko-KR" dirty="0"/>
              <a:t>s</a:t>
            </a:r>
            <a:r>
              <a:rPr lang="en-US" altLang="ko-KR" dirty="0" smtClean="0"/>
              <a:t>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/>
              <a:t>[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log_in</a:t>
            </a:r>
            <a:r>
              <a:rPr lang="en-US" altLang="ko-KR" dirty="0" smtClean="0"/>
              <a:t>), ID</a:t>
            </a:r>
            <a:r>
              <a:rPr lang="en-US" altLang="ko-KR" dirty="0"/>
              <a:t>, PW 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3</a:t>
            </a:r>
            <a:r>
              <a:rPr lang="en-US" altLang="ko-KR" dirty="0" smtClean="0"/>
              <a:t>-1</a:t>
            </a:r>
            <a:r>
              <a:rPr lang="en-US" altLang="ko-KR" dirty="0"/>
              <a:t>. </a:t>
            </a:r>
            <a:r>
              <a:rPr lang="ko-KR" altLang="en-US" dirty="0" smtClean="0"/>
              <a:t>가입자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존재하고 </a:t>
            </a:r>
            <a:r>
              <a:rPr lang="en-US" altLang="ko-KR" dirty="0" smtClean="0"/>
              <a:t>PW</a:t>
            </a:r>
            <a:r>
              <a:rPr lang="ko-KR" altLang="en-US" dirty="0" smtClean="0"/>
              <a:t>가 일치하고 가입자가 로그아웃 상태라면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가입자의 상태를 로그인 상태로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성공 통계 누적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r>
              <a:rPr lang="en-US" altLang="ko-KR" dirty="0" smtClean="0"/>
              <a:t>-2</a:t>
            </a:r>
            <a:r>
              <a:rPr lang="en-US" altLang="ko-KR" dirty="0"/>
              <a:t>. </a:t>
            </a:r>
            <a:r>
              <a:rPr lang="ko-KR" altLang="en-US" dirty="0" smtClean="0"/>
              <a:t>가입자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없거나 </a:t>
            </a:r>
            <a:r>
              <a:rPr lang="en-US" altLang="ko-KR" dirty="0" smtClean="0"/>
              <a:t>PW</a:t>
            </a:r>
            <a:r>
              <a:rPr lang="ko-KR" altLang="en-US" dirty="0" smtClean="0"/>
              <a:t>가 일치하지 않거나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상태라면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실패 통계 누적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에 결과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에 결과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/>
              <a:t> </a:t>
            </a:r>
            <a:r>
              <a:rPr lang="ko-KR" altLang="en-US" dirty="0" smtClean="0"/>
              <a:t>화면을 로그인 결과 페이지로 전환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40000" y="1080000"/>
            <a:ext cx="6752492" cy="1497528"/>
            <a:chOff x="2569792" y="4651337"/>
            <a:chExt cx="6752492" cy="149752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554531" y="5395811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3554531" y="5752773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0800000">
              <a:off x="6133608" y="575752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9" idx="0"/>
              <a:endCxn id="9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57373" y="5073312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37823" y="5046990"/>
              <a:ext cx="89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23158" y="4651337"/>
              <a:ext cx="109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2919" y="5779533"/>
              <a:ext cx="69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94501" y="5772900"/>
              <a:ext cx="965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en-US" altLang="ko-KR" dirty="0" smtClean="0"/>
            </a:p>
          </p:txBody>
        </p:sp>
      </p:grpSp>
      <p:cxnSp>
        <p:nvCxnSpPr>
          <p:cNvPr id="30" name="꺾인 연결선 29"/>
          <p:cNvCxnSpPr>
            <a:stCxn id="7" idx="0"/>
            <a:endCxn id="7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8751" y="1080000"/>
            <a:ext cx="139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5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[ </a:t>
            </a:r>
            <a:r>
              <a:rPr lang="en-US" altLang="ko-KR" dirty="0" err="1" smtClean="0"/>
              <a:t>cmd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log_out</a:t>
            </a:r>
            <a:r>
              <a:rPr lang="en-US" altLang="ko-KR" dirty="0" smtClean="0"/>
              <a:t>) ]</a:t>
            </a:r>
            <a:r>
              <a:rPr lang="ko-KR" altLang="en-US" dirty="0" smtClean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log_out</a:t>
            </a:r>
            <a:r>
              <a:rPr lang="en-US" altLang="ko-KR" dirty="0" smtClean="0"/>
              <a:t>), ID ]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3-1. </a:t>
            </a:r>
            <a:r>
              <a:rPr lang="ko-KR" altLang="en-US" dirty="0" smtClean="0"/>
              <a:t>가입자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존재하고 로그인 </a:t>
            </a:r>
            <a:r>
              <a:rPr lang="ko-KR" altLang="en-US" dirty="0" smtClean="0"/>
              <a:t>상태라면 </a:t>
            </a:r>
            <a:r>
              <a:rPr lang="ko-KR" altLang="en-US" dirty="0" smtClean="0"/>
              <a:t>가입자의 상태를 </a:t>
            </a:r>
            <a:r>
              <a:rPr lang="ko-KR" altLang="en-US" dirty="0" smtClean="0"/>
              <a:t>로그아웃 </a:t>
            </a:r>
            <a:r>
              <a:rPr lang="ko-KR" altLang="en-US" dirty="0" smtClean="0"/>
              <a:t>상태로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성공 통계 </a:t>
            </a:r>
            <a:r>
              <a:rPr lang="ko-KR" altLang="en-US" dirty="0" smtClean="0"/>
              <a:t>누적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3-2. </a:t>
            </a:r>
            <a:r>
              <a:rPr lang="ko-KR" altLang="en-US" dirty="0" smtClean="0"/>
              <a:t>가입자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존재하지 않거나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로그아웃 </a:t>
            </a:r>
            <a:r>
              <a:rPr lang="ko-KR" altLang="en-US" dirty="0" smtClean="0"/>
              <a:t>상태라면 실패 통계 누적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결과를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결과를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client </a:t>
            </a:r>
            <a:r>
              <a:rPr lang="ko-KR" altLang="en-US" dirty="0" smtClean="0"/>
              <a:t>화면을 로그아웃 결과 페이지로 전환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40000" y="1080000"/>
            <a:ext cx="6142893" cy="1499143"/>
            <a:chOff x="2569792" y="4651337"/>
            <a:chExt cx="6142893" cy="149914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554531" y="5395811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3554531" y="5752773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0800000">
              <a:off x="6133608" y="5759139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9" idx="0"/>
              <a:endCxn id="9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57373" y="5073312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37823" y="504699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23158" y="4651337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38419" y="5781148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29018" y="576353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en-US" altLang="ko-KR" dirty="0" smtClean="0"/>
            </a:p>
          </p:txBody>
        </p:sp>
      </p:grpSp>
      <p:cxnSp>
        <p:nvCxnSpPr>
          <p:cNvPr id="3" name="꺾인 연결선 2"/>
          <p:cNvCxnSpPr>
            <a:stCxn id="7" idx="0"/>
            <a:endCxn id="7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8751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70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client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[ </a:t>
            </a:r>
            <a:r>
              <a:rPr lang="ko-KR" altLang="en-US" sz="1600" dirty="0" smtClean="0"/>
              <a:t>가입자 </a:t>
            </a:r>
            <a:r>
              <a:rPr lang="en-US" altLang="ko-KR" sz="1600" dirty="0" smtClean="0"/>
              <a:t>ID, </a:t>
            </a: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create_room</a:t>
            </a:r>
            <a:r>
              <a:rPr lang="en-US" altLang="ko-KR" sz="1600" dirty="0" smtClean="0"/>
              <a:t>) ] </a:t>
            </a:r>
            <a:r>
              <a:rPr lang="ko-KR" altLang="en-US" sz="1600" dirty="0" smtClean="0"/>
              <a:t>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로 </a:t>
            </a:r>
            <a:r>
              <a:rPr lang="en-US" altLang="ko-KR" sz="1600" dirty="0"/>
              <a:t>[ </a:t>
            </a:r>
            <a:r>
              <a:rPr lang="ko-KR" altLang="en-US" sz="1600" dirty="0"/>
              <a:t>가입자 </a:t>
            </a:r>
            <a:r>
              <a:rPr lang="en-US" altLang="ko-KR" sz="1600" dirty="0"/>
              <a:t>ID,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create_room</a:t>
            </a:r>
            <a:r>
              <a:rPr lang="en-US" altLang="ko-KR" sz="1600" dirty="0"/>
              <a:t>) ] </a:t>
            </a:r>
            <a:r>
              <a:rPr lang="ko-KR" altLang="en-US" sz="1600" dirty="0" smtClean="0"/>
              <a:t>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3-1. </a:t>
            </a:r>
            <a:r>
              <a:rPr lang="ko-KR" altLang="en-US" sz="1600" dirty="0"/>
              <a:t>가입자가 참가중인 방이 </a:t>
            </a:r>
            <a:r>
              <a:rPr lang="ko-KR" altLang="en-US" sz="1600" dirty="0" smtClean="0"/>
              <a:t>없다면 방을 생성 후 가입자의 </a:t>
            </a:r>
            <a:r>
              <a:rPr lang="en-US" altLang="ko-KR" sz="1600" dirty="0" smtClean="0"/>
              <a:t>room id</a:t>
            </a:r>
            <a:r>
              <a:rPr lang="ko-KR" altLang="en-US" sz="1600" dirty="0" smtClean="0"/>
              <a:t>에 생성한 </a:t>
            </a:r>
            <a:r>
              <a:rPr lang="en-US" altLang="ko-KR" sz="1600" dirty="0" smtClean="0"/>
              <a:t>room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입력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생성 성공 통계 누적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3-2. </a:t>
            </a:r>
            <a:r>
              <a:rPr lang="ko-KR" altLang="en-US" sz="1600" dirty="0"/>
              <a:t>가입자가 참가중인 방이 있다면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생성 실패 통계 누적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에 결과 전달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client</a:t>
            </a:r>
            <a:r>
              <a:rPr lang="ko-KR" altLang="en-US" sz="1600" dirty="0" smtClean="0"/>
              <a:t>에 결과 전달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6-1. </a:t>
            </a:r>
            <a:r>
              <a:rPr lang="ko-KR" altLang="en-US" sz="1600" dirty="0" smtClean="0"/>
              <a:t>성공이라면 </a:t>
            </a:r>
            <a:r>
              <a:rPr lang="en-US" altLang="ko-KR" sz="1600" dirty="0" smtClean="0"/>
              <a:t>client </a:t>
            </a:r>
            <a:r>
              <a:rPr lang="ko-KR" altLang="en-US" sz="1600" dirty="0" smtClean="0"/>
              <a:t>화면을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페이지로 전환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6-2. </a:t>
            </a:r>
            <a:r>
              <a:rPr lang="ko-KR" altLang="en-US" sz="1600" dirty="0" smtClean="0"/>
              <a:t>실패라면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화면을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생성 실패 페이지로 전환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4185" y="145310"/>
            <a:ext cx="55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40000" y="1080000"/>
            <a:ext cx="6142893" cy="1499143"/>
            <a:chOff x="2569792" y="4651337"/>
            <a:chExt cx="6142893" cy="149914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3554531" y="5395811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rot="10800000">
              <a:off x="3554531" y="5752773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rot="10800000">
              <a:off x="6133608" y="5759139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6" idx="0"/>
              <a:endCxn id="26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557373" y="5073312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37823" y="5046990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3158" y="4651337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38419" y="5781148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31979" y="5764282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</a:p>
          </p:txBody>
        </p:sp>
      </p:grpSp>
      <p:cxnSp>
        <p:nvCxnSpPr>
          <p:cNvPr id="78" name="꺾인 연결선 77"/>
          <p:cNvCxnSpPr>
            <a:stCxn id="24" idx="0"/>
            <a:endCxn id="24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38751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30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[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room_list</a:t>
            </a:r>
            <a:r>
              <a:rPr lang="en-US" altLang="ko-KR" dirty="0" smtClean="0"/>
              <a:t>)</a:t>
            </a:r>
            <a:r>
              <a:rPr lang="en-US" altLang="ko-KR" dirty="0" smtClean="0"/>
              <a:t> ]</a:t>
            </a:r>
            <a:r>
              <a:rPr lang="ko-KR" altLang="en-US" dirty="0" smtClean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(</a:t>
            </a:r>
            <a:r>
              <a:rPr lang="en-US" altLang="ko-KR" dirty="0" err="1"/>
              <a:t>room_list</a:t>
            </a:r>
            <a:r>
              <a:rPr lang="en-US" altLang="ko-KR" dirty="0"/>
              <a:t>) ]</a:t>
            </a:r>
            <a:r>
              <a:rPr lang="ko-KR" altLang="en-US" dirty="0"/>
              <a:t> 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방이 존재하는지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4-1.</a:t>
            </a:r>
            <a:r>
              <a:rPr lang="ko-KR" altLang="en-US" dirty="0" smtClean="0"/>
              <a:t>방이 존재하면 </a:t>
            </a:r>
            <a:r>
              <a:rPr lang="en-US" altLang="ko-KR" dirty="0" smtClean="0"/>
              <a:t>room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 리스트를 </a:t>
            </a:r>
            <a:r>
              <a:rPr lang="ko-KR" altLang="en-US" dirty="0" smtClean="0"/>
              <a:t>서버에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4-2</a:t>
            </a:r>
            <a:r>
              <a:rPr lang="en-US" altLang="ko-KR" dirty="0" smtClean="0"/>
              <a:t>.</a:t>
            </a:r>
            <a:r>
              <a:rPr lang="ko-KR" altLang="en-US" dirty="0" smtClean="0"/>
              <a:t>방이 존재하지 않으면 </a:t>
            </a:r>
            <a:r>
              <a:rPr lang="ko-KR" altLang="en-US" dirty="0" smtClean="0"/>
              <a:t>실패 결과를 </a:t>
            </a:r>
            <a:r>
              <a:rPr lang="ko-KR" altLang="en-US" dirty="0" smtClean="0"/>
              <a:t>서버에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/>
              <a:t>에</a:t>
            </a:r>
            <a:r>
              <a:rPr lang="ko-KR" altLang="en-US" dirty="0" smtClean="0"/>
              <a:t> 결과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6-1. </a:t>
            </a:r>
            <a:r>
              <a:rPr lang="ko-KR" altLang="en-US" dirty="0" smtClean="0"/>
              <a:t>성공이라면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 화면을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리스트 페이지로 전환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6-2. </a:t>
            </a:r>
            <a:r>
              <a:rPr lang="ko-KR" altLang="en-US" dirty="0" smtClean="0"/>
              <a:t>실패라면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화면을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조회 실패 페이지로 전환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4185" y="145310"/>
            <a:ext cx="55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40000" y="1080000"/>
            <a:ext cx="6142893" cy="1499143"/>
            <a:chOff x="3240000" y="1080000"/>
            <a:chExt cx="6142893" cy="1499143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240000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819077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398154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224739" y="182447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6803816" y="1833267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rot="10800000">
              <a:off x="4224739" y="2181436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rot="10800000">
              <a:off x="6803816" y="2187802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7" idx="0"/>
              <a:endCxn id="27" idx="3"/>
            </p:cNvCxnSpPr>
            <p:nvPr/>
          </p:nvCxnSpPr>
          <p:spPr>
            <a:xfrm rot="16200000" flipH="1">
              <a:off x="8938881" y="1611962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27581" y="150197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08031" y="1475653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93366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08627" y="2209811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02187" y="2192945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38751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en-US" altLang="ko-KR" dirty="0" smtClean="0"/>
            </a:p>
          </p:txBody>
        </p:sp>
        <p:cxnSp>
          <p:nvCxnSpPr>
            <p:cNvPr id="39" name="꺾인 연결선 38"/>
            <p:cNvCxnSpPr>
              <a:stCxn id="25" idx="0"/>
              <a:endCxn id="25" idx="1"/>
            </p:cNvCxnSpPr>
            <p:nvPr/>
          </p:nvCxnSpPr>
          <p:spPr>
            <a:xfrm rot="16200000" flipH="1" flipV="1">
              <a:off x="3288358" y="1611961"/>
              <a:ext cx="395654" cy="492370"/>
            </a:xfrm>
            <a:prstGeom prst="bentConnector4">
              <a:avLst>
                <a:gd name="adj1" fmla="val -57778"/>
                <a:gd name="adj2" fmla="val 1464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입장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client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[ </a:t>
            </a:r>
            <a:r>
              <a:rPr lang="en-US" altLang="ko-KR" sz="1600" dirty="0" smtClean="0"/>
              <a:t>Room </a:t>
            </a:r>
            <a:r>
              <a:rPr lang="en-US" altLang="ko-KR" sz="1600" dirty="0" smtClean="0"/>
              <a:t>ID, </a:t>
            </a:r>
            <a:r>
              <a:rPr lang="ko-KR" altLang="en-US" sz="1600" dirty="0" smtClean="0"/>
              <a:t>가입자 </a:t>
            </a:r>
            <a:r>
              <a:rPr lang="en-US" altLang="ko-KR" sz="1600" dirty="0" smtClean="0"/>
              <a:t>ID 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[ </a:t>
            </a:r>
            <a:r>
              <a:rPr lang="en-US" altLang="ko-KR" sz="1600" dirty="0" smtClean="0"/>
              <a:t>Room </a:t>
            </a:r>
            <a:r>
              <a:rPr lang="en-US" altLang="ko-KR" sz="1600" dirty="0" smtClean="0"/>
              <a:t>ID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가입자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ID 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방이 존재하는지 확인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가입자가 참가중인 방이 있는지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 </a:t>
            </a:r>
            <a:r>
              <a:rPr lang="ko-KR" altLang="en-US" sz="1600" dirty="0" smtClean="0"/>
              <a:t>참가자인지 확인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4-1.</a:t>
            </a:r>
            <a:r>
              <a:rPr lang="ko-KR" altLang="en-US" sz="1600" dirty="0" smtClean="0"/>
              <a:t>방이 </a:t>
            </a:r>
            <a:r>
              <a:rPr lang="ko-KR" altLang="en-US" sz="1600" dirty="0" smtClean="0"/>
              <a:t>존재하고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가입자가 참가중인 방이 없고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기 참가자가 </a:t>
            </a:r>
            <a:r>
              <a:rPr lang="ko-KR" altLang="en-US" sz="1600" dirty="0" smtClean="0"/>
              <a:t>아니라면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가입자의 </a:t>
            </a:r>
            <a:r>
              <a:rPr lang="en-US" altLang="ko-KR" sz="1600" dirty="0" err="1" smtClean="0"/>
              <a:t>roomid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로 받은 </a:t>
            </a:r>
            <a:r>
              <a:rPr lang="en-US" altLang="ko-KR" sz="1600" dirty="0" err="1" smtClean="0"/>
              <a:t>roomid</a:t>
            </a:r>
            <a:r>
              <a:rPr lang="ko-KR" altLang="en-US" sz="1600" dirty="0" smtClean="0"/>
              <a:t>로 변경</a:t>
            </a:r>
            <a:r>
              <a:rPr lang="en-US" altLang="ko-KR" sz="1600" dirty="0" smtClean="0"/>
              <a:t>,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성공 통계 </a:t>
            </a:r>
            <a:r>
              <a:rPr lang="ko-KR" altLang="en-US" sz="1600" dirty="0" smtClean="0"/>
              <a:t>누적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결과를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로 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4-2.</a:t>
            </a:r>
            <a:r>
              <a:rPr lang="ko-KR" altLang="en-US" sz="1600" dirty="0" smtClean="0"/>
              <a:t>방이 존재하지 </a:t>
            </a:r>
            <a:r>
              <a:rPr lang="ko-KR" altLang="en-US" sz="1600" dirty="0" smtClean="0"/>
              <a:t>않거나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가입자가 참가중인 방이 있거나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 참가자라면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실패 통계 누적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결과를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로 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결과를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로 전</a:t>
            </a:r>
            <a:r>
              <a:rPr lang="ko-KR" altLang="en-US" sz="1600" dirty="0" smtClean="0"/>
              <a:t>송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6-1. </a:t>
            </a:r>
            <a:r>
              <a:rPr lang="ko-KR" altLang="en-US" sz="1600" dirty="0" smtClean="0"/>
              <a:t>성공이라면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화면을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페이지로 전환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6-2. </a:t>
            </a:r>
            <a:r>
              <a:rPr lang="ko-KR" altLang="en-US" sz="1600" dirty="0" smtClean="0"/>
              <a:t>실패라면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화면을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입장 실패 페이지로 전환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4185" y="145310"/>
            <a:ext cx="55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40000" y="1080000"/>
            <a:ext cx="6142893" cy="1499143"/>
            <a:chOff x="3240000" y="1080000"/>
            <a:chExt cx="6142893" cy="149914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240000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819077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398154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4224739" y="182447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803816" y="1833267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rot="10800000">
              <a:off x="4224739" y="2181436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rot="10800000">
              <a:off x="6803816" y="2187802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6" idx="0"/>
              <a:endCxn id="26" idx="3"/>
            </p:cNvCxnSpPr>
            <p:nvPr/>
          </p:nvCxnSpPr>
          <p:spPr>
            <a:xfrm rot="16200000" flipH="1">
              <a:off x="8938881" y="1611962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27581" y="150197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08031" y="1475653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93366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8627" y="2209811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02187" y="2192945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8751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en-US" altLang="ko-KR" dirty="0" smtClean="0"/>
            </a:p>
          </p:txBody>
        </p:sp>
        <p:cxnSp>
          <p:nvCxnSpPr>
            <p:cNvPr id="38" name="꺾인 연결선 37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3288358" y="1611961"/>
              <a:ext cx="395654" cy="492370"/>
            </a:xfrm>
            <a:prstGeom prst="bentConnector4">
              <a:avLst>
                <a:gd name="adj1" fmla="val -57778"/>
                <a:gd name="adj2" fmla="val 1464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94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퇴장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client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[ command(exit </a:t>
            </a:r>
            <a:r>
              <a:rPr lang="en-US" altLang="ko-KR" sz="1600" dirty="0" smtClean="0"/>
              <a:t>room) ] </a:t>
            </a:r>
            <a:r>
              <a:rPr lang="ko-KR" altLang="en-US" sz="1600" dirty="0" smtClean="0"/>
              <a:t>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[ command(exit room) ] </a:t>
            </a:r>
            <a:r>
              <a:rPr lang="ko-KR" altLang="en-US" sz="1600" dirty="0"/>
              <a:t>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가입자가 방에 </a:t>
            </a:r>
            <a:r>
              <a:rPr lang="ko-KR" altLang="en-US" sz="1600" dirty="0" err="1" smtClean="0"/>
              <a:t>참가중인지</a:t>
            </a:r>
            <a:r>
              <a:rPr lang="ko-KR" altLang="en-US" sz="1600" dirty="0" smtClean="0"/>
              <a:t> 확인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4-1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참가중이라면 </a:t>
            </a:r>
            <a:r>
              <a:rPr lang="ko-KR" altLang="en-US" sz="1600" dirty="0" smtClean="0"/>
              <a:t>참가자의 </a:t>
            </a:r>
            <a:r>
              <a:rPr lang="en-US" altLang="ko-KR" sz="1600" dirty="0" err="1" smtClean="0"/>
              <a:t>roomid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로 변경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성공 통계 </a:t>
            </a:r>
            <a:r>
              <a:rPr lang="ko-KR" altLang="en-US" sz="1600" dirty="0" smtClean="0"/>
              <a:t>누적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결과를 </a:t>
            </a:r>
            <a:r>
              <a:rPr lang="en-US" altLang="ko-KR" sz="1600" dirty="0" smtClean="0"/>
              <a:t>server</a:t>
            </a:r>
            <a:r>
              <a:rPr lang="ko-KR" altLang="en-US" sz="1600" dirty="0"/>
              <a:t>로 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4-2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참가중이</a:t>
            </a:r>
            <a:r>
              <a:rPr lang="ko-KR" altLang="en-US" sz="1600" dirty="0" smtClean="0"/>
              <a:t> 아니라면 </a:t>
            </a:r>
            <a:r>
              <a:rPr lang="ko-KR" altLang="en-US" sz="1600" dirty="0" smtClean="0"/>
              <a:t>실패 통계 </a:t>
            </a:r>
            <a:r>
              <a:rPr lang="ko-KR" altLang="en-US" sz="1600" dirty="0" smtClean="0"/>
              <a:t>누적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결과를 </a:t>
            </a:r>
            <a:r>
              <a:rPr lang="en-US" altLang="ko-KR" sz="1600" dirty="0" smtClean="0"/>
              <a:t>server</a:t>
            </a:r>
            <a:r>
              <a:rPr lang="ko-KR" altLang="en-US" sz="1600" dirty="0"/>
              <a:t>로 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결과를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에 전송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6-1. </a:t>
            </a:r>
            <a:r>
              <a:rPr lang="ko-KR" altLang="en-US" sz="1600" dirty="0" smtClean="0"/>
              <a:t>성공이라면 </a:t>
            </a:r>
            <a:r>
              <a:rPr lang="en-US" altLang="ko-KR" sz="1600" dirty="0" smtClean="0"/>
              <a:t>client </a:t>
            </a:r>
            <a:r>
              <a:rPr lang="ko-KR" altLang="en-US" sz="1600" dirty="0" smtClean="0"/>
              <a:t>화면을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리스트로 전환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6-2. </a:t>
            </a:r>
            <a:r>
              <a:rPr lang="ko-KR" altLang="en-US" sz="1600" dirty="0" smtClean="0"/>
              <a:t>실패라면 </a:t>
            </a:r>
            <a:r>
              <a:rPr lang="en-US" altLang="ko-KR" sz="1600" dirty="0" smtClean="0"/>
              <a:t>client </a:t>
            </a:r>
            <a:r>
              <a:rPr lang="ko-KR" altLang="en-US" sz="1600" dirty="0" smtClean="0"/>
              <a:t>화면을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퇴장 실패 페이지로 전환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4185" y="145310"/>
            <a:ext cx="55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40000" y="1080000"/>
            <a:ext cx="6142893" cy="1499143"/>
            <a:chOff x="3240000" y="1080000"/>
            <a:chExt cx="6142893" cy="149914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40000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819077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398154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4224739" y="182447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803816" y="1833267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rot="10800000">
              <a:off x="4224739" y="2181436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10800000">
              <a:off x="6803816" y="2187802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8" idx="0"/>
              <a:endCxn id="28" idx="3"/>
            </p:cNvCxnSpPr>
            <p:nvPr/>
          </p:nvCxnSpPr>
          <p:spPr>
            <a:xfrm rot="16200000" flipH="1">
              <a:off x="8938881" y="1611962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27581" y="150197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08031" y="1475653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893366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08627" y="2209811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02187" y="2192945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8751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en-US" altLang="ko-KR" dirty="0" smtClean="0"/>
            </a:p>
          </p:txBody>
        </p:sp>
        <p:cxnSp>
          <p:nvCxnSpPr>
            <p:cNvPr id="40" name="꺾인 연결선 39"/>
            <p:cNvCxnSpPr>
              <a:stCxn id="26" idx="0"/>
              <a:endCxn id="26" idx="1"/>
            </p:cNvCxnSpPr>
            <p:nvPr/>
          </p:nvCxnSpPr>
          <p:spPr>
            <a:xfrm rot="16200000" flipH="1" flipV="1">
              <a:off x="3288358" y="1611961"/>
              <a:ext cx="395654" cy="492370"/>
            </a:xfrm>
            <a:prstGeom prst="bentConnector4">
              <a:avLst>
                <a:gd name="adj1" fmla="val -57778"/>
                <a:gd name="adj2" fmla="val 1464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퇴장 기능 수행 후 </a:t>
            </a:r>
            <a:r>
              <a:rPr lang="ko-KR" altLang="en-US" dirty="0" err="1" smtClean="0"/>
              <a:t>채팅방에</a:t>
            </a:r>
            <a:r>
              <a:rPr lang="ko-KR" altLang="en-US" dirty="0" smtClean="0"/>
              <a:t> 남은 가입자가 없다면 </a:t>
            </a:r>
            <a:r>
              <a:rPr lang="ko-KR" altLang="en-US" dirty="0" err="1" smtClean="0"/>
              <a:t>채팅방을</a:t>
            </a:r>
            <a:r>
              <a:rPr lang="ko-KR" altLang="en-US" dirty="0" smtClean="0"/>
              <a:t> 삭제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4185" y="145310"/>
            <a:ext cx="55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40000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819077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98154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7" name="꺾인 연결선 16"/>
          <p:cNvCxnSpPr>
            <a:stCxn id="10" idx="0"/>
            <a:endCxn id="10" idx="3"/>
          </p:cNvCxnSpPr>
          <p:nvPr/>
        </p:nvCxnSpPr>
        <p:spPr>
          <a:xfrm rot="16200000" flipH="1">
            <a:off x="8938881" y="1611962"/>
            <a:ext cx="395654" cy="492369"/>
          </a:xfrm>
          <a:prstGeom prst="bentConnector4">
            <a:avLst>
              <a:gd name="adj1" fmla="val -57778"/>
              <a:gd name="adj2" fmla="val 1464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93366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27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371600" y="107950"/>
            <a:ext cx="10820400" cy="5715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2877" y="1160585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개요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기능명세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기능설계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1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메시지 송신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[ command(</a:t>
            </a:r>
            <a:r>
              <a:rPr lang="en-US" altLang="ko-KR" dirty="0" err="1" smtClean="0"/>
              <a:t>msg</a:t>
            </a:r>
            <a:r>
              <a:rPr lang="en-US" altLang="ko-KR" dirty="0"/>
              <a:t>), message 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[ </a:t>
            </a:r>
            <a:r>
              <a:rPr lang="ko-KR" altLang="en-US" dirty="0" smtClean="0"/>
              <a:t>가입자 </a:t>
            </a:r>
            <a:r>
              <a:rPr lang="en-US" altLang="ko-KR" dirty="0" smtClean="0"/>
              <a:t>ID ]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가입자가 </a:t>
            </a:r>
            <a:r>
              <a:rPr lang="ko-KR" altLang="en-US" dirty="0" err="1" smtClean="0"/>
              <a:t>채팅방에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참여중인지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4-1</a:t>
            </a:r>
            <a:r>
              <a:rPr lang="en-US" altLang="ko-KR" dirty="0"/>
              <a:t>. </a:t>
            </a:r>
            <a:r>
              <a:rPr lang="ko-KR" altLang="en-US" dirty="0" smtClean="0"/>
              <a:t>가입자가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/>
              <a:t>참여중이라면 </a:t>
            </a:r>
            <a:r>
              <a:rPr lang="ko-KR" altLang="en-US" dirty="0" smtClean="0"/>
              <a:t>가입자와 </a:t>
            </a:r>
            <a:r>
              <a:rPr lang="en-US" altLang="ko-KR" dirty="0" smtClean="0"/>
              <a:t>room </a:t>
            </a:r>
            <a:r>
              <a:rPr lang="en-US" altLang="ko-KR" dirty="0"/>
              <a:t>ID</a:t>
            </a:r>
            <a:r>
              <a:rPr lang="ko-KR" altLang="en-US" dirty="0"/>
              <a:t>가 동일한 가입자 리스트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리스트를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전송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4-2</a:t>
            </a:r>
            <a:r>
              <a:rPr lang="en-US" altLang="ko-KR" dirty="0"/>
              <a:t>. </a:t>
            </a:r>
            <a:r>
              <a:rPr lang="ko-KR" altLang="en-US" dirty="0" smtClean="0"/>
              <a:t>가입자가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참여중이</a:t>
            </a:r>
            <a:r>
              <a:rPr lang="ko-KR" altLang="en-US" dirty="0" smtClean="0"/>
              <a:t> 아니라면 결과를 </a:t>
            </a:r>
            <a:r>
              <a:rPr lang="ko-KR" altLang="en-US" dirty="0" smtClean="0"/>
              <a:t>서버로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5-1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성공이라면</a:t>
            </a:r>
            <a:r>
              <a:rPr lang="en-US" altLang="ko-KR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에서 전달받은 리스트를 </a:t>
            </a:r>
            <a:r>
              <a:rPr lang="ko-KR" altLang="en-US" dirty="0" smtClean="0"/>
              <a:t>순회하며 자신을 제외한 가입자들에게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전달받은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송신 성공 통계 누적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5-2. </a:t>
            </a:r>
            <a:r>
              <a:rPr lang="ko-KR" altLang="en-US" dirty="0" smtClean="0"/>
              <a:t>실패라면 메</a:t>
            </a:r>
            <a:r>
              <a:rPr lang="ko-KR" altLang="en-US" dirty="0" smtClean="0"/>
              <a:t>시지 송신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실패 통계 </a:t>
            </a:r>
            <a:r>
              <a:rPr lang="ko-KR" altLang="en-US" dirty="0" smtClean="0"/>
              <a:t>누적 요청</a:t>
            </a:r>
            <a:r>
              <a:rPr lang="en-US" altLang="ko-KR" dirty="0" smtClean="0"/>
              <a:t>,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로 결과 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6-1. </a:t>
            </a:r>
            <a:r>
              <a:rPr lang="ko-KR" altLang="en-US" dirty="0" smtClean="0"/>
              <a:t>성공이라면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화면으로 전환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변화없음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6-2. </a:t>
            </a:r>
            <a:r>
              <a:rPr lang="ko-KR" altLang="en-US" dirty="0" smtClean="0"/>
              <a:t>실패라면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화면을 메시지 송신 실패 페이지로 전환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4185" y="145310"/>
            <a:ext cx="567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40000" y="1080000"/>
            <a:ext cx="6142893" cy="1499143"/>
            <a:chOff x="3240000" y="1080000"/>
            <a:chExt cx="6142893" cy="149914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40000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19077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398154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224739" y="182447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803816" y="1833267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4224739" y="2181436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0800000">
              <a:off x="6803816" y="2187802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9" idx="0"/>
              <a:endCxn id="9" idx="3"/>
            </p:cNvCxnSpPr>
            <p:nvPr/>
          </p:nvCxnSpPr>
          <p:spPr>
            <a:xfrm rot="16200000" flipH="1">
              <a:off x="8938881" y="1611962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227581" y="150197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08031" y="1475653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93366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08627" y="2209811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2187" y="2192945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8751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en-US" altLang="ko-KR" dirty="0" smtClean="0"/>
            </a:p>
          </p:txBody>
        </p:sp>
        <p:cxnSp>
          <p:nvCxnSpPr>
            <p:cNvPr id="24" name="꺾인 연결선 23"/>
            <p:cNvCxnSpPr>
              <a:stCxn id="7" idx="0"/>
              <a:endCxn id="7" idx="1"/>
            </p:cNvCxnSpPr>
            <p:nvPr/>
          </p:nvCxnSpPr>
          <p:spPr>
            <a:xfrm rot="16200000" flipH="1" flipV="1">
              <a:off x="3288358" y="1611961"/>
              <a:ext cx="395654" cy="492370"/>
            </a:xfrm>
            <a:prstGeom prst="bentConnector4">
              <a:avLst>
                <a:gd name="adj1" fmla="val -57778"/>
                <a:gd name="adj2" fmla="val 1464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8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메시지 수신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			//command </a:t>
            </a:r>
            <a:r>
              <a:rPr lang="ko-KR" altLang="en-US" dirty="0" smtClean="0"/>
              <a:t>필요한지 </a:t>
            </a:r>
            <a:r>
              <a:rPr lang="ko-KR" altLang="en-US" dirty="0" err="1" smtClean="0"/>
              <a:t>생각해볼것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에서 전달받은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3" y="1037492"/>
            <a:ext cx="5012120" cy="14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185" y="145310"/>
            <a:ext cx="567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6" y="914400"/>
            <a:ext cx="34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접속 처리 </a:t>
            </a:r>
            <a:r>
              <a:rPr lang="ko-KR" altLang="en-US" dirty="0" smtClean="0"/>
              <a:t>통계 조회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통계 출력</a:t>
            </a:r>
            <a:r>
              <a:rPr lang="en-US" altLang="ko-KR" dirty="0" smtClean="0"/>
              <a:t>		//</a:t>
            </a:r>
            <a:r>
              <a:rPr lang="ko-KR" altLang="en-US" dirty="0" smtClean="0"/>
              <a:t>화면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필요할지 </a:t>
            </a:r>
            <a:r>
              <a:rPr lang="ko-KR" altLang="en-US" dirty="0" err="1" smtClean="0"/>
              <a:t>생각할것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, server</a:t>
            </a:r>
            <a:r>
              <a:rPr lang="ko-KR" altLang="en-US" dirty="0" smtClean="0"/>
              <a:t>에 저장할지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저장할지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4185" y="145310"/>
            <a:ext cx="618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통계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40000" y="1080000"/>
            <a:ext cx="6142893" cy="1499143"/>
            <a:chOff x="3240000" y="1080000"/>
            <a:chExt cx="6142893" cy="149914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40000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19077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398154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224739" y="182447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803816" y="1833267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4224739" y="2181436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0800000">
              <a:off x="6803816" y="2187802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9" idx="0"/>
              <a:endCxn id="9" idx="3"/>
            </p:cNvCxnSpPr>
            <p:nvPr/>
          </p:nvCxnSpPr>
          <p:spPr>
            <a:xfrm rot="16200000" flipH="1">
              <a:off x="8938881" y="1611962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227581" y="150197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08031" y="1475653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93366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8627" y="2209811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02187" y="2192945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8751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en-US" altLang="ko-KR" dirty="0" smtClean="0"/>
            </a:p>
          </p:txBody>
        </p:sp>
        <p:cxnSp>
          <p:nvCxnSpPr>
            <p:cNvPr id="23" name="꺾인 연결선 22"/>
            <p:cNvCxnSpPr>
              <a:stCxn id="7" idx="0"/>
              <a:endCxn id="7" idx="1"/>
            </p:cNvCxnSpPr>
            <p:nvPr/>
          </p:nvCxnSpPr>
          <p:spPr>
            <a:xfrm rot="16200000" flipH="1" flipV="1">
              <a:off x="3288358" y="1611961"/>
              <a:ext cx="395654" cy="492370"/>
            </a:xfrm>
            <a:prstGeom prst="bentConnector4">
              <a:avLst>
                <a:gd name="adj1" fmla="val -57778"/>
                <a:gd name="adj2" fmla="val 1464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967365"/>
            <a:ext cx="11122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[ </a:t>
            </a: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get_db_state</a:t>
            </a:r>
            <a:r>
              <a:rPr lang="en-US" altLang="ko-KR" sz="1600" dirty="0" smtClean="0"/>
              <a:t> ) ] </a:t>
            </a:r>
            <a:r>
              <a:rPr lang="ko-KR" altLang="en-US" sz="1600" dirty="0" smtClean="0"/>
              <a:t>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2-1. DB</a:t>
            </a:r>
            <a:r>
              <a:rPr lang="ko-KR" altLang="en-US" sz="1600" dirty="0" smtClean="0"/>
              <a:t>가 연동 상태면 </a:t>
            </a:r>
            <a:r>
              <a:rPr lang="en-US" altLang="ko-KR" sz="1600" dirty="0" smtClean="0"/>
              <a:t>[ </a:t>
            </a:r>
            <a:r>
              <a:rPr lang="en-US" altLang="ko-KR" sz="1600" dirty="0" err="1" smtClean="0"/>
              <a:t>db_state</a:t>
            </a:r>
            <a:r>
              <a:rPr lang="en-US" altLang="ko-KR" sz="1600" dirty="0" smtClean="0"/>
              <a:t> ] </a:t>
            </a:r>
            <a:r>
              <a:rPr lang="ko-KR" altLang="en-US" sz="1600" dirty="0" smtClean="0"/>
              <a:t>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2-2. DB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미연동</a:t>
            </a:r>
            <a:r>
              <a:rPr lang="ko-KR" altLang="en-US" sz="1600" dirty="0" smtClean="0"/>
              <a:t> 상태면 수신 값 없음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상태 변경</a:t>
            </a:r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40000" y="1475653"/>
            <a:ext cx="6142893" cy="1103490"/>
            <a:chOff x="2569792" y="5046990"/>
            <a:chExt cx="6142893" cy="110349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rot="10800000">
              <a:off x="6133608" y="5759139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37823" y="504699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38419" y="5781148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</p:grpSp>
      <p:cxnSp>
        <p:nvCxnSpPr>
          <p:cNvPr id="23" name="꺾인 연결선 22"/>
          <p:cNvCxnSpPr/>
          <p:nvPr/>
        </p:nvCxnSpPr>
        <p:spPr>
          <a:xfrm rot="16200000" flipH="1">
            <a:off x="6293404" y="1364942"/>
            <a:ext cx="6365" cy="579878"/>
          </a:xfrm>
          <a:prstGeom prst="bentConnector3">
            <a:avLst>
              <a:gd name="adj1" fmla="val -35915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62988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75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30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가입자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 통계 조회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가입자</a:t>
            </a:r>
            <a:r>
              <a:rPr lang="en-US" altLang="ko-KR" dirty="0" smtClean="0"/>
              <a:t> crud </a:t>
            </a:r>
            <a:r>
              <a:rPr lang="ko-KR" altLang="en-US" dirty="0" smtClean="0"/>
              <a:t>통계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통계값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서버터미널에 결과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//DB</a:t>
            </a:r>
            <a:r>
              <a:rPr lang="ko-KR" altLang="en-US" dirty="0" smtClean="0"/>
              <a:t>에서 모두 처리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86" y="1401153"/>
            <a:ext cx="6134956" cy="1247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3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스키마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7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flow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4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990" y="995266"/>
            <a:ext cx="11508260" cy="15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요구사항</a:t>
            </a:r>
            <a:endParaRPr lang="en-US" altLang="ko-KR" sz="1400" dirty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모든 시스템은 </a:t>
            </a:r>
            <a:r>
              <a:rPr lang="en-US" altLang="ko-KR" sz="1200" dirty="0"/>
              <a:t>IP </a:t>
            </a:r>
            <a:r>
              <a:rPr lang="ko-KR" altLang="en-US" sz="1200" dirty="0"/>
              <a:t>통신이 가능함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B, B’ </a:t>
            </a:r>
            <a:r>
              <a:rPr lang="ko-KR" altLang="en-US" sz="1200" dirty="0"/>
              <a:t>및 </a:t>
            </a:r>
            <a:r>
              <a:rPr lang="en-US" altLang="ko-KR" sz="1200" dirty="0"/>
              <a:t>B’’</a:t>
            </a:r>
            <a:r>
              <a:rPr lang="ko-KR" altLang="en-US" sz="1200" dirty="0"/>
              <a:t>는 동일한 시스템이고 여러 대임을 의미함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C</a:t>
            </a:r>
            <a:r>
              <a:rPr lang="ko-KR" altLang="en-US" sz="1200" dirty="0"/>
              <a:t>는 메신저 프로그램으로 </a:t>
            </a:r>
            <a:r>
              <a:rPr lang="en-US" altLang="ko-KR" sz="1200" dirty="0"/>
              <a:t>1:1 </a:t>
            </a:r>
            <a:r>
              <a:rPr lang="ko-KR" altLang="en-US" sz="1200" dirty="0"/>
              <a:t>및 </a:t>
            </a:r>
            <a:r>
              <a:rPr lang="en-US" altLang="ko-KR" sz="1200" dirty="0"/>
              <a:t>1:N </a:t>
            </a:r>
            <a:r>
              <a:rPr lang="ko-KR" altLang="en-US" sz="1200" dirty="0"/>
              <a:t>대화 기능 제공</a:t>
            </a:r>
            <a:r>
              <a:rPr lang="en-US" altLang="ko-KR" sz="1200" dirty="0"/>
              <a:t>, C</a:t>
            </a:r>
            <a:r>
              <a:rPr lang="ko-KR" altLang="en-US" sz="1200" dirty="0"/>
              <a:t>는 한 개의 </a:t>
            </a:r>
            <a:r>
              <a:rPr lang="en-US" altLang="ko-KR" sz="1200" dirty="0"/>
              <a:t>B</a:t>
            </a:r>
            <a:r>
              <a:rPr lang="ko-KR" altLang="en-US" sz="1200" dirty="0"/>
              <a:t>와 접속 가능함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B</a:t>
            </a:r>
            <a:r>
              <a:rPr lang="ko-KR" altLang="en-US" sz="1200" dirty="0"/>
              <a:t>는 최대 </a:t>
            </a:r>
            <a:r>
              <a:rPr lang="en-US" altLang="ko-KR" sz="1200" dirty="0"/>
              <a:t>100</a:t>
            </a:r>
            <a:r>
              <a:rPr lang="ko-KR" altLang="en-US" sz="1200" dirty="0"/>
              <a:t>만개 </a:t>
            </a:r>
            <a:r>
              <a:rPr lang="en-US" altLang="ko-KR" sz="1200" dirty="0"/>
              <a:t>C</a:t>
            </a:r>
            <a:r>
              <a:rPr lang="ko-KR" altLang="en-US" sz="1200" dirty="0"/>
              <a:t>와 연동 가능함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A</a:t>
            </a:r>
            <a:r>
              <a:rPr lang="ko-KR" altLang="en-US" sz="1200" dirty="0"/>
              <a:t>는 </a:t>
            </a:r>
            <a:r>
              <a:rPr lang="en-US" altLang="ko-KR" sz="1200" dirty="0"/>
              <a:t>300</a:t>
            </a:r>
            <a:r>
              <a:rPr lang="ko-KR" altLang="en-US" sz="1200" dirty="0"/>
              <a:t>만개 </a:t>
            </a:r>
            <a:r>
              <a:rPr lang="en-US" altLang="ko-KR" sz="1200" dirty="0"/>
              <a:t>C</a:t>
            </a:r>
            <a:r>
              <a:rPr lang="ko-KR" altLang="en-US" sz="1200" dirty="0"/>
              <a:t>의 정보를 유지하고 </a:t>
            </a:r>
            <a:r>
              <a:rPr lang="en-US" altLang="ko-KR" sz="1200" dirty="0"/>
              <a:t>B</a:t>
            </a:r>
            <a:r>
              <a:rPr lang="ko-KR" altLang="en-US" sz="1200" dirty="0"/>
              <a:t>와 연동하여 </a:t>
            </a:r>
            <a:r>
              <a:rPr lang="en-US" altLang="ko-KR" sz="1200" dirty="0"/>
              <a:t>C</a:t>
            </a:r>
            <a:r>
              <a:rPr lang="ko-KR" altLang="en-US" sz="1200" dirty="0"/>
              <a:t>의 로그인</a:t>
            </a:r>
            <a:r>
              <a:rPr lang="en-US" altLang="ko-KR" sz="1200" dirty="0"/>
              <a:t>/</a:t>
            </a:r>
            <a:r>
              <a:rPr lang="ko-KR" altLang="en-US" sz="1200" dirty="0"/>
              <a:t>로그아웃 상태를 관리</a:t>
            </a: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157693" y="2822134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02122" y="4297609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38372" y="4297609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B’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81903" y="4297609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B’’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연결선 14"/>
          <p:cNvCxnSpPr>
            <a:stCxn id="32" idx="2"/>
            <a:endCxn id="11" idx="0"/>
          </p:cNvCxnSpPr>
          <p:nvPr/>
        </p:nvCxnSpPr>
        <p:spPr>
          <a:xfrm flipH="1">
            <a:off x="2689147" y="3857928"/>
            <a:ext cx="1750320" cy="4396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2" idx="2"/>
            <a:endCxn id="12" idx="0"/>
          </p:cNvCxnSpPr>
          <p:nvPr/>
        </p:nvCxnSpPr>
        <p:spPr>
          <a:xfrm flipH="1">
            <a:off x="4225397" y="3857928"/>
            <a:ext cx="214070" cy="4396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2" idx="2"/>
            <a:endCxn id="13" idx="0"/>
          </p:cNvCxnSpPr>
          <p:nvPr/>
        </p:nvCxnSpPr>
        <p:spPr>
          <a:xfrm>
            <a:off x="4439467" y="3857928"/>
            <a:ext cx="1229461" cy="4396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832850" y="6035376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03896" y="5906422"/>
            <a:ext cx="774050" cy="4338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/>
          <p:cNvCxnSpPr>
            <a:stCxn id="11" idx="2"/>
            <a:endCxn id="51" idx="0"/>
          </p:cNvCxnSpPr>
          <p:nvPr/>
        </p:nvCxnSpPr>
        <p:spPr>
          <a:xfrm>
            <a:off x="2689147" y="4731417"/>
            <a:ext cx="1618442" cy="4460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864" y="6035376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43910" y="5906422"/>
            <a:ext cx="774050" cy="4338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C’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49843" y="6035376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20889" y="5906422"/>
            <a:ext cx="774050" cy="4338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C’’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직선 연결선 28"/>
          <p:cNvCxnSpPr>
            <a:stCxn id="12" idx="2"/>
            <a:endCxn id="51" idx="0"/>
          </p:cNvCxnSpPr>
          <p:nvPr/>
        </p:nvCxnSpPr>
        <p:spPr>
          <a:xfrm>
            <a:off x="4225397" y="4731417"/>
            <a:ext cx="82192" cy="4460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2"/>
            <a:endCxn id="51" idx="0"/>
          </p:cNvCxnSpPr>
          <p:nvPr/>
        </p:nvCxnSpPr>
        <p:spPr>
          <a:xfrm flipH="1">
            <a:off x="4307589" y="4731417"/>
            <a:ext cx="1361339" cy="4460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781889" y="5803055"/>
            <a:ext cx="3848423" cy="63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다수의 </a:t>
            </a:r>
            <a:r>
              <a:rPr lang="en-US" altLang="ko-KR" sz="1000" dirty="0">
                <a:solidFill>
                  <a:schemeClr val="tx1"/>
                </a:solidFill>
              </a:rPr>
              <a:t>B </a:t>
            </a:r>
            <a:r>
              <a:rPr lang="ko-KR" altLang="en-US" sz="1000" dirty="0">
                <a:solidFill>
                  <a:schemeClr val="tx1"/>
                </a:solidFill>
              </a:rPr>
              <a:t>정보를 유지하되 한 개의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와 연동함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는 터미널로 접속해서 실행함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Command Mode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Chat Mode</a:t>
            </a:r>
            <a:r>
              <a:rPr lang="ko-KR" altLang="en-US" sz="1000" dirty="0">
                <a:solidFill>
                  <a:schemeClr val="tx1"/>
                </a:solidFill>
              </a:rPr>
              <a:t>로 구분되어야 함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 </a:t>
            </a:r>
            <a:r>
              <a:rPr lang="ko-KR" altLang="en-US" sz="1000" dirty="0">
                <a:solidFill>
                  <a:schemeClr val="tx1"/>
                </a:solidFill>
              </a:rPr>
              <a:t>구분없이 처리 가능하면 그렇게 구현해도 무방함 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48466" y="4147422"/>
            <a:ext cx="3862870" cy="1030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두 개 이상의 프로세스로 구현해야 함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 </a:t>
            </a:r>
            <a:r>
              <a:rPr lang="ko-KR" altLang="en-US" sz="1000" dirty="0">
                <a:solidFill>
                  <a:schemeClr val="tx1"/>
                </a:solidFill>
              </a:rPr>
              <a:t>한 개는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와 연결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다른 한 개는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연결 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현재 접속중인 </a:t>
            </a:r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정보 조회 기능을 제공해야 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연결과 관련한 통계 정보를 제공해야 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A </a:t>
            </a:r>
            <a:r>
              <a:rPr lang="ko-KR" altLang="en-US" sz="1000" dirty="0">
                <a:solidFill>
                  <a:schemeClr val="tx1"/>
                </a:solidFill>
              </a:rPr>
              <a:t>연결과 관련한 알람 정보를 제공해야 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7877" y="2864681"/>
            <a:ext cx="3851941" cy="71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는 관리하는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정보를 동적으로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프로세스 기동상태로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추가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삭제 기능을 제공해야 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의 로그인 상태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로그인 접속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정보 조회 기능을 제공함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정보 동적 관리에 대한 통계 정보를 제공해야함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3910" y="3584533"/>
            <a:ext cx="1391114" cy="27339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30.30.1.x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직선 연결선 32"/>
          <p:cNvCxnSpPr>
            <a:stCxn id="10" idx="2"/>
            <a:endCxn id="32" idx="0"/>
          </p:cNvCxnSpPr>
          <p:nvPr/>
        </p:nvCxnSpPr>
        <p:spPr>
          <a:xfrm flipH="1">
            <a:off x="4439467" y="3255942"/>
            <a:ext cx="105251" cy="32859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612032" y="5177500"/>
            <a:ext cx="1391114" cy="27339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직선 연결선 54"/>
          <p:cNvCxnSpPr>
            <a:stCxn id="28" idx="0"/>
            <a:endCxn id="51" idx="2"/>
          </p:cNvCxnSpPr>
          <p:nvPr/>
        </p:nvCxnSpPr>
        <p:spPr>
          <a:xfrm flipH="1" flipV="1">
            <a:off x="4307589" y="5450895"/>
            <a:ext cx="2100325" cy="4555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5" idx="0"/>
            <a:endCxn id="51" idx="2"/>
          </p:cNvCxnSpPr>
          <p:nvPr/>
        </p:nvCxnSpPr>
        <p:spPr>
          <a:xfrm flipV="1">
            <a:off x="4130935" y="5450895"/>
            <a:ext cx="176654" cy="4555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1" idx="0"/>
            <a:endCxn id="51" idx="2"/>
          </p:cNvCxnSpPr>
          <p:nvPr/>
        </p:nvCxnSpPr>
        <p:spPr>
          <a:xfrm flipV="1">
            <a:off x="2090921" y="5450895"/>
            <a:ext cx="2216668" cy="4555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명세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9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71756"/>
              </p:ext>
            </p:extLst>
          </p:nvPr>
        </p:nvGraphicFramePr>
        <p:xfrm>
          <a:off x="360000" y="972000"/>
          <a:ext cx="11449050" cy="4079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300076542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194865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86227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대분류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소분류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7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가입자 처리</a:t>
                      </a:r>
                      <a:r>
                        <a:rPr lang="ko-KR" altLang="en-US" baseline="0" dirty="0" smtClean="0"/>
                        <a:t> 기능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생성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7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삭제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673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접속 기능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로그인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93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로그아웃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841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처리 기능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생성 요청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9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8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trike="noStrike" dirty="0" smtClean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87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8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trike="noStrike" dirty="0" smtClean="0"/>
                        <a:t>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2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8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trike="noStrike" dirty="0" smtClean="0"/>
                        <a:t>퇴장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069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메시지 처리 기능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송신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286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수신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777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4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003058"/>
              </p:ext>
            </p:extLst>
          </p:nvPr>
        </p:nvGraphicFramePr>
        <p:xfrm>
          <a:off x="360000" y="972000"/>
          <a:ext cx="11449050" cy="6107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300076542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194865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862278103"/>
                    </a:ext>
                  </a:extLst>
                </a:gridCol>
              </a:tblGrid>
              <a:tr h="239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/>
                        <a:t>대분류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중분류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소분류</a:t>
                      </a:r>
                      <a:endParaRPr lang="ko-KR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701"/>
                  </a:ext>
                </a:extLst>
              </a:tr>
              <a:tr h="2391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/>
                        <a:t>DB </a:t>
                      </a:r>
                      <a:r>
                        <a:rPr lang="ko-KR" altLang="en-US" sz="1800" b="0" dirty="0" smtClean="0"/>
                        <a:t>연동 기능</a:t>
                      </a:r>
                      <a:endParaRPr lang="ko-KR" altLang="en-US" sz="1800" b="0" dirty="0"/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접속</a:t>
                      </a:r>
                      <a:endParaRPr lang="ko-KR" altLang="en-US" sz="1800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82157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해제</a:t>
                      </a:r>
                      <a:endParaRPr lang="ko-KR" altLang="en-US" sz="1800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2825"/>
                  </a:ext>
                </a:extLst>
              </a:tr>
              <a:tr h="23916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err="1" smtClean="0"/>
                        <a:t>알람</a:t>
                      </a:r>
                      <a:r>
                        <a:rPr lang="ko-KR" altLang="en-US" sz="1800" b="0" dirty="0" smtClean="0"/>
                        <a:t> 기능</a:t>
                      </a:r>
                      <a:endParaRPr lang="ko-KR" altLang="en-US" sz="1800" b="0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발생</a:t>
                      </a:r>
                      <a:endParaRPr lang="ko-KR" altLang="en-US" sz="1800" b="0" strike="noStrike" dirty="0"/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연동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59344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err="1" smtClean="0"/>
                        <a:t>미연동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93239"/>
                  </a:ext>
                </a:extLst>
              </a:tr>
              <a:tr h="239163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가입자 처리</a:t>
                      </a:r>
                      <a:r>
                        <a:rPr lang="ko-KR" altLang="en-US" sz="1800" b="0" baseline="0" dirty="0" smtClean="0"/>
                        <a:t> 기능</a:t>
                      </a:r>
                      <a:endParaRPr lang="ko-KR" altLang="en-US" sz="1800" b="0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생성</a:t>
                      </a:r>
                      <a:endParaRPr lang="ko-KR" altLang="en-US" sz="1800" b="0" strike="noStrike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03975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조회</a:t>
                      </a:r>
                      <a:endParaRPr lang="ko-KR" altLang="en-US" sz="1800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접속중인 가입자 조회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36001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삭제</a:t>
                      </a:r>
                      <a:endParaRPr lang="ko-KR" altLang="en-US" sz="1800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47621"/>
                  </a:ext>
                </a:extLst>
              </a:tr>
              <a:tr h="239163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err="1" smtClean="0"/>
                        <a:t>채팅방</a:t>
                      </a:r>
                      <a:r>
                        <a:rPr lang="ko-KR" altLang="en-US" sz="1800" b="0" dirty="0" smtClean="0"/>
                        <a:t> 처리 기능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생성</a:t>
                      </a:r>
                      <a:endParaRPr lang="ko-KR" altLang="en-US" sz="1800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84157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조회</a:t>
                      </a:r>
                      <a:endParaRPr lang="ko-KR" altLang="en-US" sz="1800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2105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strike="noStrike" dirty="0" smtClean="0">
                          <a:effectLst/>
                        </a:rPr>
                        <a:t>삭제</a:t>
                      </a:r>
                      <a:endParaRPr lang="ko-KR" altLang="en-US" sz="1800" b="0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33540"/>
                  </a:ext>
                </a:extLst>
              </a:tr>
              <a:tr h="239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메시지 전달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strike="noStrike" dirty="0" smtClean="0"/>
                        <a:t>-</a:t>
                      </a:r>
                      <a:endParaRPr lang="ko-KR" altLang="en-US" sz="1800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9892"/>
                  </a:ext>
                </a:extLst>
              </a:tr>
              <a:tr h="23916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클라이언트 접속 처리 기능</a:t>
                      </a:r>
                      <a:endParaRPr lang="ko-KR" altLang="en-US" sz="1800" b="0" dirty="0"/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로그인</a:t>
                      </a:r>
                      <a:endParaRPr lang="ko-KR" altLang="en-US" sz="1800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87330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로그아웃</a:t>
                      </a:r>
                      <a:endParaRPr lang="ko-KR" altLang="en-US" sz="1800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0951"/>
                  </a:ext>
                </a:extLst>
              </a:tr>
              <a:tr h="47832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메시지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접속 처리 통계 기능</a:t>
                      </a:r>
                      <a:endParaRPr lang="ko-KR" altLang="en-US" sz="1800" b="0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조회</a:t>
                      </a:r>
                      <a:endParaRPr lang="ko-KR" altLang="en-US" sz="1800" b="0" strike="noStrike" dirty="0"/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2563"/>
                  </a:ext>
                </a:extLst>
              </a:tr>
              <a:tr h="47832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 smtClean="0"/>
                        <a:t>누적</a:t>
                      </a:r>
                      <a:endParaRPr lang="ko-KR" altLang="en-US" sz="1800" b="0" strike="noStrike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0696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08235"/>
              </p:ext>
            </p:extLst>
          </p:nvPr>
        </p:nvGraphicFramePr>
        <p:xfrm>
          <a:off x="360000" y="972000"/>
          <a:ext cx="11449050" cy="4079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300076542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194865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86227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대분류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소분류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70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가입자 처리 기능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생성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7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조회</a:t>
                      </a:r>
                      <a:endParaRPr lang="ko-KR" altLang="en-US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가입자의 로그인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929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가입자의 접속 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175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변경</a:t>
                      </a:r>
                      <a:endParaRPr lang="ko-KR" altLang="en-US" strike="noStrike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93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삭제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8415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처리 기능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trike="noStrike" dirty="0" smtClean="0"/>
                        <a:t>생성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33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조회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9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삭제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873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가입자 처리 </a:t>
                      </a:r>
                      <a:r>
                        <a:rPr lang="ko-KR" altLang="en-US" dirty="0" smtClean="0"/>
                        <a:t>통계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조회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09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 smtClean="0"/>
                        <a:t>누적</a:t>
                      </a:r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2563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9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가입자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 ID, PW ]</a:t>
            </a:r>
            <a:r>
              <a:rPr lang="ko-KR" altLang="en-US" dirty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수신한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생성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수신한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기 존재 </a:t>
            </a:r>
            <a:r>
              <a:rPr lang="ko-KR" altLang="en-US" dirty="0" smtClean="0"/>
              <a:t>여부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en-US" altLang="ko-KR" dirty="0" smtClean="0"/>
              <a:t>-1</a:t>
            </a:r>
            <a:r>
              <a:rPr lang="en-US" altLang="ko-KR" dirty="0"/>
              <a:t>. </a:t>
            </a:r>
            <a:r>
              <a:rPr lang="ko-KR" altLang="en-US" dirty="0" smtClean="0"/>
              <a:t>기 존재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없으면 </a:t>
            </a:r>
            <a:r>
              <a:rPr lang="ko-KR" altLang="en-US" dirty="0" smtClean="0"/>
              <a:t>가입자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 smtClean="0"/>
              <a:t>성공 </a:t>
            </a:r>
            <a:r>
              <a:rPr lang="ko-KR" altLang="en-US" dirty="0"/>
              <a:t>통계 누적</a:t>
            </a:r>
            <a:r>
              <a:rPr lang="en-US" altLang="ko-KR" dirty="0"/>
              <a:t>,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 </a:t>
            </a:r>
            <a:r>
              <a:rPr lang="ko-KR" altLang="en-US" dirty="0"/>
              <a:t>결과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4-2</a:t>
            </a:r>
            <a:r>
              <a:rPr lang="en-US" altLang="ko-KR" dirty="0"/>
              <a:t>. </a:t>
            </a:r>
            <a:r>
              <a:rPr lang="ko-KR" altLang="en-US" dirty="0" smtClean="0"/>
              <a:t>기 존재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있으면 </a:t>
            </a:r>
            <a:r>
              <a:rPr lang="ko-KR" altLang="en-US" dirty="0" smtClean="0"/>
              <a:t>실패 </a:t>
            </a:r>
            <a:r>
              <a:rPr lang="ko-KR" altLang="en-US" dirty="0"/>
              <a:t>통계 누적</a:t>
            </a:r>
            <a:r>
              <a:rPr lang="en-US" altLang="ko-KR" dirty="0"/>
              <a:t>,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 </a:t>
            </a:r>
            <a:r>
              <a:rPr lang="ko-KR" altLang="en-US" dirty="0"/>
              <a:t>결과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ko-KR" altLang="en-US" dirty="0" smtClean="0"/>
              <a:t>을 수신한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결과를 다시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client </a:t>
            </a:r>
            <a:r>
              <a:rPr lang="ko-KR" altLang="en-US" dirty="0" smtClean="0"/>
              <a:t>화면을 가입자 생성 결과 페이지로 전환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3240000" y="1080000"/>
            <a:ext cx="6142893" cy="1499143"/>
            <a:chOff x="2569792" y="4651337"/>
            <a:chExt cx="6142893" cy="149914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3554531" y="5395811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rot="10800000">
              <a:off x="3554531" y="5752773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6133608" y="5759139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8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57373" y="5073312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7823" y="504699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23158" y="4651337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8419" y="5781148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9018" y="576353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en-US" altLang="ko-KR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4185" y="145310"/>
            <a:ext cx="526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가입자 처리 기능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꺾인 연결선 2"/>
          <p:cNvCxnSpPr>
            <a:stCxn id="6" idx="0"/>
            <a:endCxn id="6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8751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91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PT 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PPT TEMPLATE_2</Template>
  <TotalTime>758</TotalTime>
  <Words>690</Words>
  <Application>Microsoft Office PowerPoint</Application>
  <PresentationFormat>와이드스크린</PresentationFormat>
  <Paragraphs>319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나눔고딕</vt:lpstr>
      <vt:lpstr>맑은 고딕</vt:lpstr>
      <vt:lpstr>Arial</vt:lpstr>
      <vt:lpstr>Wingdings</vt:lpstr>
      <vt:lpstr>2014 PPT TEMPLATE_2</vt:lpstr>
      <vt:lpstr>PowerPoint 프레젠테이션</vt:lpstr>
      <vt:lpstr>목차</vt:lpstr>
      <vt:lpstr>PowerPoint 프레젠테이션</vt:lpstr>
      <vt:lpstr>기능 명세</vt:lpstr>
      <vt:lpstr>클라이언트</vt:lpstr>
      <vt:lpstr>서버</vt:lpstr>
      <vt:lpstr>DB</vt:lpstr>
      <vt:lpstr>기능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기능명세</dc:title>
  <dc:creator>user</dc:creator>
  <cp:lastModifiedBy>user</cp:lastModifiedBy>
  <cp:revision>232</cp:revision>
  <dcterms:created xsi:type="dcterms:W3CDTF">2021-06-10T03:16:15Z</dcterms:created>
  <dcterms:modified xsi:type="dcterms:W3CDTF">2021-06-11T08:55:29Z</dcterms:modified>
</cp:coreProperties>
</file>