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ADB"/>
    <a:srgbClr val="95A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CA86D-766A-4337-8616-BFD944E094A1}" v="150" dt="2025-03-31T09:26:20.2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98" autoAdjust="0"/>
    <p:restoredTop sz="94660"/>
  </p:normalViewPr>
  <p:slideViewPr>
    <p:cSldViewPr snapToGrid="0">
      <p:cViewPr>
        <p:scale>
          <a:sx n="66" d="100"/>
          <a:sy n="66" d="100"/>
        </p:scale>
        <p:origin x="8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서 이" userId="1847a1d64f5c6ddc" providerId="LiveId" clId="{0C6CA86D-766A-4337-8616-BFD944E094A1}"/>
    <pc:docChg chg="undo redo custSel modSld">
      <pc:chgData name="윤서 이" userId="1847a1d64f5c6ddc" providerId="LiveId" clId="{0C6CA86D-766A-4337-8616-BFD944E094A1}" dt="2025-03-31T09:41:17.174" v="1035" actId="20577"/>
      <pc:docMkLst>
        <pc:docMk/>
      </pc:docMkLst>
      <pc:sldChg chg="modSp mod">
        <pc:chgData name="윤서 이" userId="1847a1d64f5c6ddc" providerId="LiveId" clId="{0C6CA86D-766A-4337-8616-BFD944E094A1}" dt="2025-03-31T09:41:17.174" v="1035" actId="20577"/>
        <pc:sldMkLst>
          <pc:docMk/>
          <pc:sldMk cId="243226777" sldId="257"/>
        </pc:sldMkLst>
        <pc:spChg chg="mod">
          <ac:chgData name="윤서 이" userId="1847a1d64f5c6ddc" providerId="LiveId" clId="{0C6CA86D-766A-4337-8616-BFD944E094A1}" dt="2025-03-31T09:41:17.174" v="1035" actId="20577"/>
          <ac:spMkLst>
            <pc:docMk/>
            <pc:sldMk cId="243226777" sldId="257"/>
            <ac:spMk id="6" creationId="{CC433FAB-2AA3-4C56-8EB8-FA6FF6346F37}"/>
          </ac:spMkLst>
        </pc:spChg>
      </pc:sldChg>
      <pc:sldChg chg="addSp modSp mod">
        <pc:chgData name="윤서 이" userId="1847a1d64f5c6ddc" providerId="LiveId" clId="{0C6CA86D-766A-4337-8616-BFD944E094A1}" dt="2025-03-31T09:38:08.593" v="930" actId="13926"/>
        <pc:sldMkLst>
          <pc:docMk/>
          <pc:sldMk cId="840147354" sldId="258"/>
        </pc:sldMkLst>
        <pc:spChg chg="add mod">
          <ac:chgData name="윤서 이" userId="1847a1d64f5c6ddc" providerId="LiveId" clId="{0C6CA86D-766A-4337-8616-BFD944E094A1}" dt="2025-03-31T09:38:02.034" v="928" actId="13926"/>
          <ac:spMkLst>
            <pc:docMk/>
            <pc:sldMk cId="840147354" sldId="258"/>
            <ac:spMk id="3" creationId="{38D4BB96-0FBF-7A29-AB03-E1723A9E284B}"/>
          </ac:spMkLst>
        </pc:spChg>
        <pc:spChg chg="add mod">
          <ac:chgData name="윤서 이" userId="1847a1d64f5c6ddc" providerId="LiveId" clId="{0C6CA86D-766A-4337-8616-BFD944E094A1}" dt="2025-03-31T09:38:08.593" v="930" actId="13926"/>
          <ac:spMkLst>
            <pc:docMk/>
            <pc:sldMk cId="840147354" sldId="258"/>
            <ac:spMk id="5" creationId="{AF5B7A8B-50D3-DC43-9275-D5531ACCBB41}"/>
          </ac:spMkLst>
        </pc:spChg>
        <pc:spChg chg="mod">
          <ac:chgData name="윤서 이" userId="1847a1d64f5c6ddc" providerId="LiveId" clId="{0C6CA86D-766A-4337-8616-BFD944E094A1}" dt="2025-03-31T09:35:51.740" v="831" actId="1076"/>
          <ac:spMkLst>
            <pc:docMk/>
            <pc:sldMk cId="840147354" sldId="258"/>
            <ac:spMk id="8" creationId="{3B05840A-85A9-4959-BC1F-C9B897C141F9}"/>
          </ac:spMkLst>
        </pc:spChg>
      </pc:sldChg>
      <pc:sldChg chg="modSp mod">
        <pc:chgData name="윤서 이" userId="1847a1d64f5c6ddc" providerId="LiveId" clId="{0C6CA86D-766A-4337-8616-BFD944E094A1}" dt="2025-03-31T09:37:30.951" v="921" actId="20577"/>
        <pc:sldMkLst>
          <pc:docMk/>
          <pc:sldMk cId="3795652215" sldId="259"/>
        </pc:sldMkLst>
        <pc:spChg chg="mod">
          <ac:chgData name="윤서 이" userId="1847a1d64f5c6ddc" providerId="LiveId" clId="{0C6CA86D-766A-4337-8616-BFD944E094A1}" dt="2025-03-31T09:37:30.951" v="921" actId="20577"/>
          <ac:spMkLst>
            <pc:docMk/>
            <pc:sldMk cId="3795652215" sldId="259"/>
            <ac:spMk id="6" creationId="{30D73E8D-5CAF-847C-5785-A937CDED0A61}"/>
          </ac:spMkLst>
        </pc:spChg>
      </pc:sldChg>
      <pc:sldChg chg="addSp modSp mod">
        <pc:chgData name="윤서 이" userId="1847a1d64f5c6ddc" providerId="LiveId" clId="{0C6CA86D-766A-4337-8616-BFD944E094A1}" dt="2025-03-31T09:10:19.041" v="78" actId="1076"/>
        <pc:sldMkLst>
          <pc:docMk/>
          <pc:sldMk cId="3195487304" sldId="263"/>
        </pc:sldMkLst>
        <pc:spChg chg="add mod">
          <ac:chgData name="윤서 이" userId="1847a1d64f5c6ddc" providerId="LiveId" clId="{0C6CA86D-766A-4337-8616-BFD944E094A1}" dt="2025-03-31T09:09:07.056" v="61" actId="1076"/>
          <ac:spMkLst>
            <pc:docMk/>
            <pc:sldMk cId="3195487304" sldId="263"/>
            <ac:spMk id="3" creationId="{0B5A3A30-C17B-21E4-B1A9-41967C7702FC}"/>
          </ac:spMkLst>
        </pc:spChg>
        <pc:spChg chg="mod">
          <ac:chgData name="윤서 이" userId="1847a1d64f5c6ddc" providerId="LiveId" clId="{0C6CA86D-766A-4337-8616-BFD944E094A1}" dt="2025-03-31T09:08:39.175" v="46" actId="255"/>
          <ac:spMkLst>
            <pc:docMk/>
            <pc:sldMk cId="3195487304" sldId="263"/>
            <ac:spMk id="6" creationId="{34BDCDB2-1290-9B62-54AC-B4395DBEF316}"/>
          </ac:spMkLst>
        </pc:spChg>
        <pc:spChg chg="mod">
          <ac:chgData name="윤서 이" userId="1847a1d64f5c6ddc" providerId="LiveId" clId="{0C6CA86D-766A-4337-8616-BFD944E094A1}" dt="2025-03-31T09:09:02.072" v="60" actId="1076"/>
          <ac:spMkLst>
            <pc:docMk/>
            <pc:sldMk cId="3195487304" sldId="263"/>
            <ac:spMk id="8" creationId="{B42A9E6C-5E3F-1F3C-1136-A91DA017EBAA}"/>
          </ac:spMkLst>
        </pc:spChg>
        <pc:picChg chg="add mod">
          <ac:chgData name="윤서 이" userId="1847a1d64f5c6ddc" providerId="LiveId" clId="{0C6CA86D-766A-4337-8616-BFD944E094A1}" dt="2025-03-31T09:10:11.028" v="75" actId="1076"/>
          <ac:picMkLst>
            <pc:docMk/>
            <pc:sldMk cId="3195487304" sldId="263"/>
            <ac:picMk id="1026" creationId="{F40F32B7-D31B-C21E-BE82-C9C12BFC6849}"/>
          </ac:picMkLst>
        </pc:picChg>
        <pc:picChg chg="add mod">
          <ac:chgData name="윤서 이" userId="1847a1d64f5c6ddc" providerId="LiveId" clId="{0C6CA86D-766A-4337-8616-BFD944E094A1}" dt="2025-03-31T09:10:19.041" v="78" actId="1076"/>
          <ac:picMkLst>
            <pc:docMk/>
            <pc:sldMk cId="3195487304" sldId="263"/>
            <ac:picMk id="1028" creationId="{4FC7FC9E-222E-9650-2253-32E46FD798E6}"/>
          </ac:picMkLst>
        </pc:picChg>
      </pc:sldChg>
      <pc:sldChg chg="addSp modSp mod">
        <pc:chgData name="윤서 이" userId="1847a1d64f5c6ddc" providerId="LiveId" clId="{0C6CA86D-766A-4337-8616-BFD944E094A1}" dt="2025-03-31T09:12:43.212" v="179" actId="1076"/>
        <pc:sldMkLst>
          <pc:docMk/>
          <pc:sldMk cId="850813346" sldId="264"/>
        </pc:sldMkLst>
        <pc:spChg chg="add mod">
          <ac:chgData name="윤서 이" userId="1847a1d64f5c6ddc" providerId="LiveId" clId="{0C6CA86D-766A-4337-8616-BFD944E094A1}" dt="2025-03-31T09:11:24.240" v="157" actId="20577"/>
          <ac:spMkLst>
            <pc:docMk/>
            <pc:sldMk cId="850813346" sldId="264"/>
            <ac:spMk id="3" creationId="{9C542727-DA66-4E0D-AD5E-7577B8CBE547}"/>
          </ac:spMkLst>
        </pc:spChg>
        <pc:spChg chg="mod">
          <ac:chgData name="윤서 이" userId="1847a1d64f5c6ddc" providerId="LiveId" clId="{0C6CA86D-766A-4337-8616-BFD944E094A1}" dt="2025-03-31T09:11:01.375" v="148" actId="255"/>
          <ac:spMkLst>
            <pc:docMk/>
            <pc:sldMk cId="850813346" sldId="264"/>
            <ac:spMk id="6" creationId="{2C6D65C1-3523-F567-E239-24524BC5FCF1}"/>
          </ac:spMkLst>
        </pc:spChg>
        <pc:picChg chg="add mod">
          <ac:chgData name="윤서 이" userId="1847a1d64f5c6ddc" providerId="LiveId" clId="{0C6CA86D-766A-4337-8616-BFD944E094A1}" dt="2025-03-31T09:12:43.212" v="179" actId="1076"/>
          <ac:picMkLst>
            <pc:docMk/>
            <pc:sldMk cId="850813346" sldId="264"/>
            <ac:picMk id="2050" creationId="{5207130E-ECD3-9F77-9AB0-72B89AA31BEB}"/>
          </ac:picMkLst>
        </pc:picChg>
        <pc:picChg chg="add mod">
          <ac:chgData name="윤서 이" userId="1847a1d64f5c6ddc" providerId="LiveId" clId="{0C6CA86D-766A-4337-8616-BFD944E094A1}" dt="2025-03-31T09:12:41.002" v="178" actId="1076"/>
          <ac:picMkLst>
            <pc:docMk/>
            <pc:sldMk cId="850813346" sldId="264"/>
            <ac:picMk id="2052" creationId="{0D930381-0B18-B3EB-9F7A-7FE1E6A22C24}"/>
          </ac:picMkLst>
        </pc:picChg>
      </pc:sldChg>
      <pc:sldChg chg="addSp modSp mod">
        <pc:chgData name="윤서 이" userId="1847a1d64f5c6ddc" providerId="LiveId" clId="{0C6CA86D-766A-4337-8616-BFD944E094A1}" dt="2025-03-31T09:15:21.936" v="266" actId="1076"/>
        <pc:sldMkLst>
          <pc:docMk/>
          <pc:sldMk cId="2823570303" sldId="265"/>
        </pc:sldMkLst>
        <pc:spChg chg="add mod">
          <ac:chgData name="윤서 이" userId="1847a1d64f5c6ddc" providerId="LiveId" clId="{0C6CA86D-766A-4337-8616-BFD944E094A1}" dt="2025-03-31T09:13:58.902" v="241" actId="1076"/>
          <ac:spMkLst>
            <pc:docMk/>
            <pc:sldMk cId="2823570303" sldId="265"/>
            <ac:spMk id="3" creationId="{CFDBC1A6-9F7F-6781-87D4-6DC8ADDBD223}"/>
          </ac:spMkLst>
        </pc:spChg>
        <pc:spChg chg="mod">
          <ac:chgData name="윤서 이" userId="1847a1d64f5c6ddc" providerId="LiveId" clId="{0C6CA86D-766A-4337-8616-BFD944E094A1}" dt="2025-03-31T09:13:12.015" v="230" actId="255"/>
          <ac:spMkLst>
            <pc:docMk/>
            <pc:sldMk cId="2823570303" sldId="265"/>
            <ac:spMk id="6" creationId="{7F4D15B8-122C-1A7F-D369-7F3C9D0C78F9}"/>
          </ac:spMkLst>
        </pc:spChg>
        <pc:picChg chg="add mod">
          <ac:chgData name="윤서 이" userId="1847a1d64f5c6ddc" providerId="LiveId" clId="{0C6CA86D-766A-4337-8616-BFD944E094A1}" dt="2025-03-31T09:15:16.693" v="264" actId="1076"/>
          <ac:picMkLst>
            <pc:docMk/>
            <pc:sldMk cId="2823570303" sldId="265"/>
            <ac:picMk id="3074" creationId="{B6922C0F-7A0B-8DB6-AE3A-5A113EB3347E}"/>
          </ac:picMkLst>
        </pc:picChg>
        <pc:picChg chg="add mod">
          <ac:chgData name="윤서 이" userId="1847a1d64f5c6ddc" providerId="LiveId" clId="{0C6CA86D-766A-4337-8616-BFD944E094A1}" dt="2025-03-31T09:15:18.770" v="265" actId="1076"/>
          <ac:picMkLst>
            <pc:docMk/>
            <pc:sldMk cId="2823570303" sldId="265"/>
            <ac:picMk id="3076" creationId="{00A365D0-B414-C07A-35C6-0CDEC15F1974}"/>
          </ac:picMkLst>
        </pc:picChg>
        <pc:picChg chg="add mod">
          <ac:chgData name="윤서 이" userId="1847a1d64f5c6ddc" providerId="LiveId" clId="{0C6CA86D-766A-4337-8616-BFD944E094A1}" dt="2025-03-31T09:15:21.936" v="266" actId="1076"/>
          <ac:picMkLst>
            <pc:docMk/>
            <pc:sldMk cId="2823570303" sldId="265"/>
            <ac:picMk id="3078" creationId="{793ABDA2-B23E-22F4-25E2-9922A0A6AECB}"/>
          </ac:picMkLst>
        </pc:picChg>
      </pc:sldChg>
      <pc:sldChg chg="addSp modSp mod">
        <pc:chgData name="윤서 이" userId="1847a1d64f5c6ddc" providerId="LiveId" clId="{0C6CA86D-766A-4337-8616-BFD944E094A1}" dt="2025-03-31T09:17:20.624" v="371" actId="1076"/>
        <pc:sldMkLst>
          <pc:docMk/>
          <pc:sldMk cId="2639486835" sldId="266"/>
        </pc:sldMkLst>
        <pc:spChg chg="add mod">
          <ac:chgData name="윤서 이" userId="1847a1d64f5c6ddc" providerId="LiveId" clId="{0C6CA86D-766A-4337-8616-BFD944E094A1}" dt="2025-03-31T09:16:23.983" v="358" actId="1076"/>
          <ac:spMkLst>
            <pc:docMk/>
            <pc:sldMk cId="2639486835" sldId="266"/>
            <ac:spMk id="3" creationId="{9A7F0D76-3B9E-A945-6C4A-574884F409E9}"/>
          </ac:spMkLst>
        </pc:spChg>
        <pc:spChg chg="mod">
          <ac:chgData name="윤서 이" userId="1847a1d64f5c6ddc" providerId="LiveId" clId="{0C6CA86D-766A-4337-8616-BFD944E094A1}" dt="2025-03-31T09:15:55.344" v="345" actId="255"/>
          <ac:spMkLst>
            <pc:docMk/>
            <pc:sldMk cId="2639486835" sldId="266"/>
            <ac:spMk id="6" creationId="{E488A63C-F409-6689-8DAC-D88754E7037B}"/>
          </ac:spMkLst>
        </pc:spChg>
        <pc:picChg chg="add mod">
          <ac:chgData name="윤서 이" userId="1847a1d64f5c6ddc" providerId="LiveId" clId="{0C6CA86D-766A-4337-8616-BFD944E094A1}" dt="2025-03-31T09:17:20.624" v="371" actId="1076"/>
          <ac:picMkLst>
            <pc:docMk/>
            <pc:sldMk cId="2639486835" sldId="266"/>
            <ac:picMk id="4098" creationId="{A21F9AA9-E3C4-9182-DF5D-52F403C575D8}"/>
          </ac:picMkLst>
        </pc:picChg>
        <pc:picChg chg="add mod">
          <ac:chgData name="윤서 이" userId="1847a1d64f5c6ddc" providerId="LiveId" clId="{0C6CA86D-766A-4337-8616-BFD944E094A1}" dt="2025-03-31T09:17:18.640" v="370" actId="1076"/>
          <ac:picMkLst>
            <pc:docMk/>
            <pc:sldMk cId="2639486835" sldId="266"/>
            <ac:picMk id="4100" creationId="{705CB34D-BF76-9E90-1281-F5190567EDA1}"/>
          </ac:picMkLst>
        </pc:picChg>
      </pc:sldChg>
      <pc:sldChg chg="addSp delSp modSp mod">
        <pc:chgData name="윤서 이" userId="1847a1d64f5c6ddc" providerId="LiveId" clId="{0C6CA86D-766A-4337-8616-BFD944E094A1}" dt="2025-03-31T09:19:14.720" v="446" actId="1076"/>
        <pc:sldMkLst>
          <pc:docMk/>
          <pc:sldMk cId="3188149850" sldId="267"/>
        </pc:sldMkLst>
        <pc:spChg chg="add del mod">
          <ac:chgData name="윤서 이" userId="1847a1d64f5c6ddc" providerId="LiveId" clId="{0C6CA86D-766A-4337-8616-BFD944E094A1}" dt="2025-03-31T09:19:14.720" v="446" actId="1076"/>
          <ac:spMkLst>
            <pc:docMk/>
            <pc:sldMk cId="3188149850" sldId="267"/>
            <ac:spMk id="3" creationId="{D1E32115-3C29-4FDB-307C-6C9499ACAE2D}"/>
          </ac:spMkLst>
        </pc:spChg>
        <pc:spChg chg="mod">
          <ac:chgData name="윤서 이" userId="1847a1d64f5c6ddc" providerId="LiveId" clId="{0C6CA86D-766A-4337-8616-BFD944E094A1}" dt="2025-03-31T09:17:54.942" v="412" actId="20577"/>
          <ac:spMkLst>
            <pc:docMk/>
            <pc:sldMk cId="3188149850" sldId="267"/>
            <ac:spMk id="6" creationId="{FA5AB3E0-34ED-10F7-60F1-9858E0E5177F}"/>
          </ac:spMkLst>
        </pc:spChg>
        <pc:picChg chg="add mod">
          <ac:chgData name="윤서 이" userId="1847a1d64f5c6ddc" providerId="LiveId" clId="{0C6CA86D-766A-4337-8616-BFD944E094A1}" dt="2025-03-31T09:19:12.462" v="445" actId="1076"/>
          <ac:picMkLst>
            <pc:docMk/>
            <pc:sldMk cId="3188149850" sldId="267"/>
            <ac:picMk id="5122" creationId="{E37EFD31-5242-B222-5300-906D2C2A971D}"/>
          </ac:picMkLst>
        </pc:picChg>
      </pc:sldChg>
      <pc:sldChg chg="addSp modSp mod">
        <pc:chgData name="윤서 이" userId="1847a1d64f5c6ddc" providerId="LiveId" clId="{0C6CA86D-766A-4337-8616-BFD944E094A1}" dt="2025-03-31T09:37:44.025" v="926" actId="20577"/>
        <pc:sldMkLst>
          <pc:docMk/>
          <pc:sldMk cId="107719081" sldId="268"/>
        </pc:sldMkLst>
        <pc:spChg chg="add mod">
          <ac:chgData name="윤서 이" userId="1847a1d64f5c6ddc" providerId="LiveId" clId="{0C6CA86D-766A-4337-8616-BFD944E094A1}" dt="2025-03-31T09:21:53.741" v="536" actId="1076"/>
          <ac:spMkLst>
            <pc:docMk/>
            <pc:sldMk cId="107719081" sldId="268"/>
            <ac:spMk id="3" creationId="{20035CF4-5774-10AA-E30E-1BAAD174DEFE}"/>
          </ac:spMkLst>
        </pc:spChg>
        <pc:spChg chg="mod">
          <ac:chgData name="윤서 이" userId="1847a1d64f5c6ddc" providerId="LiveId" clId="{0C6CA86D-766A-4337-8616-BFD944E094A1}" dt="2025-03-31T09:37:44.025" v="926" actId="20577"/>
          <ac:spMkLst>
            <pc:docMk/>
            <pc:sldMk cId="107719081" sldId="268"/>
            <ac:spMk id="6" creationId="{468BA37C-B140-2C6A-6AA3-94D05206488D}"/>
          </ac:spMkLst>
        </pc:spChg>
        <pc:spChg chg="mod">
          <ac:chgData name="윤서 이" userId="1847a1d64f5c6ddc" providerId="LiveId" clId="{0C6CA86D-766A-4337-8616-BFD944E094A1}" dt="2025-03-31T09:21:42.922" v="532" actId="1076"/>
          <ac:spMkLst>
            <pc:docMk/>
            <pc:sldMk cId="107719081" sldId="268"/>
            <ac:spMk id="8" creationId="{7BDE3B76-D300-0C52-C29F-FF3AACAE53C5}"/>
          </ac:spMkLst>
        </pc:spChg>
        <pc:picChg chg="add mod">
          <ac:chgData name="윤서 이" userId="1847a1d64f5c6ddc" providerId="LiveId" clId="{0C6CA86D-766A-4337-8616-BFD944E094A1}" dt="2025-03-31T09:21:51.760" v="535" actId="1076"/>
          <ac:picMkLst>
            <pc:docMk/>
            <pc:sldMk cId="107719081" sldId="268"/>
            <ac:picMk id="6146" creationId="{9A72E5E6-DB92-6DB9-4027-7BE4D23DE3EA}"/>
          </ac:picMkLst>
        </pc:picChg>
      </pc:sldChg>
      <pc:sldChg chg="addSp delSp modSp mod">
        <pc:chgData name="윤서 이" userId="1847a1d64f5c6ddc" providerId="LiveId" clId="{0C6CA86D-766A-4337-8616-BFD944E094A1}" dt="2025-03-31T09:26:23.833" v="675" actId="1076"/>
        <pc:sldMkLst>
          <pc:docMk/>
          <pc:sldMk cId="969819650" sldId="269"/>
        </pc:sldMkLst>
        <pc:spChg chg="add mod">
          <ac:chgData name="윤서 이" userId="1847a1d64f5c6ddc" providerId="LiveId" clId="{0C6CA86D-766A-4337-8616-BFD944E094A1}" dt="2025-03-31T09:26:11.279" v="670" actId="1076"/>
          <ac:spMkLst>
            <pc:docMk/>
            <pc:sldMk cId="969819650" sldId="269"/>
            <ac:spMk id="3" creationId="{4C98AFCD-EBA8-5E16-09F0-3F8D4DF2B47F}"/>
          </ac:spMkLst>
        </pc:spChg>
        <pc:spChg chg="add">
          <ac:chgData name="윤서 이" userId="1847a1d64f5c6ddc" providerId="LiveId" clId="{0C6CA86D-766A-4337-8616-BFD944E094A1}" dt="2025-03-31T09:23:06.591" v="611"/>
          <ac:spMkLst>
            <pc:docMk/>
            <pc:sldMk cId="969819650" sldId="269"/>
            <ac:spMk id="4" creationId="{975EF949-5170-3A91-8B1C-BCD17CBAEFE9}"/>
          </ac:spMkLst>
        </pc:spChg>
        <pc:spChg chg="mod">
          <ac:chgData name="윤서 이" userId="1847a1d64f5c6ddc" providerId="LiveId" clId="{0C6CA86D-766A-4337-8616-BFD944E094A1}" dt="2025-03-31T09:22:25.920" v="600"/>
          <ac:spMkLst>
            <pc:docMk/>
            <pc:sldMk cId="969819650" sldId="269"/>
            <ac:spMk id="6" creationId="{394CD59D-F54E-7E72-A3EF-241AEBF6536E}"/>
          </ac:spMkLst>
        </pc:spChg>
        <pc:spChg chg="add mod">
          <ac:chgData name="윤서 이" userId="1847a1d64f5c6ddc" providerId="LiveId" clId="{0C6CA86D-766A-4337-8616-BFD944E094A1}" dt="2025-03-31T09:26:23.833" v="675" actId="1076"/>
          <ac:spMkLst>
            <pc:docMk/>
            <pc:sldMk cId="969819650" sldId="269"/>
            <ac:spMk id="7" creationId="{9DDD86CF-FA14-CDD7-624A-3860B0AF3BC6}"/>
          </ac:spMkLst>
        </pc:spChg>
        <pc:spChg chg="mod">
          <ac:chgData name="윤서 이" userId="1847a1d64f5c6ddc" providerId="LiveId" clId="{0C6CA86D-766A-4337-8616-BFD944E094A1}" dt="2025-03-31T09:23:31.221" v="618" actId="1076"/>
          <ac:spMkLst>
            <pc:docMk/>
            <pc:sldMk cId="969819650" sldId="269"/>
            <ac:spMk id="8" creationId="{7996D282-CD1F-E7EA-61C4-4B62664FB8FD}"/>
          </ac:spMkLst>
        </pc:spChg>
        <pc:picChg chg="add mod">
          <ac:chgData name="윤서 이" userId="1847a1d64f5c6ddc" providerId="LiveId" clId="{0C6CA86D-766A-4337-8616-BFD944E094A1}" dt="2025-03-31T09:26:13.226" v="671" actId="1076"/>
          <ac:picMkLst>
            <pc:docMk/>
            <pc:sldMk cId="969819650" sldId="269"/>
            <ac:picMk id="7172" creationId="{F151D0AA-393C-12B4-1568-94A3C23A59E7}"/>
          </ac:picMkLst>
        </pc:picChg>
        <pc:picChg chg="add">
          <ac:chgData name="윤서 이" userId="1847a1d64f5c6ddc" providerId="LiveId" clId="{0C6CA86D-766A-4337-8616-BFD944E094A1}" dt="2025-03-31T09:23:29.464" v="616"/>
          <ac:picMkLst>
            <pc:docMk/>
            <pc:sldMk cId="969819650" sldId="269"/>
            <ac:picMk id="7174" creationId="{06B71867-3C81-3AC1-C80E-81D9C2C71A41}"/>
          </ac:picMkLst>
        </pc:picChg>
        <pc:picChg chg="add mod">
          <ac:chgData name="윤서 이" userId="1847a1d64f5c6ddc" providerId="LiveId" clId="{0C6CA86D-766A-4337-8616-BFD944E094A1}" dt="2025-03-31T09:26:15.123" v="672" actId="1076"/>
          <ac:picMkLst>
            <pc:docMk/>
            <pc:sldMk cId="969819650" sldId="269"/>
            <ac:picMk id="7176" creationId="{B608E4AF-CEB6-6FE3-6E8B-D3C500AD8D1F}"/>
          </ac:picMkLst>
        </pc:picChg>
        <pc:picChg chg="add mod">
          <ac:chgData name="윤서 이" userId="1847a1d64f5c6ddc" providerId="LiveId" clId="{0C6CA86D-766A-4337-8616-BFD944E094A1}" dt="2025-03-31T09:26:17.189" v="673" actId="1076"/>
          <ac:picMkLst>
            <pc:docMk/>
            <pc:sldMk cId="969819650" sldId="269"/>
            <ac:picMk id="7178" creationId="{49AE21C5-E165-F6C5-CE00-7DEEE7358881}"/>
          </ac:picMkLst>
        </pc:picChg>
        <pc:picChg chg="add del mod">
          <ac:chgData name="윤서 이" userId="1847a1d64f5c6ddc" providerId="LiveId" clId="{0C6CA86D-766A-4337-8616-BFD944E094A1}" dt="2025-03-31T09:24:26.879" v="628" actId="478"/>
          <ac:picMkLst>
            <pc:docMk/>
            <pc:sldMk cId="969819650" sldId="269"/>
            <ac:picMk id="7180" creationId="{179E6B38-D040-DC98-ECCF-09A017128C78}"/>
          </ac:picMkLst>
        </pc:picChg>
        <pc:picChg chg="add mod">
          <ac:chgData name="윤서 이" userId="1847a1d64f5c6ddc" providerId="LiveId" clId="{0C6CA86D-766A-4337-8616-BFD944E094A1}" dt="2025-03-31T09:26:20.296" v="674" actId="1076"/>
          <ac:picMkLst>
            <pc:docMk/>
            <pc:sldMk cId="969819650" sldId="269"/>
            <ac:picMk id="7182" creationId="{448AAF52-493C-6E92-8817-66124E46AC9A}"/>
          </ac:picMkLst>
        </pc:picChg>
      </pc:sldChg>
      <pc:sldChg chg="addSp delSp modSp mod">
        <pc:chgData name="윤서 이" userId="1847a1d64f5c6ddc" providerId="LiveId" clId="{0C6CA86D-766A-4337-8616-BFD944E094A1}" dt="2025-03-31T09:27:40.720" v="720" actId="113"/>
        <pc:sldMkLst>
          <pc:docMk/>
          <pc:sldMk cId="2616682838" sldId="270"/>
        </pc:sldMkLst>
        <pc:spChg chg="add mod">
          <ac:chgData name="윤서 이" userId="1847a1d64f5c6ddc" providerId="LiveId" clId="{0C6CA86D-766A-4337-8616-BFD944E094A1}" dt="2025-03-31T09:27:40.720" v="720" actId="113"/>
          <ac:spMkLst>
            <pc:docMk/>
            <pc:sldMk cId="2616682838" sldId="270"/>
            <ac:spMk id="3" creationId="{4A749918-439E-EB0D-6DE6-D3B64EA07918}"/>
          </ac:spMkLst>
        </pc:spChg>
        <pc:spChg chg="del mod">
          <ac:chgData name="윤서 이" userId="1847a1d64f5c6ddc" providerId="LiveId" clId="{0C6CA86D-766A-4337-8616-BFD944E094A1}" dt="2025-03-31T09:27:17.848" v="708" actId="478"/>
          <ac:spMkLst>
            <pc:docMk/>
            <pc:sldMk cId="2616682838" sldId="270"/>
            <ac:spMk id="6" creationId="{A3ACBBFA-EFF7-BC1E-7CE8-6751C83694DE}"/>
          </ac:spMkLst>
        </pc:spChg>
        <pc:spChg chg="del">
          <ac:chgData name="윤서 이" userId="1847a1d64f5c6ddc" providerId="LiveId" clId="{0C6CA86D-766A-4337-8616-BFD944E094A1}" dt="2025-03-31T09:27:19.869" v="709" actId="478"/>
          <ac:spMkLst>
            <pc:docMk/>
            <pc:sldMk cId="2616682838" sldId="270"/>
            <ac:spMk id="9" creationId="{34FCEB36-D91C-96A2-48DF-667AE4DCF3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03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00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8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0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9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4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20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82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3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5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5D1B1"/>
          </a:fgClr>
          <a:bgClr>
            <a:srgbClr val="F3EADB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78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3886383" y="2474869"/>
            <a:ext cx="4473843" cy="1751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인공지능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(AI)</a:t>
            </a:r>
            <a:r>
              <a:rPr lang="ko-KR" altLang="en-US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발전 역사와 발전</a:t>
            </a:r>
            <a:r>
              <a:rPr lang="en-US" altLang="ko-KR" sz="2800" b="1" i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4271583" y="2474868"/>
            <a:ext cx="4088643" cy="385848"/>
          </a:xfrm>
          <a:prstGeom prst="rect">
            <a:avLst/>
          </a:prstGeom>
          <a:solidFill>
            <a:srgbClr val="95A8FC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kern="0" dirty="0">
                <a:solidFill>
                  <a:prstClr val="white"/>
                </a:solidFill>
              </a:rPr>
              <a:t> </a:t>
            </a:r>
            <a:r>
              <a:rPr lang="en-US" altLang="ko-KR" sz="1100" kern="0" dirty="0">
                <a:solidFill>
                  <a:prstClr val="white"/>
                </a:solidFill>
              </a:rPr>
              <a:t>AI</a:t>
            </a:r>
            <a:r>
              <a:rPr lang="ko-KR" altLang="en-US" sz="1100" kern="0" dirty="0">
                <a:solidFill>
                  <a:prstClr val="white"/>
                </a:solidFill>
              </a:rPr>
              <a:t>사무업무활용 </a:t>
            </a:r>
            <a:r>
              <a:rPr lang="en-US" altLang="ko-KR" sz="1100" kern="0" dirty="0">
                <a:solidFill>
                  <a:prstClr val="white"/>
                </a:solidFill>
              </a:rPr>
              <a:t>4</a:t>
            </a:r>
            <a:r>
              <a:rPr lang="ko-KR" altLang="en-US" sz="1100" kern="0" dirty="0">
                <a:solidFill>
                  <a:prstClr val="white"/>
                </a:solidFill>
              </a:rPr>
              <a:t>주차 과제 </a:t>
            </a:r>
            <a:endParaRPr lang="en-US" altLang="ko-KR" sz="1100" kern="0" dirty="0">
              <a:solidFill>
                <a:prstClr val="white"/>
              </a:solidFill>
            </a:endParaRPr>
          </a:p>
          <a:p>
            <a:pPr algn="ctr"/>
            <a:r>
              <a:rPr lang="ko-KR" altLang="en-US" sz="1100" kern="0" dirty="0" err="1">
                <a:solidFill>
                  <a:prstClr val="white"/>
                </a:solidFill>
              </a:rPr>
              <a:t>전자바이오물리학과</a:t>
            </a:r>
            <a:r>
              <a:rPr lang="ko-KR" altLang="en-US" sz="1100" kern="0" dirty="0">
                <a:solidFill>
                  <a:prstClr val="white"/>
                </a:solidFill>
              </a:rPr>
              <a:t> </a:t>
            </a:r>
            <a:r>
              <a:rPr lang="en-US" altLang="ko-KR" sz="1100" kern="0" dirty="0">
                <a:solidFill>
                  <a:prstClr val="white"/>
                </a:solidFill>
              </a:rPr>
              <a:t>2024610029 </a:t>
            </a:r>
            <a:r>
              <a:rPr lang="ko-KR" altLang="en-US" sz="1100" kern="0" dirty="0">
                <a:solidFill>
                  <a:prstClr val="white"/>
                </a:solidFill>
              </a:rPr>
              <a:t>이윤서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886383" y="2474868"/>
            <a:ext cx="385200" cy="385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3E84B-C031-DE7F-2FBD-11ED3A31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CBD6B37-A5B7-45EF-31B9-CD02A1D0016C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88A63C-F409-6689-8DAC-D88754E7037B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kern="0" dirty="0" err="1">
                <a:solidFill>
                  <a:prstClr val="white"/>
                </a:solidFill>
              </a:rPr>
              <a:t>딥러닝과</a:t>
            </a:r>
            <a:r>
              <a:rPr lang="ko-KR" altLang="en-US" sz="1500" b="1" kern="0" dirty="0">
                <a:solidFill>
                  <a:prstClr val="white"/>
                </a:solidFill>
              </a:rPr>
              <a:t> 생성형 </a:t>
            </a:r>
            <a:r>
              <a:rPr lang="en-US" altLang="ko-KR" sz="1500" b="1" kern="0" dirty="0">
                <a:solidFill>
                  <a:prstClr val="white"/>
                </a:solidFill>
              </a:rPr>
              <a:t>AI </a:t>
            </a:r>
            <a:r>
              <a:rPr lang="ko-KR" altLang="en-US" sz="1500" b="1" kern="0" dirty="0">
                <a:solidFill>
                  <a:prstClr val="white"/>
                </a:solidFill>
              </a:rPr>
              <a:t>시대 </a:t>
            </a:r>
            <a:r>
              <a:rPr lang="en-US" altLang="ko-KR" sz="1500" b="1" kern="0" dirty="0">
                <a:solidFill>
                  <a:prstClr val="white"/>
                </a:solidFill>
              </a:rPr>
              <a:t>(2010</a:t>
            </a:r>
            <a:r>
              <a:rPr lang="ko-KR" altLang="en-US" sz="1500" b="1" kern="0" dirty="0">
                <a:solidFill>
                  <a:prstClr val="white"/>
                </a:solidFill>
              </a:rPr>
              <a:t>년대</a:t>
            </a:r>
            <a:r>
              <a:rPr lang="en-US" altLang="ko-KR" sz="1500" b="1" kern="0" dirty="0">
                <a:solidFill>
                  <a:prstClr val="white"/>
                </a:solidFill>
              </a:rPr>
              <a:t>~)</a:t>
            </a:r>
            <a:endParaRPr lang="ko-KR" altLang="en-US" sz="15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E1C6E-EBAB-4B42-D614-52DBAADE3EDA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F0D76-3B9E-A945-6C4A-574884F409E9}"/>
              </a:ext>
            </a:extLst>
          </p:cNvPr>
          <p:cNvSpPr txBox="1"/>
          <p:nvPr/>
        </p:nvSpPr>
        <p:spPr>
          <a:xfrm>
            <a:off x="591317" y="1120827"/>
            <a:ext cx="98755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ImageNet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AlexNet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이미지 분류 분야에서 혁신적인 성과를 이룸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GAN, RNN, CNN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등의 모델은 다양한 실험적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상업적 적용을 가능케 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등장은 자연어 처리의 패러다임을 바꾸었고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GPT, ChatGPT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와 같은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LLM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통한 생성형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시대가 본격적으로 시작됨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098" name="Picture 2" descr="CV] AlexNet(2012)의 구조와 논문 리뷰">
            <a:extLst>
              <a:ext uri="{FF2B5EF4-FFF2-40B4-BE49-F238E27FC236}">
                <a16:creationId xmlns:a16="http://schemas.microsoft.com/office/drawing/2014/main" id="{A21F9AA9-E3C4-9182-DF5D-52F403C57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7" y="3307078"/>
            <a:ext cx="5244193" cy="25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AN이란? - GAN의 개념과 이해">
            <a:extLst>
              <a:ext uri="{FF2B5EF4-FFF2-40B4-BE49-F238E27FC236}">
                <a16:creationId xmlns:a16="http://schemas.microsoft.com/office/drawing/2014/main" id="{705CB34D-BF76-9E90-1281-F5190567E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137" y="3347959"/>
            <a:ext cx="5520146" cy="248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8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A394B-F1B9-5C70-0350-CCE4EB65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73ED643-6073-2C4F-5211-62E8D4079F7B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5AB3E0-34ED-10F7-60F1-9858E0E5177F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</a:rPr>
              <a:t>산업 전반으로 확산된 </a:t>
            </a:r>
            <a:r>
              <a:rPr lang="en-US" altLang="ko-KR" sz="2000" b="1" kern="0" dirty="0">
                <a:solidFill>
                  <a:prstClr val="white"/>
                </a:solidFill>
              </a:rPr>
              <a:t>AI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BFEE1D-CD40-3159-6B64-96C85FCF2F01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32115-3C29-4FDB-307C-6C9499ACAE2D}"/>
              </a:ext>
            </a:extLst>
          </p:cNvPr>
          <p:cNvSpPr txBox="1"/>
          <p:nvPr/>
        </p:nvSpPr>
        <p:spPr>
          <a:xfrm>
            <a:off x="783917" y="1846433"/>
            <a:ext cx="95620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헬스케어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질병 조기 진단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의료 영상 분석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신약 후보 예측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금융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사기 탐지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로보어드바이저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리스크 분석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생산 공정 최적화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품질 검사 자동화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교육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농업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맞춤형 학습 시스템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스마트 농업 시스템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다양한 산업에서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핵심적인 자동화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최적화 도구로 작용하고 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5122" name="Picture 2" descr="산업 아이콘 비즈니스 아이콘 로열티 무료 사진, 그림, 이미지 그리고 스톡포토그래피. Image 39364678">
            <a:extLst>
              <a:ext uri="{FF2B5EF4-FFF2-40B4-BE49-F238E27FC236}">
                <a16:creationId xmlns:a16="http://schemas.microsoft.com/office/drawing/2014/main" id="{E37EFD31-5242-B222-5300-906D2C2A9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r="4168"/>
          <a:stretch/>
        </p:blipFill>
        <p:spPr bwMode="auto">
          <a:xfrm>
            <a:off x="8081555" y="1390512"/>
            <a:ext cx="3622766" cy="391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149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94B49-D45C-D0B9-9B63-B0C93BDD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BDE3B76-D300-0C52-C29F-FF3AACAE53C5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8BA37C-B140-2C6A-6AA3-94D05206488D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AI</a:t>
            </a:r>
            <a:r>
              <a:rPr lang="ko-KR" altLang="en-US" b="1" dirty="0">
                <a:solidFill>
                  <a:prstClr val="white"/>
                </a:solidFill>
              </a:rPr>
              <a:t>의 현재와 미래 과제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794636-594A-3E11-29EC-047A1B73527B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35CF4-5774-10AA-E30E-1BAAD174DEFE}"/>
              </a:ext>
            </a:extLst>
          </p:cNvPr>
          <p:cNvSpPr txBox="1"/>
          <p:nvPr/>
        </p:nvSpPr>
        <p:spPr>
          <a:xfrm>
            <a:off x="864657" y="1301497"/>
            <a:ext cx="945750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낙관과 침체를 반복하며 점진적으로 실용화되어 왔음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현재는 언어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예측 등 실생활과 밀접한 분야에서 큰 영향력을 발휘 중임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향후 과제는 다음과 같음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윤리적 판단이 가능한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설명 가능한 모델의 필요성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개인정보 보호 및 인간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기계 공존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6146" name="Picture 2" descr="전 국민 디지털 권리 보장하는 '디지털포용법' &lt; IT·산업 &lt; 뉴스 &lt; 기사본문 - 지티티코리아">
            <a:extLst>
              <a:ext uri="{FF2B5EF4-FFF2-40B4-BE49-F238E27FC236}">
                <a16:creationId xmlns:a16="http://schemas.microsoft.com/office/drawing/2014/main" id="{9A72E5E6-DB92-6DB9-4027-7BE4D23DE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62" y="2558474"/>
            <a:ext cx="5050994" cy="365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1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334DA-6AEA-06AF-8669-F8ACE0FF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996D282-CD1F-E7EA-61C4-4B62664FB8FD}"/>
              </a:ext>
            </a:extLst>
          </p:cNvPr>
          <p:cNvSpPr/>
          <p:nvPr/>
        </p:nvSpPr>
        <p:spPr>
          <a:xfrm>
            <a:off x="187482" y="441287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4CD59D-F54E-7E72-A3EF-241AEBF6536E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kern="0" dirty="0">
                <a:solidFill>
                  <a:prstClr val="white"/>
                </a:solidFill>
              </a:rPr>
              <a:t>주요 인물과 </a:t>
            </a:r>
            <a:r>
              <a:rPr lang="en-US" altLang="ko-KR" b="1" kern="0" dirty="0">
                <a:solidFill>
                  <a:prstClr val="white"/>
                </a:solidFill>
              </a:rPr>
              <a:t>AI </a:t>
            </a:r>
            <a:r>
              <a:rPr lang="ko-KR" altLang="en-US" b="1" kern="0" dirty="0">
                <a:solidFill>
                  <a:prstClr val="white"/>
                </a:solidFill>
              </a:rPr>
              <a:t>발전의 주역들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F83F08-CC31-F15E-9D88-BBCA1220F98E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8AFCD-EBA8-5E16-09F0-3F8D4DF2B47F}"/>
              </a:ext>
            </a:extLst>
          </p:cNvPr>
          <p:cNvSpPr txBox="1"/>
          <p:nvPr/>
        </p:nvSpPr>
        <p:spPr>
          <a:xfrm>
            <a:off x="591317" y="150953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앨런 튜링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계산 가능성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튜링 테스트 제안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존 매카시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‘AI’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용어 창안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LISP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개발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마빈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민스키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신경망 및 기호주의 기반 연구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AutoShape 2" descr="앨런 튜링 - 나무위키">
            <a:extLst>
              <a:ext uri="{FF2B5EF4-FFF2-40B4-BE49-F238E27FC236}">
                <a16:creationId xmlns:a16="http://schemas.microsoft.com/office/drawing/2014/main" id="{975EF949-5170-3A91-8B1C-BCD17CBAEF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172" name="Picture 4" descr="앨런 튜링 - 위키백과, 우리 모두의 백과사전">
            <a:extLst>
              <a:ext uri="{FF2B5EF4-FFF2-40B4-BE49-F238E27FC236}">
                <a16:creationId xmlns:a16="http://schemas.microsoft.com/office/drawing/2014/main" id="{F151D0AA-393C-12B4-1568-94A3C23A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054" y="1151603"/>
            <a:ext cx="1693817" cy="225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존 매카시 - 위키원">
            <a:extLst>
              <a:ext uri="{FF2B5EF4-FFF2-40B4-BE49-F238E27FC236}">
                <a16:creationId xmlns:a16="http://schemas.microsoft.com/office/drawing/2014/main" id="{B608E4AF-CEB6-6FE3-6E8B-D3C500AD8D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r="7144"/>
          <a:stretch/>
        </p:blipFill>
        <p:spPr bwMode="auto">
          <a:xfrm>
            <a:off x="7637417" y="1151603"/>
            <a:ext cx="1825671" cy="227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마빈 민스키 - 위키백과, 우리 모두의 백과사전">
            <a:extLst>
              <a:ext uri="{FF2B5EF4-FFF2-40B4-BE49-F238E27FC236}">
                <a16:creationId xmlns:a16="http://schemas.microsoft.com/office/drawing/2014/main" id="{49AE21C5-E165-F6C5-CE00-7DEEE7358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74"/>
          <a:stretch/>
        </p:blipFill>
        <p:spPr bwMode="auto">
          <a:xfrm>
            <a:off x="9807705" y="1151603"/>
            <a:ext cx="1610847" cy="22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448AAF52-493C-6E92-8817-66124E46A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7" y="4000715"/>
            <a:ext cx="5289393" cy="197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DD86CF-FA14-CDD7-624A-3860B0AF3BC6}"/>
              </a:ext>
            </a:extLst>
          </p:cNvPr>
          <p:cNvSpPr txBox="1"/>
          <p:nvPr/>
        </p:nvSpPr>
        <p:spPr>
          <a:xfrm>
            <a:off x="5648054" y="443666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제프리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힌튼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얀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르쿤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요슈아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벤지오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딥러닝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대 거장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앤드류 응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온라인 교육과 실용화에 기여함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9819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EEE9-168F-919C-73D2-81A6D137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CFEE36A-FBC4-833C-34F6-262BACA9C8B4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49918-439E-EB0D-6DE6-D3B64EA07918}"/>
              </a:ext>
            </a:extLst>
          </p:cNvPr>
          <p:cNvSpPr txBox="1"/>
          <p:nvPr/>
        </p:nvSpPr>
        <p:spPr>
          <a:xfrm>
            <a:off x="3514725" y="2490281"/>
            <a:ext cx="516255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4800" b="1" dirty="0">
                <a:effectLst/>
              </a:rPr>
              <a:t>Q&amp;A</a:t>
            </a:r>
          </a:p>
          <a:p>
            <a:pPr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4800" b="1" dirty="0"/>
              <a:t>감사합니다</a:t>
            </a:r>
            <a:endParaRPr lang="ko-KR" altLang="en-US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668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5840A-85A9-4959-BC1F-C9B897C141F9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33FAB-2AA3-4C56-8EB8-FA6FF6346F37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</a:rPr>
              <a:t>목차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89A714-63FB-49C8-82CF-477B0B8E9702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4BB96-0FBF-7A29-AB03-E1723A9E284B}"/>
              </a:ext>
            </a:extLst>
          </p:cNvPr>
          <p:cNvSpPr txBox="1"/>
          <p:nvPr/>
        </p:nvSpPr>
        <p:spPr>
          <a:xfrm>
            <a:off x="1131884" y="1120827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highlight>
                  <a:srgbClr val="F3EADB"/>
                </a:highlight>
              </a:rPr>
              <a:t>서론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dirty="0">
                <a:solidFill>
                  <a:srgbClr val="000000"/>
                </a:solidFill>
              </a:rPr>
              <a:t>-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인공지능이란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?</a:t>
            </a:r>
            <a:endParaRPr lang="en-US" altLang="ko-KR" sz="1600" b="1" i="0" u="none" strike="noStrike" dirty="0">
              <a:solidFill>
                <a:srgbClr val="000000"/>
              </a:solidFill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highlight>
                  <a:srgbClr val="F3EADB"/>
                </a:highlight>
              </a:rPr>
              <a:t>본론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- AI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의 철학적 기원과 개념 형성</a:t>
            </a:r>
            <a:endParaRPr lang="en-US" altLang="ko-KR" sz="1600" b="1" dirty="0"/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         AI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의 공식 탄생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–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다트머스 회의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(1956)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         AI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발전 연대표 요약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         1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차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붐과 겨울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(1960~70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년대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        전문가 시스템과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차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겨울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(1980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년대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       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</a:rPr>
              <a:t>머신러닝의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부활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(1990~2000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년대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        </a:t>
            </a:r>
            <a:r>
              <a:rPr lang="ko-KR" altLang="en-US" sz="1600" b="1" i="0" u="none" strike="noStrike" dirty="0" err="1">
                <a:solidFill>
                  <a:srgbClr val="000000"/>
                </a:solidFill>
                <a:effectLst/>
              </a:rPr>
              <a:t>딥러닝과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생성형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시대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(2010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년대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~)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        산업 전반으로 확산된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AI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B7A8B-50D3-DC43-9275-D5531ACCBB41}"/>
              </a:ext>
            </a:extLst>
          </p:cNvPr>
          <p:cNvSpPr txBox="1"/>
          <p:nvPr/>
        </p:nvSpPr>
        <p:spPr>
          <a:xfrm>
            <a:off x="7227884" y="1120827"/>
            <a:ext cx="410686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  <a:highlight>
                  <a:srgbClr val="F3EADB"/>
                </a:highlight>
              </a:rPr>
              <a:t>결론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– AI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의 현재와 미래 과제</a:t>
            </a:r>
            <a:endParaRPr lang="ko-KR" altLang="en-US" sz="1600" b="1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         주요 인물과 </a:t>
            </a: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ko-KR" altLang="en-US" sz="1600" b="1" i="0" u="none" strike="noStrike" dirty="0">
                <a:solidFill>
                  <a:srgbClr val="000000"/>
                </a:solidFill>
                <a:effectLst/>
              </a:rPr>
              <a:t>발전의 주역들</a:t>
            </a:r>
            <a:endParaRPr lang="en-US" altLang="ko-KR" sz="1600" b="1" dirty="0"/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600" b="1" i="0" u="none" strike="noStrike" dirty="0">
                <a:solidFill>
                  <a:srgbClr val="000000"/>
                </a:solidFill>
                <a:effectLst/>
                <a:highlight>
                  <a:srgbClr val="F3EADB"/>
                </a:highlight>
              </a:rPr>
              <a:t>Q&amp;A</a:t>
            </a:r>
            <a:br>
              <a:rPr lang="ko-KR" altLang="en-US" sz="1400" dirty="0"/>
            </a:b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401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F3C4C-ED6E-291C-F225-C44AD3775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B973117-1126-00C1-12E9-743EF7817583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D73E8D-5CAF-847C-5785-A937CDED0A61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kern="0" dirty="0">
                <a:solidFill>
                  <a:prstClr val="white"/>
                </a:solidFill>
              </a:rPr>
              <a:t>인공지능이란</a:t>
            </a:r>
            <a:r>
              <a:rPr lang="en-US" altLang="ko-KR" sz="2000" b="1" kern="0" dirty="0">
                <a:solidFill>
                  <a:prstClr val="white"/>
                </a:solidFill>
              </a:rPr>
              <a:t>?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B7AA02-DD5E-18FF-5808-8B7858A17689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D9CFF-789E-702F-B73D-96E9F02D5BC4}"/>
              </a:ext>
            </a:extLst>
          </p:cNvPr>
          <p:cNvSpPr txBox="1"/>
          <p:nvPr/>
        </p:nvSpPr>
        <p:spPr>
          <a:xfrm>
            <a:off x="591317" y="3829967"/>
            <a:ext cx="1171288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인공지능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(AI)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인간의 사고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판단 과정을 컴퓨터가 수행하도록 설계된 기술임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딥러닝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자연어 처리 등 하위 기술들을 포함하며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자율적 판단과 예측이 가능한 시스템을 지향함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컴퓨터공학뿐만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아니라 통계학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심리학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철학 등 다양한 학문과 연결되어 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발표에서는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발전 양상을 역사적으로 정리하고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현재와 미래를 조망하고자 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인공지능 교육 [AI 텍스트 마이닝 - 워드 클라우드] 초등ㆍ중등 SW AI 개념원리 언플러그드 활동 교육 과학교구 키트 : 네이버  블로그">
            <a:extLst>
              <a:ext uri="{FF2B5EF4-FFF2-40B4-BE49-F238E27FC236}">
                <a16:creationId xmlns:a16="http://schemas.microsoft.com/office/drawing/2014/main" id="{FBC543BD-5235-F0A0-D008-550CE1287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3" t="5438" r="3847" b="7029"/>
          <a:stretch/>
        </p:blipFill>
        <p:spPr bwMode="auto">
          <a:xfrm>
            <a:off x="890388" y="870248"/>
            <a:ext cx="5181600" cy="26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5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F0A21-6F22-1F77-00F3-A183A255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FEE176A-B656-BC58-1A62-22089F2AF200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5F0C45-9405-3C95-459F-BDD1B573E02A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white"/>
                </a:solidFill>
              </a:rPr>
              <a:t>AI</a:t>
            </a:r>
            <a:r>
              <a:rPr lang="ko-KR" altLang="en-US" b="1" kern="0" dirty="0">
                <a:solidFill>
                  <a:prstClr val="white"/>
                </a:solidFill>
              </a:rPr>
              <a:t>의 철학적 기원과 개념 형성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D5989D-F171-1229-6A3C-199331A9F59F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A779D-0893-AEC8-685B-7BB7CDBA8DFD}"/>
              </a:ext>
            </a:extLst>
          </p:cNvPr>
          <p:cNvSpPr txBox="1"/>
          <p:nvPr/>
        </p:nvSpPr>
        <p:spPr>
          <a:xfrm>
            <a:off x="591317" y="1355429"/>
            <a:ext cx="9129713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개념은 현대 기술 이전에도 존재했음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고대 신화 속 ‘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탈로스’나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피그말리온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’ 같은 존재는 인간이 생명을 창조하는 상상을 반영함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1921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차페크의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희곡에서 ‘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로봇’이라는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단어가 처음 등장함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AutoShape 2" descr="아탈로스 1세 - 나무위키">
            <a:extLst>
              <a:ext uri="{FF2B5EF4-FFF2-40B4-BE49-F238E27FC236}">
                <a16:creationId xmlns:a16="http://schemas.microsoft.com/office/drawing/2014/main" id="{A3721732-C54B-C8EC-958E-DB4E1133F5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R.U.R. - 위키백과, 우리 모두의 백과사전">
            <a:extLst>
              <a:ext uri="{FF2B5EF4-FFF2-40B4-BE49-F238E27FC236}">
                <a16:creationId xmlns:a16="http://schemas.microsoft.com/office/drawing/2014/main" id="{2ADD70BD-96FB-D634-14CC-51A2F60B6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0"/>
          <a:stretch/>
        </p:blipFill>
        <p:spPr bwMode="auto">
          <a:xfrm>
            <a:off x="9983595" y="862063"/>
            <a:ext cx="1678847" cy="241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튜링 테스트 - 나무위키">
            <a:extLst>
              <a:ext uri="{FF2B5EF4-FFF2-40B4-BE49-F238E27FC236}">
                <a16:creationId xmlns:a16="http://schemas.microsoft.com/office/drawing/2014/main" id="{32D97E90-854E-85E3-217B-CA94ACCD4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10" descr="앨런 튜링 (r583 판) - 나무위키">
            <a:extLst>
              <a:ext uri="{FF2B5EF4-FFF2-40B4-BE49-F238E27FC236}">
                <a16:creationId xmlns:a16="http://schemas.microsoft.com/office/drawing/2014/main" id="{EB113E60-FA7B-8C20-FD81-3FB004FC3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60" name="Picture 12" descr="인공지능으로의 관문, 튜링 테스트(Turing Test) &lt; 과학 &lt; 기획 &lt; 기사본문 - 대학원신문">
            <a:extLst>
              <a:ext uri="{FF2B5EF4-FFF2-40B4-BE49-F238E27FC236}">
                <a16:creationId xmlns:a16="http://schemas.microsoft.com/office/drawing/2014/main" id="{47052EAE-6312-50DF-40E0-48CCF0C03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9" y="3602790"/>
            <a:ext cx="3379535" cy="240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2954E5-CC5D-ABCF-A324-A92748D3076E}"/>
              </a:ext>
            </a:extLst>
          </p:cNvPr>
          <p:cNvSpPr txBox="1"/>
          <p:nvPr/>
        </p:nvSpPr>
        <p:spPr>
          <a:xfrm>
            <a:off x="2847056" y="3855196"/>
            <a:ext cx="88153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세기 중반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앨런 튜링은 ‘기계는 생각할 수 있는가’라는 질문을 던지며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이론적 기반을 다졌고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이를 통해 튜링 테스트라는 개념도 제안됨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시기는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철학적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·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개념적 토대를 형성한 시기임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algn="r">
              <a:buNone/>
            </a:pP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5415-C9D4-5DA1-2E68-9A32CB124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4D1730A-0D6E-F53F-FED7-85295F96C746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1D706F-B742-6CAE-90DE-1EC0AF9FF181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white"/>
                </a:solidFill>
              </a:rPr>
              <a:t>AI</a:t>
            </a:r>
            <a:r>
              <a:rPr lang="ko-KR" altLang="en-US" b="1" kern="0" dirty="0">
                <a:solidFill>
                  <a:prstClr val="white"/>
                </a:solidFill>
              </a:rPr>
              <a:t>의 공식 탄생 </a:t>
            </a:r>
            <a:r>
              <a:rPr lang="en-US" altLang="ko-KR" b="1" kern="0" dirty="0">
                <a:solidFill>
                  <a:prstClr val="white"/>
                </a:solidFill>
              </a:rPr>
              <a:t>– </a:t>
            </a:r>
            <a:r>
              <a:rPr lang="ko-KR" altLang="en-US" b="1" kern="0" dirty="0">
                <a:solidFill>
                  <a:prstClr val="white"/>
                </a:solidFill>
              </a:rPr>
              <a:t>다트머스 회의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5F8A87-E066-2090-2FB4-946C39F19A0A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DD03B-5030-738C-0B8C-37C0D548984B}"/>
              </a:ext>
            </a:extLst>
          </p:cNvPr>
          <p:cNvSpPr txBox="1"/>
          <p:nvPr/>
        </p:nvSpPr>
        <p:spPr>
          <a:xfrm>
            <a:off x="584015" y="1309618"/>
            <a:ext cx="114445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1956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미국 다트머스 대학에서 열린 학회에서 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Artificial Intelligence’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라는 용어가 처음 등장함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존 매카시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마빈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민스키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등 주요 학자들이 모여 “기계도 인간처럼 학습하고 추론할 수 있다”는 가설을 제시함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하나의 독립적 학문으로 정의한 시점으로 평가되며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이후 연구자들의 낙관적인 전망 속에서 활발한 연구가 진행됨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dirty="0"/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발전의 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세대’가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본격적으로 시작된 시기임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4" name="Picture 2" descr="인공지능의 중대사건들, AI의 탄생, 1956년 다트머스 컨퍼런스">
            <a:extLst>
              <a:ext uri="{FF2B5EF4-FFF2-40B4-BE49-F238E27FC236}">
                <a16:creationId xmlns:a16="http://schemas.microsoft.com/office/drawing/2014/main" id="{99452CC2-E513-526C-9A5F-3B8BBD7B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17" y="3306631"/>
            <a:ext cx="4809358" cy="270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1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E7D-8E81-CBE7-9454-73839D58D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A3ADF1-42DB-FFF7-DCC1-A22994B3B6E8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E203D6-6759-DF5C-C7B9-DFCA944A61B0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AI </a:t>
            </a:r>
            <a:r>
              <a:rPr lang="ko-KR" altLang="en-US" b="1" dirty="0">
                <a:solidFill>
                  <a:prstClr val="white"/>
                </a:solidFill>
              </a:rPr>
              <a:t>발전 연대표 요약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C9A503-D0C7-8507-2AC8-82B530E2B4EF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F4130F-5E90-1954-E68A-90A6D121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22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6C96D6-51D1-BE11-4EA4-9C07C9D99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5981"/>
              </p:ext>
            </p:extLst>
          </p:nvPr>
        </p:nvGraphicFramePr>
        <p:xfrm>
          <a:off x="1011037" y="1860413"/>
          <a:ext cx="10121901" cy="3388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73967">
                  <a:extLst>
                    <a:ext uri="{9D8B030D-6E8A-4147-A177-3AD203B41FA5}">
                      <a16:colId xmlns:a16="http://schemas.microsoft.com/office/drawing/2014/main" val="695230054"/>
                    </a:ext>
                  </a:extLst>
                </a:gridCol>
                <a:gridCol w="3373967">
                  <a:extLst>
                    <a:ext uri="{9D8B030D-6E8A-4147-A177-3AD203B41FA5}">
                      <a16:colId xmlns:a16="http://schemas.microsoft.com/office/drawing/2014/main" val="1894183219"/>
                    </a:ext>
                  </a:extLst>
                </a:gridCol>
                <a:gridCol w="3373967">
                  <a:extLst>
                    <a:ext uri="{9D8B030D-6E8A-4147-A177-3AD203B41FA5}">
                      <a16:colId xmlns:a16="http://schemas.microsoft.com/office/drawing/2014/main" val="3668244658"/>
                    </a:ext>
                  </a:extLst>
                </a:gridCol>
              </a:tblGrid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</a:t>
                      </a:r>
                      <a:r>
                        <a:rPr lang="ko-KR" altLang="en-US" dirty="0" err="1"/>
                        <a:t>흐음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핵심 키워드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106918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고대</a:t>
                      </a:r>
                      <a:r>
                        <a:rPr lang="en-US" altLang="ko-KR" dirty="0"/>
                        <a:t>~1940s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철학적 기원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신화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자동 장치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360457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1950s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개념 정립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튜링 테스트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다트머스 회의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010346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1960~70s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낙관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침체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ELIZA, </a:t>
                      </a:r>
                      <a:r>
                        <a:rPr lang="ko-KR" altLang="en-US" dirty="0"/>
                        <a:t>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거을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14389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1980s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산업 적용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한계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전문가 시스템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제</a:t>
                      </a:r>
                      <a:r>
                        <a:rPr lang="en-US" altLang="ko-KR" dirty="0"/>
                        <a:t> 2</a:t>
                      </a:r>
                      <a:r>
                        <a:rPr lang="ko-KR" altLang="en-US" dirty="0"/>
                        <a:t>차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겨울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11843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1990~2000s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재도약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머신러닝</a:t>
                      </a:r>
                      <a:r>
                        <a:rPr lang="en-US" altLang="ko-KR" dirty="0"/>
                        <a:t>, Deep Blue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77489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2010s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딥러닝 혁명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ImageNet, GAN, Transformer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896699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대중화의 통합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생성형 </a:t>
                      </a:r>
                      <a:r>
                        <a:rPr lang="en-US" altLang="ko-KR" dirty="0"/>
                        <a:t>AI, ChatGPT, </a:t>
                      </a:r>
                      <a:r>
                        <a:rPr lang="ko-KR" altLang="en-US" dirty="0"/>
                        <a:t>산업 혁명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85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1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1096-7422-69BE-09BE-73ABC7D7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2A9E6C-5E3F-1F3C-1136-A91DA017EBAA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BDCDB2-1290-9B62-54AC-B4395DBEF316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kern="0" dirty="0">
                <a:solidFill>
                  <a:prstClr val="white"/>
                </a:solidFill>
              </a:rPr>
              <a:t>1</a:t>
            </a:r>
            <a:r>
              <a:rPr lang="ko-KR" altLang="en-US" b="1" kern="0" dirty="0">
                <a:solidFill>
                  <a:prstClr val="white"/>
                </a:solidFill>
              </a:rPr>
              <a:t>차 </a:t>
            </a:r>
            <a:r>
              <a:rPr lang="en-US" altLang="ko-KR" b="1" kern="0" dirty="0">
                <a:solidFill>
                  <a:prstClr val="white"/>
                </a:solidFill>
              </a:rPr>
              <a:t>AI </a:t>
            </a:r>
            <a:r>
              <a:rPr lang="ko-KR" altLang="en-US" b="1" kern="0" dirty="0">
                <a:solidFill>
                  <a:prstClr val="white"/>
                </a:solidFill>
              </a:rPr>
              <a:t>붐과 겨울</a:t>
            </a:r>
            <a:r>
              <a:rPr lang="en-US" altLang="ko-KR" b="1" kern="0" dirty="0">
                <a:solidFill>
                  <a:prstClr val="white"/>
                </a:solidFill>
              </a:rPr>
              <a:t>(1960~70</a:t>
            </a:r>
            <a:r>
              <a:rPr lang="ko-KR" altLang="en-US" b="1" kern="0" dirty="0">
                <a:solidFill>
                  <a:prstClr val="white"/>
                </a:solidFill>
              </a:rPr>
              <a:t>년대</a:t>
            </a:r>
            <a:r>
              <a:rPr lang="en-US" altLang="ko-KR" b="1" kern="0" dirty="0">
                <a:solidFill>
                  <a:prstClr val="white"/>
                </a:solidFill>
              </a:rPr>
              <a:t>)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D17CE-9C81-92A7-2F4E-CD3BE7C36B91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A3A30-C17B-21E4-B1A9-41967C7702FC}"/>
              </a:ext>
            </a:extLst>
          </p:cNvPr>
          <p:cNvSpPr txBox="1"/>
          <p:nvPr/>
        </p:nvSpPr>
        <p:spPr>
          <a:xfrm>
            <a:off x="591317" y="1173186"/>
            <a:ext cx="1033707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ELIZA(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자연어처리 기반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챗봇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), Shakey(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이동 로봇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 초기 기술이 등장하며 낙관적 분위기가 형성됨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기계 번역 실패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퍼셉트론의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한계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선형 구분 불가 문제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등이 드러나며 회의론이 확산됨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DARPA,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영국 정부 등의 연구 지원이 중단됨 → 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겨울 진입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과도한 기대와 현실 기술의 간극이 큰 문제였음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1026" name="Picture 2" descr="ELIZA - 위키백과, 우리 모두의 백과사전">
            <a:extLst>
              <a:ext uri="{FF2B5EF4-FFF2-40B4-BE49-F238E27FC236}">
                <a16:creationId xmlns:a16="http://schemas.microsoft.com/office/drawing/2014/main" id="{F40F32B7-D31B-C21E-BE82-C9C12BFC6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922" y="3553401"/>
            <a:ext cx="4029754" cy="28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로봇신문사 모바일 모바일 사이트, 세계 최초 모바일 로봇 '쉐이키', IEEE 마일스톤 수상">
            <a:extLst>
              <a:ext uri="{FF2B5EF4-FFF2-40B4-BE49-F238E27FC236}">
                <a16:creationId xmlns:a16="http://schemas.microsoft.com/office/drawing/2014/main" id="{4FC7FC9E-222E-9650-2253-32E46FD79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326" y="3553401"/>
            <a:ext cx="3808318" cy="28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8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F08CD-9814-376D-F140-B0056CCE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12B42AC-64E8-9C05-DAE1-A6E282AE5A6D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6D65C1-3523-F567-E239-24524BC5FCF1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kern="0" dirty="0">
                <a:solidFill>
                  <a:prstClr val="white"/>
                </a:solidFill>
              </a:rPr>
              <a:t>전문가 시스템과 </a:t>
            </a:r>
            <a:r>
              <a:rPr lang="en-US" altLang="ko-KR" sz="1500" b="1" kern="0" dirty="0">
                <a:solidFill>
                  <a:prstClr val="white"/>
                </a:solidFill>
              </a:rPr>
              <a:t>AI </a:t>
            </a:r>
            <a:r>
              <a:rPr lang="ko-KR" altLang="en-US" sz="1500" b="1" kern="0" dirty="0">
                <a:solidFill>
                  <a:prstClr val="white"/>
                </a:solidFill>
              </a:rPr>
              <a:t>겨울 </a:t>
            </a:r>
            <a:r>
              <a:rPr lang="en-US" altLang="ko-KR" sz="1500" b="1" kern="0" dirty="0">
                <a:solidFill>
                  <a:prstClr val="white"/>
                </a:solidFill>
              </a:rPr>
              <a:t>(1980</a:t>
            </a:r>
            <a:r>
              <a:rPr lang="ko-KR" altLang="en-US" sz="1500" b="1" kern="0" dirty="0">
                <a:solidFill>
                  <a:prstClr val="white"/>
                </a:solidFill>
              </a:rPr>
              <a:t>년대</a:t>
            </a:r>
            <a:r>
              <a:rPr lang="en-US" altLang="ko-KR" sz="1500" b="1" kern="0" dirty="0">
                <a:solidFill>
                  <a:prstClr val="white"/>
                </a:solidFill>
              </a:rPr>
              <a:t>)</a:t>
            </a:r>
            <a:endParaRPr lang="ko-KR" altLang="en-US" sz="15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36CD14-5DF1-0128-2C7B-B0F001CCE985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42727-DA66-4E0D-AD5E-7577B8CBE547}"/>
              </a:ext>
            </a:extLst>
          </p:cNvPr>
          <p:cNvSpPr txBox="1"/>
          <p:nvPr/>
        </p:nvSpPr>
        <p:spPr>
          <a:xfrm>
            <a:off x="591317" y="1207183"/>
            <a:ext cx="942267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XCON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등 전문가 시스템이 산업 현장에서 활용되며 잠시 반등함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일본의 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세대 컴퓨터 프로젝트도 큰 기대를 받았음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하지만 지식 입력의 어려움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유지보수 문제로 한계를 드러냄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LISP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머신 시장 붕괴와 함께 → 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차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겨울 도래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 descr="Xcon - Extreme Consulting">
            <a:extLst>
              <a:ext uri="{FF2B5EF4-FFF2-40B4-BE49-F238E27FC236}">
                <a16:creationId xmlns:a16="http://schemas.microsoft.com/office/drawing/2014/main" id="{5207130E-ECD3-9F77-9AB0-72B89AA3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670" y="3547174"/>
            <a:ext cx="4448217" cy="250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리스프 머신 - 위키백과, 우리 모두의 백과사전">
            <a:extLst>
              <a:ext uri="{FF2B5EF4-FFF2-40B4-BE49-F238E27FC236}">
                <a16:creationId xmlns:a16="http://schemas.microsoft.com/office/drawing/2014/main" id="{0D930381-0B18-B3EB-9F7A-7FE1E6A22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240" y="1330153"/>
            <a:ext cx="3575434" cy="47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81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0D490-6500-4BA7-80E8-B27D8AB0C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5E718C-C20B-4288-F59D-D8C5AF2BBC05}"/>
              </a:ext>
            </a:extLst>
          </p:cNvPr>
          <p:cNvSpPr/>
          <p:nvPr/>
        </p:nvSpPr>
        <p:spPr>
          <a:xfrm>
            <a:off x="163471" y="447675"/>
            <a:ext cx="11817035" cy="6213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  <a:effectLst>
            <a:outerShdw dist="635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4D15B8-122C-1A7F-D369-7F3C9D0C78F9}"/>
              </a:ext>
            </a:extLst>
          </p:cNvPr>
          <p:cNvSpPr/>
          <p:nvPr/>
        </p:nvSpPr>
        <p:spPr>
          <a:xfrm>
            <a:off x="783917" y="241832"/>
            <a:ext cx="3452181" cy="385848"/>
          </a:xfrm>
          <a:prstGeom prst="rect">
            <a:avLst/>
          </a:prstGeom>
          <a:solidFill>
            <a:srgbClr val="95A8FC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kern="0" dirty="0" err="1">
                <a:solidFill>
                  <a:prstClr val="white"/>
                </a:solidFill>
              </a:rPr>
              <a:t>머신허닝의</a:t>
            </a:r>
            <a:r>
              <a:rPr lang="ko-KR" altLang="en-US" sz="1600" b="1" kern="0" dirty="0">
                <a:solidFill>
                  <a:prstClr val="white"/>
                </a:solidFill>
              </a:rPr>
              <a:t> 부활</a:t>
            </a:r>
            <a:r>
              <a:rPr lang="en-US" altLang="ko-KR" sz="1600" b="1" kern="0" dirty="0">
                <a:solidFill>
                  <a:prstClr val="white"/>
                </a:solidFill>
              </a:rPr>
              <a:t> (1990~2000</a:t>
            </a:r>
            <a:r>
              <a:rPr lang="ko-KR" altLang="en-US" sz="1600" b="1" kern="0" dirty="0">
                <a:solidFill>
                  <a:prstClr val="white"/>
                </a:solidFill>
              </a:rPr>
              <a:t>년대</a:t>
            </a:r>
            <a:r>
              <a:rPr lang="en-US" altLang="ko-KR" sz="1600" b="1" kern="0" dirty="0">
                <a:solidFill>
                  <a:prstClr val="white"/>
                </a:solidFill>
              </a:rPr>
              <a:t>)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4FD58F-3E08-128C-C6D5-9BF9132D3804}"/>
              </a:ext>
            </a:extLst>
          </p:cNvPr>
          <p:cNvSpPr/>
          <p:nvPr/>
        </p:nvSpPr>
        <p:spPr>
          <a:xfrm>
            <a:off x="398717" y="241832"/>
            <a:ext cx="385200" cy="385848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0" i="0" dirty="0">
                <a:solidFill>
                  <a:srgbClr val="444444"/>
                </a:solidFill>
                <a:effectLst/>
                <a:latin typeface="-apple-system"/>
              </a:rPr>
              <a:t>♡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C1A6-9F7F-6781-87D4-6DC8ADDBD223}"/>
              </a:ext>
            </a:extLst>
          </p:cNvPr>
          <p:cNvSpPr txBox="1"/>
          <p:nvPr/>
        </p:nvSpPr>
        <p:spPr>
          <a:xfrm>
            <a:off x="591317" y="1233309"/>
            <a:ext cx="938784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통계적 방법론 기반의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기술이 각광받기 시작함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Blue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 세계 체스 챔피언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카스파로프를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이기며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실제 적용 가능성이 부각됨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신경망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(Neural Network)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재조명되며 기술 기반이 재정립됨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 시기는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기술의 재출발점으로 평가됨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3074" name="Picture 2" descr="19년 전 오늘…인공지능, 체스챔피언 꺾고 인류 경악시키다 - 머니투데이">
            <a:extLst>
              <a:ext uri="{FF2B5EF4-FFF2-40B4-BE49-F238E27FC236}">
                <a16:creationId xmlns:a16="http://schemas.microsoft.com/office/drawing/2014/main" id="{B6922C0F-7A0B-8DB6-AE3A-5A113EB3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80" y="3415665"/>
            <a:ext cx="3877416" cy="29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신경망의 기본 구조">
            <a:extLst>
              <a:ext uri="{FF2B5EF4-FFF2-40B4-BE49-F238E27FC236}">
                <a16:creationId xmlns:a16="http://schemas.microsoft.com/office/drawing/2014/main" id="{00A365D0-B414-C07A-35C6-0CDEC15F1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649" y="3492183"/>
            <a:ext cx="3167134" cy="283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머신러닝에 대해 잘못 알고 있는 5가지 &lt; 리스티클 &lt; 포커스 &lt; 기사본문 - AI타임스">
            <a:extLst>
              <a:ext uri="{FF2B5EF4-FFF2-40B4-BE49-F238E27FC236}">
                <a16:creationId xmlns:a16="http://schemas.microsoft.com/office/drawing/2014/main" id="{793ABDA2-B23E-22F4-25E2-9922A0A6A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36" y="3492183"/>
            <a:ext cx="3855942" cy="273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570303"/>
      </p:ext>
    </p:extLst>
  </p:cSld>
  <p:clrMapOvr>
    <a:masterClrMapping/>
  </p:clrMapOvr>
</p:sld>
</file>

<file path=ppt/theme/theme1.xml><?xml version="1.0" encoding="utf-8"?>
<a:theme xmlns:a="http://schemas.openxmlformats.org/drawingml/2006/main" name="4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824</Words>
  <Application>Microsoft Office PowerPoint</Application>
  <PresentationFormat>와이드스크린</PresentationFormat>
  <Paragraphs>125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-apple-system</vt:lpstr>
      <vt:lpstr>맑은 고딕</vt:lpstr>
      <vt:lpstr>Arial</vt:lpstr>
      <vt:lpstr>42_Office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윤서 이</cp:lastModifiedBy>
  <cp:revision>4</cp:revision>
  <dcterms:created xsi:type="dcterms:W3CDTF">2023-05-22T15:48:43Z</dcterms:created>
  <dcterms:modified xsi:type="dcterms:W3CDTF">2025-03-31T09:41:23Z</dcterms:modified>
</cp:coreProperties>
</file>