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405" r:id="rId2"/>
    <p:sldId id="257" r:id="rId3"/>
    <p:sldId id="403" r:id="rId4"/>
    <p:sldId id="262" r:id="rId5"/>
    <p:sldId id="402" r:id="rId6"/>
  </p:sldIdLst>
  <p:sldSz cx="9753600" cy="13004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7339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17339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17339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17339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17339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17339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17339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17339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17339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12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5882" autoAdjust="0"/>
  </p:normalViewPr>
  <p:slideViewPr>
    <p:cSldViewPr snapToGrid="0">
      <p:cViewPr>
        <p:scale>
          <a:sx n="100" d="100"/>
          <a:sy n="100" d="100"/>
        </p:scale>
        <p:origin x="1104" y="-41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733973" latinLnBrk="0">
      <a:defRPr sz="2000">
        <a:latin typeface="+mj-lt"/>
        <a:ea typeface="+mj-ea"/>
        <a:cs typeface="+mj-cs"/>
        <a:sym typeface="맑은 고딕"/>
      </a:defRPr>
    </a:lvl1pPr>
    <a:lvl2pPr indent="228600" defTabSz="1733973" latinLnBrk="0">
      <a:defRPr sz="2000">
        <a:latin typeface="+mj-lt"/>
        <a:ea typeface="+mj-ea"/>
        <a:cs typeface="+mj-cs"/>
        <a:sym typeface="맑은 고딕"/>
      </a:defRPr>
    </a:lvl2pPr>
    <a:lvl3pPr indent="457200" defTabSz="1733973" latinLnBrk="0">
      <a:defRPr sz="2000">
        <a:latin typeface="+mj-lt"/>
        <a:ea typeface="+mj-ea"/>
        <a:cs typeface="+mj-cs"/>
        <a:sym typeface="맑은 고딕"/>
      </a:defRPr>
    </a:lvl3pPr>
    <a:lvl4pPr indent="685800" defTabSz="1733973" latinLnBrk="0">
      <a:defRPr sz="2000">
        <a:latin typeface="+mj-lt"/>
        <a:ea typeface="+mj-ea"/>
        <a:cs typeface="+mj-cs"/>
        <a:sym typeface="맑은 고딕"/>
      </a:defRPr>
    </a:lvl4pPr>
    <a:lvl5pPr indent="914400" defTabSz="1733973" latinLnBrk="0">
      <a:defRPr sz="2000">
        <a:latin typeface="+mj-lt"/>
        <a:ea typeface="+mj-ea"/>
        <a:cs typeface="+mj-cs"/>
        <a:sym typeface="맑은 고딕"/>
      </a:defRPr>
    </a:lvl5pPr>
    <a:lvl6pPr indent="1143000" defTabSz="1733973" latinLnBrk="0">
      <a:defRPr sz="2000">
        <a:latin typeface="+mj-lt"/>
        <a:ea typeface="+mj-ea"/>
        <a:cs typeface="+mj-cs"/>
        <a:sym typeface="맑은 고딕"/>
      </a:defRPr>
    </a:lvl6pPr>
    <a:lvl7pPr indent="1371600" defTabSz="1733973" latinLnBrk="0">
      <a:defRPr sz="2000">
        <a:latin typeface="+mj-lt"/>
        <a:ea typeface="+mj-ea"/>
        <a:cs typeface="+mj-cs"/>
        <a:sym typeface="맑은 고딕"/>
      </a:defRPr>
    </a:lvl7pPr>
    <a:lvl8pPr indent="1600200" defTabSz="1733973" latinLnBrk="0">
      <a:defRPr sz="2000">
        <a:latin typeface="+mj-lt"/>
        <a:ea typeface="+mj-ea"/>
        <a:cs typeface="+mj-cs"/>
        <a:sym typeface="맑은 고딕"/>
      </a:defRPr>
    </a:lvl8pPr>
    <a:lvl9pPr indent="1828800" defTabSz="1733973" latinLnBrk="0">
      <a:defRPr sz="20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/>
          <p:nvPr/>
        </p:nvSpPr>
        <p:spPr>
          <a:xfrm>
            <a:off x="-14624" y="-7159"/>
            <a:ext cx="9782848" cy="78977"/>
          </a:xfrm>
          <a:prstGeom prst="rect">
            <a:avLst/>
          </a:prstGeom>
          <a:solidFill>
            <a:srgbClr val="19279A"/>
          </a:solidFill>
          <a:ln w="12700">
            <a:miter lim="400000"/>
          </a:ln>
        </p:spPr>
        <p:txBody>
          <a:bodyPr lIns="15429" tIns="15429" rIns="15429" bIns="1542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pic>
        <p:nvPicPr>
          <p:cNvPr id="12" name="Samsung_Logo_Wordmark_RGB.png" descr="Samsung_Logo_Wordmark_RG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057" y="387838"/>
            <a:ext cx="1431256" cy="219221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219371" y="7322551"/>
            <a:ext cx="326084" cy="335659"/>
          </a:xfrm>
          <a:prstGeom prst="rect">
            <a:avLst/>
          </a:prstGeom>
        </p:spPr>
        <p:txBody>
          <a:bodyPr lIns="15429" tIns="15429" rIns="15429" bIns="15429" anchor="ctr"/>
          <a:lstStyle>
            <a:lvl1pPr algn="r" defTabSz="1733973">
              <a:defRPr sz="2000"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/>
          <p:nvPr/>
        </p:nvSpPr>
        <p:spPr>
          <a:xfrm>
            <a:off x="-14624" y="-7159"/>
            <a:ext cx="9782848" cy="7897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15429" tIns="15429" rIns="15429" bIns="1542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2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219371" y="7322551"/>
            <a:ext cx="326084" cy="335659"/>
          </a:xfrm>
          <a:prstGeom prst="rect">
            <a:avLst/>
          </a:prstGeom>
        </p:spPr>
        <p:txBody>
          <a:bodyPr lIns="15429" tIns="15429" rIns="15429" bIns="15429" anchor="ctr"/>
          <a:lstStyle>
            <a:lvl1pPr algn="r" defTabSz="1733973">
              <a:defRPr sz="2000"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9" name="본문 첫 번째 줄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텍스트"/>
          <p:cNvSpPr txBox="1">
            <a:spLocks noGrp="1"/>
          </p:cNvSpPr>
          <p:nvPr>
            <p:ph type="title"/>
          </p:nvPr>
        </p:nvSpPr>
        <p:spPr>
          <a:xfrm>
            <a:off x="1179319" y="4213911"/>
            <a:ext cx="7394962" cy="2333364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3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179319" y="6619068"/>
            <a:ext cx="7394962" cy="79873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600"/>
            </a:lvl1pPr>
            <a:lvl2pPr marL="0" indent="0" algn="ctr">
              <a:spcBef>
                <a:spcPts val="0"/>
              </a:spcBef>
              <a:buSzTx/>
              <a:buNone/>
              <a:defRPr sz="4600"/>
            </a:lvl2pPr>
            <a:lvl3pPr marL="0" indent="0" algn="ctr">
              <a:spcBef>
                <a:spcPts val="0"/>
              </a:spcBef>
              <a:buSzTx/>
              <a:buNone/>
              <a:defRPr sz="4600"/>
            </a:lvl3pPr>
            <a:lvl4pPr marL="0" indent="0" algn="ctr">
              <a:spcBef>
                <a:spcPts val="0"/>
              </a:spcBef>
              <a:buSzTx/>
              <a:buNone/>
              <a:defRPr sz="4600"/>
            </a:lvl4pPr>
            <a:lvl5pPr marL="0" indent="0" algn="ctr">
              <a:spcBef>
                <a:spcPts val="0"/>
              </a:spcBef>
              <a:buSzTx/>
              <a:buNone/>
              <a:defRPr sz="4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/>
          <p:cNvSpPr/>
          <p:nvPr/>
        </p:nvSpPr>
        <p:spPr>
          <a:xfrm>
            <a:off x="-14624" y="-7159"/>
            <a:ext cx="9782848" cy="7897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15429" tIns="15429" rIns="15429" bIns="1542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4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219371" y="7322551"/>
            <a:ext cx="326084" cy="335659"/>
          </a:xfrm>
          <a:prstGeom prst="rect">
            <a:avLst/>
          </a:prstGeom>
        </p:spPr>
        <p:txBody>
          <a:bodyPr lIns="15429" tIns="15429" rIns="15429" bIns="15429" anchor="ctr"/>
          <a:lstStyle>
            <a:lvl1pPr algn="r" defTabSz="1733973">
              <a:defRPr sz="2000"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5" name="본문 첫 번째 줄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제목 텍스트"/>
          <p:cNvSpPr txBox="1">
            <a:spLocks noGrp="1"/>
          </p:cNvSpPr>
          <p:nvPr>
            <p:ph type="title"/>
          </p:nvPr>
        </p:nvSpPr>
        <p:spPr>
          <a:xfrm>
            <a:off x="1179319" y="4213911"/>
            <a:ext cx="7394962" cy="2333364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6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179319" y="6619068"/>
            <a:ext cx="7394962" cy="79873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600"/>
            </a:lvl1pPr>
            <a:lvl2pPr marL="0" indent="0" algn="ctr">
              <a:spcBef>
                <a:spcPts val="0"/>
              </a:spcBef>
              <a:buSzTx/>
              <a:buNone/>
              <a:defRPr sz="4600"/>
            </a:lvl2pPr>
            <a:lvl3pPr marL="0" indent="0" algn="ctr">
              <a:spcBef>
                <a:spcPts val="0"/>
              </a:spcBef>
              <a:buSzTx/>
              <a:buNone/>
              <a:defRPr sz="4600"/>
            </a:lvl3pPr>
            <a:lvl4pPr marL="0" indent="0" algn="ctr">
              <a:spcBef>
                <a:spcPts val="0"/>
              </a:spcBef>
              <a:buSzTx/>
              <a:buNone/>
              <a:defRPr sz="4600"/>
            </a:lvl4pPr>
            <a:lvl5pPr marL="0" indent="0" algn="ctr">
              <a:spcBef>
                <a:spcPts val="0"/>
              </a:spcBef>
              <a:buSzTx/>
              <a:buNone/>
              <a:defRPr sz="4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4957" y="3235693"/>
            <a:ext cx="7843688" cy="152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897" tIns="35897" rIns="35897" bIns="35897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4957" y="4886995"/>
            <a:ext cx="7843688" cy="4442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897" tIns="35897" rIns="35897" bIns="35897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705058" y="9625514"/>
            <a:ext cx="338698" cy="344564"/>
          </a:xfrm>
          <a:prstGeom prst="rect">
            <a:avLst/>
          </a:prstGeom>
          <a:ln w="12700">
            <a:miter lim="400000"/>
          </a:ln>
        </p:spPr>
        <p:txBody>
          <a:bodyPr wrap="none" lIns="35897" tIns="35897" rIns="35897" bIns="35897">
            <a:spAutoFit/>
          </a:bodyPr>
          <a:lstStyle>
            <a:lvl1pPr algn="ctr" defTabSz="778932"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ctr" defTabSz="7789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7789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7789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7789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7789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7789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7789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7789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7789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555625" marR="0" indent="-555625" algn="l" defTabSz="77893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sz="40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00125" marR="0" indent="-555625" algn="l" defTabSz="77893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sz="40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444625" marR="0" indent="-555625" algn="l" defTabSz="77893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sz="40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889125" marR="0" indent="-555625" algn="l" defTabSz="77893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sz="40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33625" marR="0" indent="-555625" algn="l" defTabSz="77893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sz="40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778125" marR="0" indent="-555625" algn="l" defTabSz="77893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sz="40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22625" marR="0" indent="-555625" algn="l" defTabSz="77893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sz="40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667125" marR="0" indent="-555625" algn="l" defTabSz="77893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sz="40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11625" marR="0" indent="-555625" algn="l" defTabSz="77893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sz="40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7789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7789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7789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7789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7789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7789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7789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7789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7789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FE98B-0E6E-D0E2-A90F-70C2F1747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48">
            <a:extLst>
              <a:ext uri="{FF2B5EF4-FFF2-40B4-BE49-F238E27FC236}">
                <a16:creationId xmlns:a16="http://schemas.microsoft.com/office/drawing/2014/main" id="{BA187A75-D06F-16BB-FFA6-AB029FA34721}"/>
              </a:ext>
            </a:extLst>
          </p:cNvPr>
          <p:cNvSpPr txBox="1"/>
          <p:nvPr/>
        </p:nvSpPr>
        <p:spPr>
          <a:xfrm>
            <a:off x="1211820" y="5404877"/>
            <a:ext cx="7616871" cy="956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975358">
              <a:lnSpc>
                <a:spcPct val="120000"/>
              </a:lnSpc>
              <a:defRPr sz="3600" b="1">
                <a:latin typeface="SamsungSharpSans-Bold"/>
                <a:ea typeface="SamsungSharpSans-Bold"/>
                <a:cs typeface="SamsungSharpSans-Bold"/>
                <a:sym typeface="SamsungSharpSans-Bold"/>
              </a:defRPr>
            </a:pPr>
            <a:r>
              <a:t>P3</a:t>
            </a:r>
          </a:p>
          <a:p>
            <a:pPr defTabSz="975358">
              <a:lnSpc>
                <a:spcPct val="120000"/>
              </a:lnSpc>
              <a:defRPr sz="2000">
                <a:solidFill>
                  <a:srgbClr val="535353"/>
                </a:solidFill>
                <a:latin typeface="SamsungSharpSans-Bold"/>
                <a:ea typeface="SamsungSharpSans-Bold"/>
                <a:cs typeface="SamsungSharpSans-Bold"/>
                <a:sym typeface="SamsungSharpSans-Bold"/>
              </a:defRPr>
            </a:pPr>
            <a:r>
              <a:rPr dirty="0"/>
              <a:t>Tagging Guide</a:t>
            </a:r>
          </a:p>
        </p:txBody>
      </p:sp>
    </p:spTree>
    <p:extLst>
      <p:ext uri="{BB962C8B-B14F-4D97-AF65-F5344CB8AC3E}">
        <p14:creationId xmlns:p14="http://schemas.microsoft.com/office/powerpoint/2010/main" val="86145681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48"/>
          <p:cNvSpPr txBox="1"/>
          <p:nvPr/>
        </p:nvSpPr>
        <p:spPr>
          <a:xfrm>
            <a:off x="1211820" y="5404877"/>
            <a:ext cx="5441613" cy="509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defTabSz="975358">
              <a:lnSpc>
                <a:spcPct val="120000"/>
              </a:lnSpc>
              <a:defRPr sz="3600" b="1">
                <a:latin typeface="SamsungSharpSans-Bold"/>
                <a:ea typeface="SamsungSharpSans-Bold"/>
                <a:cs typeface="SamsungSharpSans-Bold"/>
                <a:sym typeface="SamsungSharpSans-Bold"/>
              </a:defRPr>
            </a:lvl1pPr>
          </a:lstStyle>
          <a:p>
            <a:r>
              <a:t>Common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" descr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95" y="930820"/>
            <a:ext cx="5348705" cy="3819728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직선 연결선[R] 18"/>
          <p:cNvSpPr/>
          <p:nvPr/>
        </p:nvSpPr>
        <p:spPr>
          <a:xfrm>
            <a:off x="318462" y="337508"/>
            <a:ext cx="826905" cy="6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1" name="Common"/>
          <p:cNvSpPr txBox="1"/>
          <p:nvPr/>
        </p:nvSpPr>
        <p:spPr>
          <a:xfrm>
            <a:off x="232209" y="396764"/>
            <a:ext cx="3863333" cy="409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91436" tIns="91436" rIns="91436" bIns="91436">
            <a:spAutoFit/>
          </a:bodyPr>
          <a:lstStyle/>
          <a:p>
            <a:pPr defTabSz="1828800">
              <a:defRPr sz="1600">
                <a:latin typeface="SamsungSharpSans-Bold"/>
                <a:ea typeface="SamsungSharpSans-Bold"/>
                <a:cs typeface="SamsungSharpSans-Bold"/>
                <a:sym typeface="SamsungSharpSans-Bold"/>
              </a:defRPr>
            </a:pPr>
            <a:r>
              <a:rPr dirty="0"/>
              <a:t>Common(Bottom Banner) - features</a:t>
            </a:r>
          </a:p>
        </p:txBody>
      </p:sp>
      <p:graphicFrame>
        <p:nvGraphicFramePr>
          <p:cNvPr id="82" name="표 24"/>
          <p:cNvGraphicFramePr/>
          <p:nvPr>
            <p:extLst>
              <p:ext uri="{D42A27DB-BD31-4B8C-83A1-F6EECF244321}">
                <p14:modId xmlns:p14="http://schemas.microsoft.com/office/powerpoint/2010/main" val="3997933629"/>
              </p:ext>
            </p:extLst>
          </p:nvPr>
        </p:nvGraphicFramePr>
        <p:xfrm>
          <a:off x="736799" y="5346758"/>
          <a:ext cx="8280001" cy="672777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27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1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4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No.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FFFFFF"/>
                          </a:solidFill>
                          <a:sym typeface="맑은 고딕"/>
                        </a:rPr>
                        <a:t>　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Tagging Source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r>
                        <a:rPr sz="10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FFFFFF"/>
                          </a:solidFill>
                          <a:sym typeface="맑은 고딕"/>
                        </a:rPr>
                        <a:t>　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Click to go Galaxy S25 MKT PD Features page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FFFFFF"/>
                          </a:solidFill>
                          <a:sym typeface="맑은 고딕"/>
                        </a:rPr>
                        <a:t>　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data-omni-type="</a:t>
                      </a:r>
                      <a:r>
                        <a:rPr sz="1000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microsite_contentinter</a:t>
                      </a:r>
                      <a:r>
                        <a:rPr lang="ko-KR" altLang="en-US" sz="1000" dirty="0"/>
                        <a:t>” </a:t>
                      </a:r>
                      <a:r>
                        <a:rPr sz="1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data-omni="galaxy-s25-ultra:features:bottom^bnn:link-page:galaxy-s25"</a:t>
                      </a:r>
                    </a:p>
                  </a:txBody>
                  <a:tcPr marL="9525" marR="9525" marT="9525" marB="952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FFFFFF"/>
                          </a:solidFill>
                          <a:sym typeface="맑은 고딕"/>
                        </a:rPr>
                        <a:t>　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GA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ga-ca="content click" ga-ac="feature" ga-la="galaxy-s25-ultra:features:bottom^bnn:link-page:galaxy-s25"</a:t>
                      </a:r>
                    </a:p>
                  </a:txBody>
                  <a:tcPr marL="9525" marR="9525" marT="9525" marB="952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endParaRPr sz="10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endParaRPr/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Pre-order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endParaRPr dirty="0"/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</a:rPr>
                        <a:t>data-omni-type="</a:t>
                      </a:r>
                      <a:r>
                        <a:rPr dirty="0" err="1">
                          <a:solidFill>
                            <a:schemeClr val="tx1"/>
                          </a:solidFill>
                        </a:rPr>
                        <a:t>microsite_buyAction</a:t>
                      </a:r>
                      <a:r>
                        <a:rPr dirty="0">
                          <a:solidFill>
                            <a:schemeClr val="tx1"/>
                          </a:solidFill>
                        </a:rPr>
                        <a:t>" data-omni="galaxy-s25-ultra:features:btm^banner:conv-pdt:pre-order|;SM-S938"</a:t>
                      </a:r>
                    </a:p>
                  </a:txBody>
                  <a:tcPr marL="9525" marR="9525" marT="9525" marB="952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endParaRPr dirty="0"/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GA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rPr dirty="0">
                          <a:solidFill>
                            <a:srgbClr val="FF0000"/>
                          </a:solidFill>
                        </a:rPr>
                        <a:t>ga-ca="buy </a:t>
                      </a:r>
                      <a:r>
                        <a:rPr dirty="0" err="1">
                          <a:solidFill>
                            <a:srgbClr val="FF0000"/>
                          </a:solidFill>
                        </a:rPr>
                        <a:t>cta</a:t>
                      </a:r>
                      <a:r>
                        <a:rPr dirty="0">
                          <a:solidFill>
                            <a:srgbClr val="FF0000"/>
                          </a:solidFill>
                        </a:rPr>
                        <a:t>" ga-ac="pre-order" ga-la="galaxy-s25-ultra:features:btm^banner:conv-pdt:pre-order"</a:t>
                      </a:r>
                    </a:p>
                  </a:txBody>
                  <a:tcPr marL="9525" marR="9525" marT="9525" marB="952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endParaRPr dirty="0"/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endParaRPr/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Buy now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endParaRPr dirty="0"/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data-omni-type="</a:t>
                      </a:r>
                      <a:r>
                        <a:rPr sz="1000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microsite_buyAction</a:t>
                      </a:r>
                      <a:r>
                        <a:rPr lang="ko-KR" altLang="en-US" sz="1000"/>
                        <a:t>” </a:t>
                      </a:r>
                      <a:r>
                        <a:rPr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data-omni="galaxy-s25-ultra:features:btm^banner:conv-pdt:buy-now|;SM-S938"</a:t>
                      </a:r>
                    </a:p>
                  </a:txBody>
                  <a:tcPr marL="9525" marR="9525" marT="9525" marB="952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endParaRPr dirty="0"/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GA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ga-ca="buy cta" ga-ac="buy now" ga-la="galaxy-s25-ultra:features:btm^banner:conv-pdt:buy-now"</a:t>
                      </a:r>
                    </a:p>
                  </a:txBody>
                  <a:tcPr marL="9525" marR="9525" marT="9525" marB="952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endParaRPr dirty="0"/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endParaRPr/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Reserve-now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endParaRPr dirty="0"/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data-omni-type="microsite_buyAction" data-omni="galaxy-s25-ultra:features:btm^banner:conv-pdt:reserve-now|;SM-S938"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endParaRPr dirty="0"/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GA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ga-ca="buy cta" ga-ac="reserve now" ga-la="galaxy-s25-ultra:features:btm^banner:conv-pdt:reserve-now"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rPr lang="en-US"/>
                        <a:t>2</a:t>
                      </a:r>
                      <a:endParaRPr dirty="0"/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endParaRPr/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 to buy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endParaRPr/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data-omni-type="microsite_buyAction" data-omni="galaxy-s25-ultra:features:btm^banner:conv-pdt:where-to-buy|;SM-S938"</a:t>
                      </a:r>
                    </a:p>
                  </a:txBody>
                  <a:tcPr marL="9525" marR="9525" marT="9525" marB="952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endParaRPr/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GA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ga-ca="buy cta" ga-ac="where to buy" ga-la="galaxy-s25-ultra:features:btm^banner:conv-pdt:where-to-buy"</a:t>
                      </a:r>
                    </a:p>
                  </a:txBody>
                  <a:tcPr marL="9525" marR="9525" marT="9525" marB="952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endParaRPr/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Click to go Open in AR page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endParaRPr/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data-omni-type="</a:t>
                      </a:r>
                      <a:r>
                        <a:rPr sz="1000" dirty="0" err="1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microsite_contentinter</a:t>
                      </a:r>
                      <a:r>
                        <a:rPr sz="1000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data-omni="galaxy-s25-ultra:features:bottom^bnn:link-page:open-in-ar"</a:t>
                      </a:r>
                    </a:p>
                  </a:txBody>
                  <a:tcPr marL="9525" marR="9525" marT="9525" marB="952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endParaRPr/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GA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ga-ac="feature" ga-la="galaxy-s25-ultra:features:bottom^bnn:link-page:open-in-ar"</a:t>
                      </a:r>
                    </a:p>
                  </a:txBody>
                  <a:tcPr marL="9525" marR="9525" marT="9525" marB="952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endParaRPr/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Click to go Why Galaxy page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endParaRPr/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data-omni-type="microsite_contentinter" data-omni="galaxy-s25-ultra:features:bottom^bnn:link-page:why-galaxy"</a:t>
                      </a:r>
                    </a:p>
                  </a:txBody>
                  <a:tcPr marL="9525" marR="9525" marT="9525" marB="952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endParaRPr/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3A3838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GA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3A3838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ga-ca="content click" ga-ac="feature" ga-la="galaxy-s25-ultra:features:bottom^bnn:link-page:why-galaxy"</a:t>
                      </a:r>
                    </a:p>
                  </a:txBody>
                  <a:tcPr marL="9525" marR="9525" marT="9525" marB="952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3A3838"/>
                      </a:solidFill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grpSp>
        <p:nvGrpSpPr>
          <p:cNvPr id="85" name="타원 1"/>
          <p:cNvGrpSpPr/>
          <p:nvPr/>
        </p:nvGrpSpPr>
        <p:grpSpPr>
          <a:xfrm>
            <a:off x="373201" y="1475788"/>
            <a:ext cx="302401" cy="302401"/>
            <a:chOff x="0" y="0"/>
            <a:chExt cx="302400" cy="302400"/>
          </a:xfrm>
        </p:grpSpPr>
        <p:sp>
          <p:nvSpPr>
            <p:cNvPr id="83" name="원"/>
            <p:cNvSpPr/>
            <p:nvPr/>
          </p:nvSpPr>
          <p:spPr>
            <a:xfrm>
              <a:off x="-1" y="-1"/>
              <a:ext cx="302402" cy="302402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15429" tIns="15429" rIns="15429" bIns="15429" numCol="1" anchor="ctr">
              <a:noAutofit/>
            </a:bodyPr>
            <a:lstStyle/>
            <a:p>
              <a:pPr algn="ctr">
                <a:defRPr sz="10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  <p:sp>
          <p:nvSpPr>
            <p:cNvPr id="84" name="1"/>
            <p:cNvSpPr txBox="1"/>
            <p:nvPr/>
          </p:nvSpPr>
          <p:spPr>
            <a:xfrm>
              <a:off x="87700" y="59570"/>
              <a:ext cx="127001" cy="1832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5429" tIns="15429" rIns="15429" bIns="15429" numCol="1" anchor="ctr">
              <a:spAutoFit/>
            </a:bodyPr>
            <a:lstStyle>
              <a:lvl1pPr algn="ctr">
                <a:defRPr sz="10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88" name="타원 2"/>
          <p:cNvGrpSpPr/>
          <p:nvPr/>
        </p:nvGrpSpPr>
        <p:grpSpPr>
          <a:xfrm>
            <a:off x="2106073" y="1778188"/>
            <a:ext cx="302401" cy="302401"/>
            <a:chOff x="0" y="0"/>
            <a:chExt cx="302400" cy="302400"/>
          </a:xfrm>
        </p:grpSpPr>
        <p:sp>
          <p:nvSpPr>
            <p:cNvPr id="86" name="원"/>
            <p:cNvSpPr/>
            <p:nvPr/>
          </p:nvSpPr>
          <p:spPr>
            <a:xfrm>
              <a:off x="-1" y="-1"/>
              <a:ext cx="302402" cy="302402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15429" tIns="15429" rIns="15429" bIns="15429" numCol="1" anchor="ctr">
              <a:noAutofit/>
            </a:bodyPr>
            <a:lstStyle/>
            <a:p>
              <a:pPr algn="ctr">
                <a:defRPr sz="10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  <p:sp>
          <p:nvSpPr>
            <p:cNvPr id="87" name="2"/>
            <p:cNvSpPr txBox="1"/>
            <p:nvPr/>
          </p:nvSpPr>
          <p:spPr>
            <a:xfrm>
              <a:off x="87700" y="59570"/>
              <a:ext cx="127001" cy="1832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5429" tIns="15429" rIns="15429" bIns="15429" numCol="1" anchor="ctr">
              <a:spAutoFit/>
            </a:bodyPr>
            <a:lstStyle>
              <a:lvl1pPr algn="ctr">
                <a:defRPr sz="10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91" name="타원 3"/>
          <p:cNvGrpSpPr/>
          <p:nvPr/>
        </p:nvGrpSpPr>
        <p:grpSpPr>
          <a:xfrm>
            <a:off x="3889019" y="1626989"/>
            <a:ext cx="302401" cy="302401"/>
            <a:chOff x="0" y="0"/>
            <a:chExt cx="302400" cy="302400"/>
          </a:xfrm>
        </p:grpSpPr>
        <p:sp>
          <p:nvSpPr>
            <p:cNvPr id="89" name="원"/>
            <p:cNvSpPr/>
            <p:nvPr/>
          </p:nvSpPr>
          <p:spPr>
            <a:xfrm>
              <a:off x="-1" y="-1"/>
              <a:ext cx="302402" cy="302402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15429" tIns="15429" rIns="15429" bIns="15429" numCol="1" anchor="ctr">
              <a:noAutofit/>
            </a:bodyPr>
            <a:lstStyle/>
            <a:p>
              <a:pPr algn="ctr">
                <a:defRPr sz="10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  <p:sp>
          <p:nvSpPr>
            <p:cNvPr id="90" name="3"/>
            <p:cNvSpPr txBox="1"/>
            <p:nvPr/>
          </p:nvSpPr>
          <p:spPr>
            <a:xfrm>
              <a:off x="87700" y="59570"/>
              <a:ext cx="127001" cy="1832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5429" tIns="15429" rIns="15429" bIns="15429" numCol="1" anchor="ctr">
              <a:spAutoFit/>
            </a:bodyPr>
            <a:lstStyle>
              <a:lvl1pPr algn="ctr">
                <a:defRPr sz="10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94" name="타원 4"/>
          <p:cNvGrpSpPr/>
          <p:nvPr/>
        </p:nvGrpSpPr>
        <p:grpSpPr>
          <a:xfrm>
            <a:off x="318462" y="4016195"/>
            <a:ext cx="302401" cy="302401"/>
            <a:chOff x="0" y="0"/>
            <a:chExt cx="302400" cy="302400"/>
          </a:xfrm>
        </p:grpSpPr>
        <p:sp>
          <p:nvSpPr>
            <p:cNvPr id="92" name="원"/>
            <p:cNvSpPr/>
            <p:nvPr/>
          </p:nvSpPr>
          <p:spPr>
            <a:xfrm>
              <a:off x="-1" y="-1"/>
              <a:ext cx="302402" cy="302402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15429" tIns="15429" rIns="15429" bIns="15429" numCol="1" anchor="ctr">
              <a:noAutofit/>
            </a:bodyPr>
            <a:lstStyle/>
            <a:p>
              <a:pPr algn="ctr">
                <a:defRPr sz="10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  <p:sp>
          <p:nvSpPr>
            <p:cNvPr id="93" name="4"/>
            <p:cNvSpPr txBox="1"/>
            <p:nvPr/>
          </p:nvSpPr>
          <p:spPr>
            <a:xfrm>
              <a:off x="87700" y="59570"/>
              <a:ext cx="127001" cy="1832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5429" tIns="15429" rIns="15429" bIns="15429" numCol="1" anchor="ctr">
              <a:spAutoFit/>
            </a:bodyPr>
            <a:lstStyle>
              <a:lvl1pPr algn="ctr">
                <a:defRPr sz="10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95" name="직사각형 35"/>
          <p:cNvSpPr/>
          <p:nvPr/>
        </p:nvSpPr>
        <p:spPr>
          <a:xfrm>
            <a:off x="657106" y="1475788"/>
            <a:ext cx="744331" cy="302400"/>
          </a:xfrm>
          <a:prstGeom prst="rect">
            <a:avLst/>
          </a:prstGeom>
          <a:ln w="31750">
            <a:solidFill>
              <a:srgbClr val="FF0000"/>
            </a:solidFill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txBody>
          <a:bodyPr lIns="15429" tIns="15429" rIns="15429" bIns="15429" anchor="ctr"/>
          <a:lstStyle/>
          <a:p>
            <a:endParaRPr/>
          </a:p>
        </p:txBody>
      </p:sp>
      <p:sp>
        <p:nvSpPr>
          <p:cNvPr id="96" name="직사각형 35"/>
          <p:cNvSpPr/>
          <p:nvPr/>
        </p:nvSpPr>
        <p:spPr>
          <a:xfrm>
            <a:off x="2438634" y="1778189"/>
            <a:ext cx="744331" cy="302400"/>
          </a:xfrm>
          <a:prstGeom prst="rect">
            <a:avLst/>
          </a:prstGeom>
          <a:ln w="31750">
            <a:solidFill>
              <a:srgbClr val="FF0000"/>
            </a:solidFill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txBody>
          <a:bodyPr lIns="15429" tIns="15429" rIns="15429" bIns="15429" anchor="ctr"/>
          <a:lstStyle/>
          <a:p>
            <a:endParaRPr/>
          </a:p>
        </p:txBody>
      </p:sp>
      <p:sp>
        <p:nvSpPr>
          <p:cNvPr id="97" name="직사각형 35"/>
          <p:cNvSpPr/>
          <p:nvPr/>
        </p:nvSpPr>
        <p:spPr>
          <a:xfrm>
            <a:off x="4264652" y="1626988"/>
            <a:ext cx="744331" cy="302400"/>
          </a:xfrm>
          <a:prstGeom prst="rect">
            <a:avLst/>
          </a:prstGeom>
          <a:ln w="31750">
            <a:solidFill>
              <a:srgbClr val="FF0000"/>
            </a:solidFill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txBody>
          <a:bodyPr lIns="15429" tIns="15429" rIns="15429" bIns="15429" anchor="ctr"/>
          <a:lstStyle/>
          <a:p>
            <a:endParaRPr/>
          </a:p>
        </p:txBody>
      </p:sp>
      <p:sp>
        <p:nvSpPr>
          <p:cNvPr id="98" name="직사각형 35"/>
          <p:cNvSpPr/>
          <p:nvPr/>
        </p:nvSpPr>
        <p:spPr>
          <a:xfrm>
            <a:off x="639355" y="4025403"/>
            <a:ext cx="971731" cy="302400"/>
          </a:xfrm>
          <a:prstGeom prst="rect">
            <a:avLst/>
          </a:prstGeom>
          <a:ln w="31750">
            <a:solidFill>
              <a:srgbClr val="FF0000"/>
            </a:solidFill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txBody>
          <a:bodyPr lIns="15429" tIns="15429" rIns="15429" bIns="1542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그림 8" descr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62" y="798673"/>
            <a:ext cx="5879139" cy="2860378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9401637" y="13272613"/>
            <a:ext cx="142443" cy="24675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5429" tIns="15429" rIns="15429" bIns="15429" anchor="ctr"/>
          <a:lstStyle>
            <a:lvl1pPr algn="r" defTabSz="1733973">
              <a:defRPr sz="1400"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51" name="직선 연결선[R] 18"/>
          <p:cNvSpPr/>
          <p:nvPr/>
        </p:nvSpPr>
        <p:spPr>
          <a:xfrm>
            <a:off x="318462" y="337508"/>
            <a:ext cx="826905" cy="7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152" name="표"/>
          <p:cNvGraphicFramePr/>
          <p:nvPr/>
        </p:nvGraphicFramePr>
        <p:xfrm>
          <a:off x="6351246" y="1025356"/>
          <a:ext cx="3310445" cy="157535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475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4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79">
                <a:tc>
                  <a:txBody>
                    <a:bodyPr/>
                    <a:lstStyle/>
                    <a:p>
                      <a:pPr defTabSz="1828800"/>
                      <a:r>
                        <a:rPr sz="1000" b="1">
                          <a:solidFill>
                            <a:srgbClr val="FFFFFF"/>
                          </a:solidFill>
                          <a:sym typeface="맑은 고딕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클릭 시, 오퍼 메시지 열기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79">
                <a:tc>
                  <a:txBody>
                    <a:bodyPr/>
                    <a:lstStyle/>
                    <a:p>
                      <a:pPr defTabSz="1828800"/>
                      <a:r>
                        <a:rPr sz="1000" b="1">
                          <a:solidFill>
                            <a:srgbClr val="FFFFFF"/>
                          </a:solidFill>
                          <a:sym typeface="맑은 고딕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클릭 시, 오퍼 메시지 닫기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279">
                <a:tc>
                  <a:txBody>
                    <a:bodyPr/>
                    <a:lstStyle/>
                    <a:p>
                      <a:pPr defTabSz="1828800">
                        <a:defRPr sz="1000" b="1">
                          <a:solidFill>
                            <a:srgbClr val="FFFFFF"/>
                          </a:solidFill>
                          <a:sym typeface="맑은 고딕"/>
                        </a:defRPr>
                      </a:pPr>
                      <a:r>
                        <a:rPr lang="en-US" dirty="0"/>
                        <a:t>3456</a:t>
                      </a:r>
                      <a:endParaRPr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rPr dirty="0" err="1"/>
                        <a:t>클릭</a:t>
                      </a:r>
                      <a:r>
                        <a:rPr dirty="0"/>
                        <a:t> 시 Galaxy S25 Ultra Buying </a:t>
                      </a:r>
                      <a:r>
                        <a:rPr dirty="0" err="1"/>
                        <a:t>페이지로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이동</a:t>
                      </a:r>
                      <a:endParaRPr dirty="0"/>
                    </a:p>
                    <a:p>
                      <a:pPr algn="l" defTabSz="9144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rPr dirty="0"/>
                        <a:t>CTA TEXT : Pre-order / Buy now / Pre-reserve /</a:t>
                      </a:r>
                    </a:p>
                    <a:p>
                      <a:pPr algn="l" defTabSz="9144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rPr dirty="0"/>
                        <a:t>Where to buy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3" name="표 62"/>
          <p:cNvGraphicFramePr/>
          <p:nvPr/>
        </p:nvGraphicFramePr>
        <p:xfrm>
          <a:off x="318462" y="5785815"/>
          <a:ext cx="8698338" cy="573241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48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9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4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No.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FFFFFF"/>
                          </a:solidFill>
                          <a:sym typeface="맑은 고딕"/>
                        </a:rPr>
                        <a:t>　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Tagging Source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r>
                        <a:rPr sz="1000" b="1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FFFFFF"/>
                          </a:solidFill>
                          <a:sym typeface="맑은 고딕"/>
                        </a:rPr>
                        <a:t>　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rPr dirty="0"/>
                        <a:t>KV Drop down - Open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FFFFFF"/>
                          </a:solidFill>
                          <a:sym typeface="맑은 고딕"/>
                        </a:rPr>
                        <a:t>　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data-omni-type="</a:t>
                      </a:r>
                      <a:r>
                        <a:rPr sz="1000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microsite_pcontentinter</a:t>
                      </a:r>
                      <a:r>
                        <a:rPr sz="1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data-omni="galaxy-s25-ultra:features:kv:acdn-open:offer"</a:t>
                      </a:r>
                    </a:p>
                  </a:txBody>
                  <a:tcPr marL="9525" marR="9525" marT="9525" marB="952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FFFFFF"/>
                          </a:solidFill>
                          <a:sym typeface="맑은 고딕"/>
                        </a:rPr>
                        <a:t>　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GA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ga-ca="indication" ga-ac="accordion" ga-la="galaxy-s25-ultra:features:kv:acdn-open:offer"</a:t>
                      </a:r>
                    </a:p>
                  </a:txBody>
                  <a:tcPr marL="9525" marR="9525" marT="9525" marB="952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r>
                        <a:rPr sz="1000" b="1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endParaRPr/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KV Drop down - Close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endParaRPr/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data-omni-type="microsite_pcontentinter" data-omni="galaxy-s25-ultra:features:kv:acdn-close:offer"</a:t>
                      </a:r>
                    </a:p>
                  </a:txBody>
                  <a:tcPr marL="9525" marR="9525" marT="9525" marB="952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endParaRPr/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GA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ga-ca="indication" ga-ac="accordion" ga-la="galaxy-s25-ultra:features:kv:acdn-close:offer"</a:t>
                      </a:r>
                    </a:p>
                  </a:txBody>
                  <a:tcPr marL="9525" marR="9525" marT="9525" marB="952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endParaRPr/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Pre-order</a:t>
                      </a:r>
                    </a:p>
                  </a:txBody>
                  <a:tcPr marL="9525" marR="9525" marT="9525" marB="952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endParaRPr/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rPr dirty="0"/>
                        <a:t>data-omni-type="</a:t>
                      </a:r>
                      <a:r>
                        <a:rPr dirty="0" err="1"/>
                        <a:t>microsite_buyAction</a:t>
                      </a:r>
                      <a:r>
                        <a:rPr dirty="0"/>
                        <a:t>" data-omni="galaxy-s25-ultra:features:key-vis^img:conv-pdt:</a:t>
                      </a:r>
                      <a:r>
                        <a:rPr dirty="0">
                          <a:solidFill>
                            <a:schemeClr val="tx1"/>
                          </a:solidFill>
                        </a:rPr>
                        <a:t>pre-order</a:t>
                      </a:r>
                      <a:r>
                        <a:rPr dirty="0"/>
                        <a:t>|;SM-S938"</a:t>
                      </a:r>
                    </a:p>
                  </a:txBody>
                  <a:tcPr marL="9525" marR="9525" marT="9525" marB="952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endParaRPr/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GA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rPr dirty="0"/>
                        <a:t>ga-ca="buy </a:t>
                      </a:r>
                      <a:r>
                        <a:rPr dirty="0" err="1"/>
                        <a:t>cta</a:t>
                      </a:r>
                      <a:r>
                        <a:rPr dirty="0"/>
                        <a:t>" ga-ac="pre-order-now" ga-la="galaxy-s25-ultra:features:key-vis^img:conv-pdt:</a:t>
                      </a:r>
                      <a:r>
                        <a:rPr dirty="0">
                          <a:solidFill>
                            <a:schemeClr val="tx1"/>
                          </a:solidFill>
                        </a:rPr>
                        <a:t>pre-order</a:t>
                      </a:r>
                      <a:r>
                        <a:rPr dirty="0"/>
                        <a:t>"</a:t>
                      </a:r>
                    </a:p>
                  </a:txBody>
                  <a:tcPr marL="9525" marR="9525" marT="9525" marB="952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endParaRPr/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Buy now</a:t>
                      </a:r>
                    </a:p>
                  </a:txBody>
                  <a:tcPr marL="9525" marR="9525" marT="9525" marB="952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endParaRPr/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data-omni-type="microsite_buyAction" data-omni="galaxy-s25-ultra:features:key-vis^img:conv-pdt:buy-now|;SM-S938"</a:t>
                      </a:r>
                    </a:p>
                  </a:txBody>
                  <a:tcPr marL="9525" marR="9525" marT="9525" marB="952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endParaRPr/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GA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ga-ca="buy cta" ga-ac="buy-now" ga-la="galaxy-s25-ultra:features:key-vis^img:conv-pdt:buy-now"</a:t>
                      </a:r>
                    </a:p>
                  </a:txBody>
                  <a:tcPr marL="9525" marR="9525" marT="9525" marB="952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endParaRPr/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Reserve now</a:t>
                      </a:r>
                    </a:p>
                  </a:txBody>
                  <a:tcPr marL="9525" marR="9525" marT="9525" marB="952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endParaRPr/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data-omni-type="microsite_buyAction" data-omni="galaxy-s25-ultra:features:key-vis^img:conv-pdt:reserve-now|;SM-S938"</a:t>
                      </a:r>
                    </a:p>
                  </a:txBody>
                  <a:tcPr marL="9525" marR="9525" marT="9525" marB="952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endParaRPr/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GA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ga-ca="buy cta" ga-ac="reserve-now" ga-la="galaxy-s25-ultra:features:key-vis^img:conv-pdt:reserve-now"</a:t>
                      </a:r>
                    </a:p>
                  </a:txBody>
                  <a:tcPr marL="9525" marR="9525" marT="9525" marB="952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endParaRPr/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 to buy</a:t>
                      </a:r>
                    </a:p>
                  </a:txBody>
                  <a:tcPr marL="9525" marR="9525" marT="9525" marB="952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endParaRPr/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data-omni-type="microsite_buyAction" data-omni="galaxy-s25-ultra:features:key-vis^img:conv-pdt:where-to-buy|;SM-S938"</a:t>
                      </a:r>
                    </a:p>
                  </a:txBody>
                  <a:tcPr marL="9525" marR="9525" marT="9525" marB="952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endParaRPr/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GA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ga-ca="buy </a:t>
                      </a:r>
                      <a:r>
                        <a:rPr sz="1000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cta</a:t>
                      </a:r>
                      <a:r>
                        <a:rPr sz="1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ga-ac="where-to-buy" ga-la="galaxy-s25-ultra:features:key-vis^img:conv-pdt:where-to-buy"</a:t>
                      </a:r>
                    </a:p>
                  </a:txBody>
                  <a:tcPr marL="9525" marR="9525" marT="9525" marB="952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154" name="Common"/>
          <p:cNvSpPr txBox="1"/>
          <p:nvPr/>
        </p:nvSpPr>
        <p:spPr>
          <a:xfrm>
            <a:off x="232209" y="411277"/>
            <a:ext cx="1430825" cy="40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91436" tIns="91436" rIns="91436" bIns="91436">
            <a:spAutoFit/>
          </a:bodyPr>
          <a:lstStyle>
            <a:lvl1pPr defTabSz="1828800">
              <a:defRPr sz="1600">
                <a:latin typeface="SamsungSharpSans-Bold"/>
                <a:ea typeface="SamsungSharpSans-Bold"/>
                <a:cs typeface="SamsungSharpSans-Bold"/>
                <a:sym typeface="SamsungSharpSans-Bold"/>
              </a:defRPr>
            </a:lvl1pPr>
          </a:lstStyle>
          <a:p>
            <a:r>
              <a:t>Features-KV</a:t>
            </a:r>
          </a:p>
        </p:txBody>
      </p:sp>
      <p:pic>
        <p:nvPicPr>
          <p:cNvPr id="155" name="그림 10" descr="그림 10"/>
          <p:cNvPicPr>
            <a:picLocks noChangeAspect="1"/>
          </p:cNvPicPr>
          <p:nvPr/>
        </p:nvPicPr>
        <p:blipFill>
          <a:blip r:embed="rId3"/>
          <a:srcRect l="2019" t="7193" r="433" b="37147"/>
          <a:stretch>
            <a:fillRect/>
          </a:stretch>
        </p:blipFill>
        <p:spPr>
          <a:xfrm>
            <a:off x="318463" y="1533634"/>
            <a:ext cx="5879138" cy="2412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8" name="타원 6"/>
          <p:cNvGrpSpPr/>
          <p:nvPr/>
        </p:nvGrpSpPr>
        <p:grpSpPr>
          <a:xfrm>
            <a:off x="5154802" y="891841"/>
            <a:ext cx="302401" cy="302401"/>
            <a:chOff x="0" y="0"/>
            <a:chExt cx="302400" cy="302400"/>
          </a:xfrm>
        </p:grpSpPr>
        <p:sp>
          <p:nvSpPr>
            <p:cNvPr id="156" name="원"/>
            <p:cNvSpPr/>
            <p:nvPr/>
          </p:nvSpPr>
          <p:spPr>
            <a:xfrm>
              <a:off x="-1" y="-1"/>
              <a:ext cx="302402" cy="302402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15429" tIns="15429" rIns="15429" bIns="15429" numCol="1" anchor="ctr">
              <a:noAutofit/>
            </a:bodyPr>
            <a:lstStyle/>
            <a:p>
              <a:pPr algn="ctr">
                <a:defRPr sz="10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  <p:sp>
          <p:nvSpPr>
            <p:cNvPr id="157" name="1"/>
            <p:cNvSpPr txBox="1"/>
            <p:nvPr/>
          </p:nvSpPr>
          <p:spPr>
            <a:xfrm>
              <a:off x="87700" y="59570"/>
              <a:ext cx="127001" cy="1832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5429" tIns="15429" rIns="15429" bIns="15429" numCol="1" anchor="ctr">
              <a:spAutoFit/>
            </a:bodyPr>
            <a:lstStyle>
              <a:lvl1pPr algn="ctr">
                <a:defRPr sz="10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61" name="타원 7"/>
          <p:cNvGrpSpPr/>
          <p:nvPr/>
        </p:nvGrpSpPr>
        <p:grpSpPr>
          <a:xfrm>
            <a:off x="5105055" y="1849620"/>
            <a:ext cx="302401" cy="302401"/>
            <a:chOff x="0" y="0"/>
            <a:chExt cx="302400" cy="302400"/>
          </a:xfrm>
        </p:grpSpPr>
        <p:sp>
          <p:nvSpPr>
            <p:cNvPr id="159" name="원"/>
            <p:cNvSpPr/>
            <p:nvPr/>
          </p:nvSpPr>
          <p:spPr>
            <a:xfrm>
              <a:off x="-1" y="-1"/>
              <a:ext cx="302402" cy="302402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15429" tIns="15429" rIns="15429" bIns="15429" numCol="1" anchor="ctr">
              <a:noAutofit/>
            </a:bodyPr>
            <a:lstStyle/>
            <a:p>
              <a:pPr algn="ctr">
                <a:defRPr sz="10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  <p:sp>
          <p:nvSpPr>
            <p:cNvPr id="160" name="2"/>
            <p:cNvSpPr txBox="1"/>
            <p:nvPr/>
          </p:nvSpPr>
          <p:spPr>
            <a:xfrm>
              <a:off x="87700" y="59570"/>
              <a:ext cx="127001" cy="1832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5429" tIns="15429" rIns="15429" bIns="15429" numCol="1" anchor="ctr">
              <a:spAutoFit/>
            </a:bodyPr>
            <a:lstStyle>
              <a:lvl1pPr algn="ctr">
                <a:defRPr sz="10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162" name="직사각형 35"/>
          <p:cNvSpPr/>
          <p:nvPr/>
        </p:nvSpPr>
        <p:spPr>
          <a:xfrm>
            <a:off x="5181701" y="1226241"/>
            <a:ext cx="248604" cy="285751"/>
          </a:xfrm>
          <a:prstGeom prst="rect">
            <a:avLst/>
          </a:prstGeom>
          <a:ln w="31750">
            <a:solidFill>
              <a:srgbClr val="FF0000"/>
            </a:solidFill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txBody>
          <a:bodyPr lIns="15429" tIns="15429" rIns="15429" bIns="15429" anchor="ctr"/>
          <a:lstStyle/>
          <a:p>
            <a:endParaRPr/>
          </a:p>
        </p:txBody>
      </p:sp>
      <p:sp>
        <p:nvSpPr>
          <p:cNvPr id="163" name="직사각형 35"/>
          <p:cNvSpPr/>
          <p:nvPr/>
        </p:nvSpPr>
        <p:spPr>
          <a:xfrm>
            <a:off x="5181720" y="1553514"/>
            <a:ext cx="248604" cy="285751"/>
          </a:xfrm>
          <a:prstGeom prst="rect">
            <a:avLst/>
          </a:prstGeom>
          <a:ln w="31750">
            <a:solidFill>
              <a:srgbClr val="FF0000"/>
            </a:solidFill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txBody>
          <a:bodyPr lIns="15429" tIns="15429" rIns="15429" bIns="15429" anchor="ctr"/>
          <a:lstStyle/>
          <a:p>
            <a:endParaRPr/>
          </a:p>
        </p:txBody>
      </p:sp>
      <p:grpSp>
        <p:nvGrpSpPr>
          <p:cNvPr id="166" name="타원 16"/>
          <p:cNvGrpSpPr/>
          <p:nvPr/>
        </p:nvGrpSpPr>
        <p:grpSpPr>
          <a:xfrm>
            <a:off x="1764489" y="3203420"/>
            <a:ext cx="302401" cy="302401"/>
            <a:chOff x="0" y="0"/>
            <a:chExt cx="302400" cy="302400"/>
          </a:xfrm>
        </p:grpSpPr>
        <p:sp>
          <p:nvSpPr>
            <p:cNvPr id="164" name="원"/>
            <p:cNvSpPr/>
            <p:nvPr/>
          </p:nvSpPr>
          <p:spPr>
            <a:xfrm>
              <a:off x="-1" y="-1"/>
              <a:ext cx="302402" cy="302402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15429" tIns="15429" rIns="15429" bIns="15429" numCol="1" anchor="ctr">
              <a:noAutofit/>
            </a:bodyPr>
            <a:lstStyle/>
            <a:p>
              <a:pPr algn="ctr">
                <a:defRPr sz="10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  <p:sp>
          <p:nvSpPr>
            <p:cNvPr id="165" name="3"/>
            <p:cNvSpPr txBox="1"/>
            <p:nvPr/>
          </p:nvSpPr>
          <p:spPr>
            <a:xfrm>
              <a:off x="87700" y="59570"/>
              <a:ext cx="127001" cy="1832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5429" tIns="15429" rIns="15429" bIns="15429" numCol="1" anchor="ctr">
              <a:spAutoFit/>
            </a:bodyPr>
            <a:lstStyle>
              <a:lvl1pPr algn="ctr">
                <a:defRPr sz="10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167" name="직사각형 35"/>
          <p:cNvSpPr/>
          <p:nvPr/>
        </p:nvSpPr>
        <p:spPr>
          <a:xfrm>
            <a:off x="2110015" y="3247276"/>
            <a:ext cx="409240" cy="214689"/>
          </a:xfrm>
          <a:prstGeom prst="rect">
            <a:avLst/>
          </a:prstGeom>
          <a:ln w="31750">
            <a:solidFill>
              <a:srgbClr val="FF0000"/>
            </a:solidFill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txBody>
          <a:bodyPr lIns="15429" tIns="15429" rIns="15429" bIns="1542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Shape 48"/>
          <p:cNvSpPr txBox="1"/>
          <p:nvPr/>
        </p:nvSpPr>
        <p:spPr>
          <a:xfrm>
            <a:off x="1211819" y="6021709"/>
            <a:ext cx="7773156" cy="509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defTabSz="975358">
              <a:lnSpc>
                <a:spcPct val="120000"/>
              </a:lnSpc>
              <a:defRPr sz="3600">
                <a:latin typeface="SamsungSharpSans-Bold"/>
                <a:ea typeface="SamsungSharpSans-Bold"/>
                <a:cs typeface="SamsungSharpSans-Bold"/>
                <a:sym typeface="SamsungSharpSans-Bold"/>
              </a:defRPr>
            </a:lvl1pPr>
          </a:lstStyle>
          <a:p>
            <a:r>
              <a:t>EOD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15429" tIns="15429" rIns="15429" bIns="15429" numCol="1" spcCol="38100" rtlCol="0" anchor="ctr">
        <a:spAutoFit/>
      </a:bodyPr>
      <a:lstStyle>
        <a:defPPr marL="0" marR="0" indent="0" algn="l" defTabSz="17339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5429" tIns="15429" rIns="15429" bIns="15429" numCol="1" spcCol="38100" rtlCol="0" anchor="t">
        <a:spAutoFit/>
      </a:bodyPr>
      <a:lstStyle>
        <a:defPPr marL="0" marR="0" indent="0" algn="l" defTabSz="17339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15429" tIns="15429" rIns="15429" bIns="15429" numCol="1" spcCol="38100" rtlCol="0" anchor="ctr">
        <a:spAutoFit/>
      </a:bodyPr>
      <a:lstStyle>
        <a:defPPr marL="0" marR="0" indent="0" algn="l" defTabSz="17339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5429" tIns="15429" rIns="15429" bIns="15429" numCol="1" spcCol="38100" rtlCol="0" anchor="t">
        <a:spAutoFit/>
      </a:bodyPr>
      <a:lstStyle>
        <a:defPPr marL="0" marR="0" indent="0" algn="l" defTabSz="17339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720</Words>
  <Application>Microsoft Office PowerPoint</Application>
  <PresentationFormat>사용자 지정</PresentationFormat>
  <Paragraphs>109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Helvetica Neue</vt:lpstr>
      <vt:lpstr>Helvetica Neue Light</vt:lpstr>
      <vt:lpstr>Helvetica Neue Medium</vt:lpstr>
      <vt:lpstr>Helvetica Neue Thin</vt:lpstr>
      <vt:lpstr>맑은 고딕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hivelab</dc:creator>
  <cp:lastModifiedBy>Yunseok Lee</cp:lastModifiedBy>
  <cp:revision>135</cp:revision>
  <dcterms:modified xsi:type="dcterms:W3CDTF">2025-07-25T00:52:21Z</dcterms:modified>
</cp:coreProperties>
</file>