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7" r:id="rId2"/>
  </p:sldMasterIdLst>
  <p:notesMasterIdLst>
    <p:notesMasterId r:id="rId48"/>
  </p:notesMasterIdLst>
  <p:handoutMasterIdLst>
    <p:handoutMasterId r:id="rId49"/>
  </p:handoutMasterIdLst>
  <p:sldIdLst>
    <p:sldId id="256" r:id="rId3"/>
    <p:sldId id="266" r:id="rId4"/>
    <p:sldId id="261" r:id="rId5"/>
    <p:sldId id="297" r:id="rId6"/>
    <p:sldId id="304" r:id="rId7"/>
    <p:sldId id="308" r:id="rId8"/>
    <p:sldId id="307" r:id="rId9"/>
    <p:sldId id="285" r:id="rId10"/>
    <p:sldId id="257" r:id="rId11"/>
    <p:sldId id="305" r:id="rId12"/>
    <p:sldId id="30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75" r:id="rId27"/>
    <p:sldId id="282" r:id="rId28"/>
    <p:sldId id="283" r:id="rId29"/>
    <p:sldId id="284" r:id="rId30"/>
    <p:sldId id="302" r:id="rId31"/>
    <p:sldId id="303" r:id="rId32"/>
    <p:sldId id="300" r:id="rId33"/>
    <p:sldId id="301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5" r:id="rId42"/>
    <p:sldId id="309" r:id="rId43"/>
    <p:sldId id="293" r:id="rId44"/>
    <p:sldId id="294" r:id="rId45"/>
    <p:sldId id="298" r:id="rId46"/>
    <p:sldId id="299" r:id="rId47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5380C1"/>
    <a:srgbClr val="66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A19EA-E289-4E28-9DAE-DBE5C728184D}" v="1255" dt="2019-03-20T10:33:0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78102" autoAdjust="0"/>
  </p:normalViewPr>
  <p:slideViewPr>
    <p:cSldViewPr>
      <p:cViewPr varScale="1">
        <p:scale>
          <a:sx n="114" d="100"/>
          <a:sy n="114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화 진" userId="00b1fe421d0996c2" providerId="LiveId" clId="{F02A19EA-E289-4E28-9DAE-DBE5C728184D}"/>
    <pc:docChg chg="undo redo custSel addSld delSld modSld sldOrd">
      <pc:chgData name="영화 진" userId="00b1fe421d0996c2" providerId="LiveId" clId="{F02A19EA-E289-4E28-9DAE-DBE5C728184D}" dt="2019-03-20T10:33:28.708" v="10927" actId="732"/>
      <pc:docMkLst>
        <pc:docMk/>
      </pc:docMkLst>
      <pc:sldChg chg="modSp">
        <pc:chgData name="영화 진" userId="00b1fe421d0996c2" providerId="LiveId" clId="{F02A19EA-E289-4E28-9DAE-DBE5C728184D}" dt="2019-03-17T11:31:35.093" v="79" actId="20577"/>
        <pc:sldMkLst>
          <pc:docMk/>
          <pc:sldMk cId="2629651804" sldId="256"/>
        </pc:sldMkLst>
        <pc:spChg chg="mod">
          <ac:chgData name="영화 진" userId="00b1fe421d0996c2" providerId="LiveId" clId="{F02A19EA-E289-4E28-9DAE-DBE5C728184D}" dt="2019-03-17T11:31:35.093" v="79" actId="20577"/>
          <ac:spMkLst>
            <pc:docMk/>
            <pc:sldMk cId="2629651804" sldId="256"/>
            <ac:spMk id="2" creationId="{00000000-0000-0000-0000-000000000000}"/>
          </ac:spMkLst>
        </pc:spChg>
        <pc:spChg chg="mod">
          <ac:chgData name="영화 진" userId="00b1fe421d0996c2" providerId="LiveId" clId="{F02A19EA-E289-4E28-9DAE-DBE5C728184D}" dt="2019-03-17T11:28:01.938" v="0"/>
          <ac:spMkLst>
            <pc:docMk/>
            <pc:sldMk cId="2629651804" sldId="256"/>
            <ac:spMk id="3" creationId="{00000000-0000-0000-0000-000000000000}"/>
          </ac:spMkLst>
        </pc:spChg>
        <pc:spChg chg="mod">
          <ac:chgData name="영화 진" userId="00b1fe421d0996c2" providerId="LiveId" clId="{F02A19EA-E289-4E28-9DAE-DBE5C728184D}" dt="2019-03-17T11:28:25.086" v="10" actId="20577"/>
          <ac:spMkLst>
            <pc:docMk/>
            <pc:sldMk cId="2629651804" sldId="256"/>
            <ac:spMk id="4" creationId="{00000000-0000-0000-0000-000000000000}"/>
          </ac:spMkLst>
        </pc:spChg>
      </pc:sldChg>
      <pc:sldChg chg="modSp ord">
        <pc:chgData name="영화 진" userId="00b1fe421d0996c2" providerId="LiveId" clId="{F02A19EA-E289-4E28-9DAE-DBE5C728184D}" dt="2019-03-20T10:31:57.600" v="10918" actId="20577"/>
        <pc:sldMkLst>
          <pc:docMk/>
          <pc:sldMk cId="1743470433" sldId="257"/>
        </pc:sldMkLst>
        <pc:spChg chg="mod">
          <ac:chgData name="영화 진" userId="00b1fe421d0996c2" providerId="LiveId" clId="{F02A19EA-E289-4E28-9DAE-DBE5C728184D}" dt="2019-03-20T10:31:57.600" v="10918" actId="20577"/>
          <ac:spMkLst>
            <pc:docMk/>
            <pc:sldMk cId="1743470433" sldId="257"/>
            <ac:spMk id="3" creationId="{00000000-0000-0000-0000-000000000000}"/>
          </ac:spMkLst>
        </pc:spChg>
      </pc:sldChg>
      <pc:sldChg chg="addSp delSp modSp">
        <pc:chgData name="영화 진" userId="00b1fe421d0996c2" providerId="LiveId" clId="{F02A19EA-E289-4E28-9DAE-DBE5C728184D}" dt="2019-03-18T04:53:11.936" v="8681" actId="1035"/>
        <pc:sldMkLst>
          <pc:docMk/>
          <pc:sldMk cId="3058118902" sldId="261"/>
        </pc:sldMkLst>
        <pc:spChg chg="mod">
          <ac:chgData name="영화 진" userId="00b1fe421d0996c2" providerId="LiveId" clId="{F02A19EA-E289-4E28-9DAE-DBE5C728184D}" dt="2019-03-17T12:53:54.958" v="2366"/>
          <ac:spMkLst>
            <pc:docMk/>
            <pc:sldMk cId="3058118902" sldId="261"/>
            <ac:spMk id="2" creationId="{00000000-0000-0000-0000-000000000000}"/>
          </ac:spMkLst>
        </pc:spChg>
        <pc:spChg chg="add del mod">
          <ac:chgData name="영화 진" userId="00b1fe421d0996c2" providerId="LiveId" clId="{F02A19EA-E289-4E28-9DAE-DBE5C728184D}" dt="2019-03-17T11:31:11.674" v="47"/>
          <ac:spMkLst>
            <pc:docMk/>
            <pc:sldMk cId="3058118902" sldId="261"/>
            <ac:spMk id="3" creationId="{514D7107-80E1-4C20-AE5D-74B6F1FF0510}"/>
          </ac:spMkLst>
        </pc:spChg>
        <pc:spChg chg="add del mod">
          <ac:chgData name="영화 진" userId="00b1fe421d0996c2" providerId="LiveId" clId="{F02A19EA-E289-4E28-9DAE-DBE5C728184D}" dt="2019-03-17T11:32:41.676" v="89" actId="47"/>
          <ac:spMkLst>
            <pc:docMk/>
            <pc:sldMk cId="3058118902" sldId="261"/>
            <ac:spMk id="4" creationId="{FB25D577-8338-42E6-BFA1-3BAAA164C5BC}"/>
          </ac:spMkLst>
        </pc:spChg>
        <pc:spChg chg="add del mod">
          <ac:chgData name="영화 진" userId="00b1fe421d0996c2" providerId="LiveId" clId="{F02A19EA-E289-4E28-9DAE-DBE5C728184D}" dt="2019-03-18T04:52:13.796" v="8666" actId="478"/>
          <ac:spMkLst>
            <pc:docMk/>
            <pc:sldMk cId="3058118902" sldId="261"/>
            <ac:spMk id="5" creationId="{82CC11DE-A5DF-4D15-A0E1-477932CC9F12}"/>
          </ac:spMkLst>
        </pc:spChg>
        <pc:spChg chg="add del">
          <ac:chgData name="영화 진" userId="00b1fe421d0996c2" providerId="LiveId" clId="{F02A19EA-E289-4E28-9DAE-DBE5C728184D}" dt="2019-03-17T14:46:25.059" v="4609"/>
          <ac:spMkLst>
            <pc:docMk/>
            <pc:sldMk cId="3058118902" sldId="261"/>
            <ac:spMk id="6" creationId="{415D34FC-6981-4595-97F6-CE9FEBC6FEFB}"/>
          </ac:spMkLst>
        </pc:spChg>
        <pc:spChg chg="add mod">
          <ac:chgData name="영화 진" userId="00b1fe421d0996c2" providerId="LiveId" clId="{F02A19EA-E289-4E28-9DAE-DBE5C728184D}" dt="2019-03-18T04:53:11.936" v="8681" actId="1035"/>
          <ac:spMkLst>
            <pc:docMk/>
            <pc:sldMk cId="3058118902" sldId="261"/>
            <ac:spMk id="6" creationId="{76EAC7BC-09E2-45BF-9941-B6669741F5C8}"/>
          </ac:spMkLst>
        </pc:spChg>
        <pc:spChg chg="add mod">
          <ac:chgData name="영화 진" userId="00b1fe421d0996c2" providerId="LiveId" clId="{F02A19EA-E289-4E28-9DAE-DBE5C728184D}" dt="2019-03-18T02:35:22.422" v="6873" actId="20577"/>
          <ac:spMkLst>
            <pc:docMk/>
            <pc:sldMk cId="3058118902" sldId="261"/>
            <ac:spMk id="7" creationId="{E5A2A0D3-ACA8-4F85-804C-70159AB03E13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30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87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22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24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25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27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29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6.429" v="11" actId="478"/>
          <ac:spMkLst>
            <pc:docMk/>
            <pc:sldMk cId="3058118902" sldId="261"/>
            <ac:spMk id="134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8.301" v="12" actId="478"/>
          <ac:spMkLst>
            <pc:docMk/>
            <pc:sldMk cId="3058118902" sldId="261"/>
            <ac:spMk id="149" creationId="{00000000-0000-0000-0000-000000000000}"/>
          </ac:spMkLst>
        </pc:spChg>
        <pc:spChg chg="del">
          <ac:chgData name="영화 진" userId="00b1fe421d0996c2" providerId="LiveId" clId="{F02A19EA-E289-4E28-9DAE-DBE5C728184D}" dt="2019-03-17T11:28:48.301" v="12" actId="478"/>
          <ac:spMkLst>
            <pc:docMk/>
            <pc:sldMk cId="3058118902" sldId="261"/>
            <ac:spMk id="150" creationId="{00000000-0000-0000-0000-000000000000}"/>
          </ac:spMkLst>
        </pc:sp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64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08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2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3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4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5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6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7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8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19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21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23" creationId="{00000000-0000-0000-0000-000000000000}"/>
          </ac:graphicFrameMkLst>
        </pc:graphicFrameChg>
        <pc:graphicFrameChg chg="del">
          <ac:chgData name="영화 진" userId="00b1fe421d0996c2" providerId="LiveId" clId="{F02A19EA-E289-4E28-9DAE-DBE5C728184D}" dt="2019-03-17T11:28:46.429" v="11" actId="478"/>
          <ac:graphicFrameMkLst>
            <pc:docMk/>
            <pc:sldMk cId="3058118902" sldId="261"/>
            <ac:graphicFrameMk id="145" creationId="{00000000-0000-0000-0000-000000000000}"/>
          </ac:graphicFrameMkLst>
        </pc:graphicFrame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51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65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70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88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91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95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02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05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06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07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09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10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11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20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26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28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0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1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2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3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5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6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7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8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39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40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44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47" creationId="{00000000-0000-0000-0000-000000000000}"/>
          </ac:cxnSpMkLst>
        </pc:cxnChg>
        <pc:cxnChg chg="del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48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51" creationId="{00000000-0000-0000-0000-000000000000}"/>
          </ac:cxnSpMkLst>
        </pc:cxnChg>
        <pc:cxnChg chg="del mod">
          <ac:chgData name="영화 진" userId="00b1fe421d0996c2" providerId="LiveId" clId="{F02A19EA-E289-4E28-9DAE-DBE5C728184D}" dt="2019-03-17T11:28:46.429" v="11" actId="478"/>
          <ac:cxnSpMkLst>
            <pc:docMk/>
            <pc:sldMk cId="3058118902" sldId="261"/>
            <ac:cxnSpMk id="152" creationId="{00000000-0000-0000-0000-000000000000}"/>
          </ac:cxnSpMkLst>
        </pc:cxnChg>
      </pc:sldChg>
      <pc:sldChg chg="modSp add">
        <pc:chgData name="영화 진" userId="00b1fe421d0996c2" providerId="LiveId" clId="{F02A19EA-E289-4E28-9DAE-DBE5C728184D}" dt="2019-03-17T11:48:50.910" v="336" actId="2710"/>
        <pc:sldMkLst>
          <pc:docMk/>
          <pc:sldMk cId="4101701353" sldId="266"/>
        </pc:sldMkLst>
        <pc:spChg chg="mod">
          <ac:chgData name="영화 진" userId="00b1fe421d0996c2" providerId="LiveId" clId="{F02A19EA-E289-4E28-9DAE-DBE5C728184D}" dt="2019-03-17T11:47:34.782" v="249" actId="20577"/>
          <ac:spMkLst>
            <pc:docMk/>
            <pc:sldMk cId="4101701353" sldId="266"/>
            <ac:spMk id="2" creationId="{00000000-0000-0000-0000-000000000000}"/>
          </ac:spMkLst>
        </pc:spChg>
        <pc:spChg chg="mod">
          <ac:chgData name="영화 진" userId="00b1fe421d0996c2" providerId="LiveId" clId="{F02A19EA-E289-4E28-9DAE-DBE5C728184D}" dt="2019-03-17T11:48:50.910" v="336" actId="2710"/>
          <ac:spMkLst>
            <pc:docMk/>
            <pc:sldMk cId="4101701353" sldId="266"/>
            <ac:spMk id="5" creationId="{82CC11DE-A5DF-4D15-A0E1-477932CC9F12}"/>
          </ac:spMkLst>
        </pc:spChg>
      </pc:sldChg>
      <pc:sldChg chg="addSp delSp modSp add">
        <pc:chgData name="영화 진" userId="00b1fe421d0996c2" providerId="LiveId" clId="{F02A19EA-E289-4E28-9DAE-DBE5C728184D}" dt="2019-03-19T04:34:58.609" v="10011" actId="115"/>
        <pc:sldMkLst>
          <pc:docMk/>
          <pc:sldMk cId="248252796" sldId="267"/>
        </pc:sldMkLst>
        <pc:spChg chg="mod">
          <ac:chgData name="영화 진" userId="00b1fe421d0996c2" providerId="LiveId" clId="{F02A19EA-E289-4E28-9DAE-DBE5C728184D}" dt="2019-03-19T04:34:58.609" v="10011" actId="115"/>
          <ac:spMkLst>
            <pc:docMk/>
            <pc:sldMk cId="248252796" sldId="267"/>
            <ac:spMk id="29" creationId="{0CC02B1E-4AAD-4E28-87B0-A43C83BABD1D}"/>
          </ac:spMkLst>
        </pc:spChg>
        <pc:picChg chg="add del mod">
          <ac:chgData name="영화 진" userId="00b1fe421d0996c2" providerId="LiveId" clId="{F02A19EA-E289-4E28-9DAE-DBE5C728184D}" dt="2019-03-17T12:16:22.735" v="977" actId="478"/>
          <ac:picMkLst>
            <pc:docMk/>
            <pc:sldMk cId="248252796" sldId="267"/>
            <ac:picMk id="4" creationId="{56FE8748-DC50-4F61-B43F-FFB5F0859AF9}"/>
          </ac:picMkLst>
        </pc:picChg>
      </pc:sldChg>
      <pc:sldChg chg="addSp modSp add">
        <pc:chgData name="영화 진" userId="00b1fe421d0996c2" providerId="LiveId" clId="{F02A19EA-E289-4E28-9DAE-DBE5C728184D}" dt="2019-03-17T12:40:40.040" v="1387" actId="20577"/>
        <pc:sldMkLst>
          <pc:docMk/>
          <pc:sldMk cId="4212997000" sldId="268"/>
        </pc:sldMkLst>
        <pc:spChg chg="mod">
          <ac:chgData name="영화 진" userId="00b1fe421d0996c2" providerId="LiveId" clId="{F02A19EA-E289-4E28-9DAE-DBE5C728184D}" dt="2019-03-17T12:22:14.457" v="1134" actId="20577"/>
          <ac:spMkLst>
            <pc:docMk/>
            <pc:sldMk cId="4212997000" sldId="268"/>
            <ac:spMk id="2" creationId="{00000000-0000-0000-0000-000000000000}"/>
          </ac:spMkLst>
        </pc:spChg>
        <pc:spChg chg="add mod">
          <ac:chgData name="영화 진" userId="00b1fe421d0996c2" providerId="LiveId" clId="{F02A19EA-E289-4E28-9DAE-DBE5C728184D}" dt="2019-03-17T12:36:41.798" v="1321" actId="1035"/>
          <ac:spMkLst>
            <pc:docMk/>
            <pc:sldMk cId="4212997000" sldId="268"/>
            <ac:spMk id="5" creationId="{39FF4A38-31A5-4D89-9CBE-1FD3EEC1ECD1}"/>
          </ac:spMkLst>
        </pc:spChg>
        <pc:spChg chg="mod">
          <ac:chgData name="영화 진" userId="00b1fe421d0996c2" providerId="LiveId" clId="{F02A19EA-E289-4E28-9DAE-DBE5C728184D}" dt="2019-03-17T12:40:40.040" v="1387" actId="20577"/>
          <ac:spMkLst>
            <pc:docMk/>
            <pc:sldMk cId="4212997000" sldId="268"/>
            <ac:spMk id="29" creationId="{0CC02B1E-4AAD-4E28-87B0-A43C83BABD1D}"/>
          </ac:spMkLst>
        </pc:spChg>
        <pc:picChg chg="add mod">
          <ac:chgData name="영화 진" userId="00b1fe421d0996c2" providerId="LiveId" clId="{F02A19EA-E289-4E28-9DAE-DBE5C728184D}" dt="2019-03-17T12:23:55.535" v="1152" actId="1076"/>
          <ac:picMkLst>
            <pc:docMk/>
            <pc:sldMk cId="4212997000" sldId="268"/>
            <ac:picMk id="4" creationId="{BA8AAE5B-7650-4FB3-9DC2-15E4BA20CB1D}"/>
          </ac:picMkLst>
        </pc:picChg>
      </pc:sldChg>
      <pc:sldChg chg="addSp delSp modSp add">
        <pc:chgData name="영화 진" userId="00b1fe421d0996c2" providerId="LiveId" clId="{F02A19EA-E289-4E28-9DAE-DBE5C728184D}" dt="2019-03-17T12:25:45.008" v="1184" actId="1036"/>
        <pc:sldMkLst>
          <pc:docMk/>
          <pc:sldMk cId="51525984" sldId="269"/>
        </pc:sldMkLst>
        <pc:spChg chg="mod">
          <ac:chgData name="영화 진" userId="00b1fe421d0996c2" providerId="LiveId" clId="{F02A19EA-E289-4E28-9DAE-DBE5C728184D}" dt="2019-03-17T12:25:45.008" v="1184" actId="1036"/>
          <ac:spMkLst>
            <pc:docMk/>
            <pc:sldMk cId="51525984" sldId="269"/>
            <ac:spMk id="5" creationId="{39FF4A38-31A5-4D89-9CBE-1FD3EEC1ECD1}"/>
          </ac:spMkLst>
        </pc:spChg>
        <pc:spChg chg="del">
          <ac:chgData name="영화 진" userId="00b1fe421d0996c2" providerId="LiveId" clId="{F02A19EA-E289-4E28-9DAE-DBE5C728184D}" dt="2019-03-17T12:25:12.842" v="1168" actId="478"/>
          <ac:spMkLst>
            <pc:docMk/>
            <pc:sldMk cId="51525984" sldId="269"/>
            <ac:spMk id="29" creationId="{0CC02B1E-4AAD-4E28-87B0-A43C83BABD1D}"/>
          </ac:spMkLst>
        </pc:spChg>
        <pc:picChg chg="del">
          <ac:chgData name="영화 진" userId="00b1fe421d0996c2" providerId="LiveId" clId="{F02A19EA-E289-4E28-9DAE-DBE5C728184D}" dt="2019-03-17T12:25:14.121" v="1169" actId="478"/>
          <ac:picMkLst>
            <pc:docMk/>
            <pc:sldMk cId="51525984" sldId="269"/>
            <ac:picMk id="4" creationId="{BA8AAE5B-7650-4FB3-9DC2-15E4BA20CB1D}"/>
          </ac:picMkLst>
        </pc:picChg>
        <pc:picChg chg="add mod ord">
          <ac:chgData name="영화 진" userId="00b1fe421d0996c2" providerId="LiveId" clId="{F02A19EA-E289-4E28-9DAE-DBE5C728184D}" dt="2019-03-17T12:25:37.423" v="1179" actId="1076"/>
          <ac:picMkLst>
            <pc:docMk/>
            <pc:sldMk cId="51525984" sldId="269"/>
            <ac:picMk id="6" creationId="{5E3EDF4B-B4AF-44D8-AE70-D0E426461150}"/>
          </ac:picMkLst>
        </pc:picChg>
      </pc:sldChg>
      <pc:sldChg chg="addSp delSp modSp add">
        <pc:chgData name="영화 진" userId="00b1fe421d0996c2" providerId="LiveId" clId="{F02A19EA-E289-4E28-9DAE-DBE5C728184D}" dt="2019-03-17T12:42:19.807" v="1497" actId="20577"/>
        <pc:sldMkLst>
          <pc:docMk/>
          <pc:sldMk cId="969533250" sldId="270"/>
        </pc:sldMkLst>
        <pc:spChg chg="del">
          <ac:chgData name="영화 진" userId="00b1fe421d0996c2" providerId="LiveId" clId="{F02A19EA-E289-4E28-9DAE-DBE5C728184D}" dt="2019-03-17T12:25:52.598" v="1187" actId="478"/>
          <ac:spMkLst>
            <pc:docMk/>
            <pc:sldMk cId="969533250" sldId="270"/>
            <ac:spMk id="5" creationId="{39FF4A38-31A5-4D89-9CBE-1FD3EEC1ECD1}"/>
          </ac:spMkLst>
        </pc:spChg>
        <pc:spChg chg="add mod">
          <ac:chgData name="영화 진" userId="00b1fe421d0996c2" providerId="LiveId" clId="{F02A19EA-E289-4E28-9DAE-DBE5C728184D}" dt="2019-03-17T12:42:19.807" v="1497" actId="20577"/>
          <ac:spMkLst>
            <pc:docMk/>
            <pc:sldMk cId="969533250" sldId="270"/>
            <ac:spMk id="7" creationId="{44108C5E-2A6B-4BF7-B7AC-EC9A4E11EE14}"/>
          </ac:spMkLst>
        </pc:spChg>
        <pc:picChg chg="del">
          <ac:chgData name="영화 진" userId="00b1fe421d0996c2" providerId="LiveId" clId="{F02A19EA-E289-4E28-9DAE-DBE5C728184D}" dt="2019-03-17T12:25:51.849" v="1186" actId="478"/>
          <ac:picMkLst>
            <pc:docMk/>
            <pc:sldMk cId="969533250" sldId="270"/>
            <ac:picMk id="6" creationId="{5E3EDF4B-B4AF-44D8-AE70-D0E426461150}"/>
          </ac:picMkLst>
        </pc:picChg>
        <pc:picChg chg="add mod">
          <ac:chgData name="영화 진" userId="00b1fe421d0996c2" providerId="LiveId" clId="{F02A19EA-E289-4E28-9DAE-DBE5C728184D}" dt="2019-03-17T12:40:51.740" v="1388" actId="1076"/>
          <ac:picMkLst>
            <pc:docMk/>
            <pc:sldMk cId="969533250" sldId="270"/>
            <ac:picMk id="1026" creationId="{AC2FBB52-75DC-48E3-A2C5-619B1ABDEEB7}"/>
          </ac:picMkLst>
        </pc:picChg>
      </pc:sldChg>
      <pc:sldChg chg="addSp delSp modSp add">
        <pc:chgData name="영화 진" userId="00b1fe421d0996c2" providerId="LiveId" clId="{F02A19EA-E289-4E28-9DAE-DBE5C728184D}" dt="2019-03-17T12:42:16.362" v="1492" actId="20577"/>
        <pc:sldMkLst>
          <pc:docMk/>
          <pc:sldMk cId="2078075306" sldId="271"/>
        </pc:sldMkLst>
        <pc:spChg chg="add mod">
          <ac:chgData name="영화 진" userId="00b1fe421d0996c2" providerId="LiveId" clId="{F02A19EA-E289-4E28-9DAE-DBE5C728184D}" dt="2019-03-17T12:42:16.362" v="1492" actId="20577"/>
          <ac:spMkLst>
            <pc:docMk/>
            <pc:sldMk cId="2078075306" sldId="271"/>
            <ac:spMk id="6" creationId="{D957CC0A-71F6-4405-9708-7327397B7510}"/>
          </ac:spMkLst>
        </pc:spChg>
        <pc:picChg chg="add del mod">
          <ac:chgData name="영화 진" userId="00b1fe421d0996c2" providerId="LiveId" clId="{F02A19EA-E289-4E28-9DAE-DBE5C728184D}" dt="2019-03-17T12:29:41.639" v="1207"/>
          <ac:picMkLst>
            <pc:docMk/>
            <pc:sldMk cId="2078075306" sldId="271"/>
            <ac:picMk id="5" creationId="{A6237A71-5203-4C47-91F8-0128B31D91ED}"/>
          </ac:picMkLst>
        </pc:picChg>
        <pc:picChg chg="del">
          <ac:chgData name="영화 진" userId="00b1fe421d0996c2" providerId="LiveId" clId="{F02A19EA-E289-4E28-9DAE-DBE5C728184D}" dt="2019-03-17T12:28:48.377" v="1192" actId="478"/>
          <ac:picMkLst>
            <pc:docMk/>
            <pc:sldMk cId="2078075306" sldId="271"/>
            <ac:picMk id="1026" creationId="{AC2FBB52-75DC-48E3-A2C5-619B1ABDEEB7}"/>
          </ac:picMkLst>
        </pc:picChg>
        <pc:picChg chg="add mod">
          <ac:chgData name="영화 진" userId="00b1fe421d0996c2" providerId="LiveId" clId="{F02A19EA-E289-4E28-9DAE-DBE5C728184D}" dt="2019-03-17T12:41:09.974" v="1407" actId="1036"/>
          <ac:picMkLst>
            <pc:docMk/>
            <pc:sldMk cId="2078075306" sldId="271"/>
            <ac:picMk id="2050" creationId="{41F81EE7-3837-4349-914C-B09CBB6110B5}"/>
          </ac:picMkLst>
        </pc:picChg>
      </pc:sldChg>
      <pc:sldChg chg="addSp delSp modSp add">
        <pc:chgData name="영화 진" userId="00b1fe421d0996c2" providerId="LiveId" clId="{F02A19EA-E289-4E28-9DAE-DBE5C728184D}" dt="2019-03-17T13:16:44.280" v="3277" actId="20577"/>
        <pc:sldMkLst>
          <pc:docMk/>
          <pc:sldMk cId="1997823548" sldId="272"/>
        </pc:sldMkLst>
        <pc:spChg chg="add mod">
          <ac:chgData name="영화 진" userId="00b1fe421d0996c2" providerId="LiveId" clId="{F02A19EA-E289-4E28-9DAE-DBE5C728184D}" dt="2019-03-17T13:16:44.280" v="3277" actId="20577"/>
          <ac:spMkLst>
            <pc:docMk/>
            <pc:sldMk cId="1997823548" sldId="272"/>
            <ac:spMk id="8" creationId="{C486A782-1841-4317-B3D4-0B2109F4A105}"/>
          </ac:spMkLst>
        </pc:spChg>
        <pc:picChg chg="add mod">
          <ac:chgData name="영화 진" userId="00b1fe421d0996c2" providerId="LiveId" clId="{F02A19EA-E289-4E28-9DAE-DBE5C728184D}" dt="2019-03-17T12:41:55.254" v="1460" actId="1036"/>
          <ac:picMkLst>
            <pc:docMk/>
            <pc:sldMk cId="1997823548" sldId="272"/>
            <ac:picMk id="5" creationId="{7AF48F74-08B6-4628-A4A6-01A900640DA5}"/>
          </ac:picMkLst>
        </pc:picChg>
        <pc:picChg chg="add mod">
          <ac:chgData name="영화 진" userId="00b1fe421d0996c2" providerId="LiveId" clId="{F02A19EA-E289-4E28-9DAE-DBE5C728184D}" dt="2019-03-17T12:31:05.039" v="1214" actId="571"/>
          <ac:picMkLst>
            <pc:docMk/>
            <pc:sldMk cId="1997823548" sldId="272"/>
            <ac:picMk id="7" creationId="{57DC2AA1-F146-44CE-9306-9D3481BC0850}"/>
          </ac:picMkLst>
        </pc:picChg>
        <pc:picChg chg="del">
          <ac:chgData name="영화 진" userId="00b1fe421d0996c2" providerId="LiveId" clId="{F02A19EA-E289-4E28-9DAE-DBE5C728184D}" dt="2019-03-17T12:29:26.182" v="1200" actId="478"/>
          <ac:picMkLst>
            <pc:docMk/>
            <pc:sldMk cId="1997823548" sldId="272"/>
            <ac:picMk id="2050" creationId="{41F81EE7-3837-4349-914C-B09CBB6110B5}"/>
          </ac:picMkLst>
        </pc:picChg>
        <pc:picChg chg="add del">
          <ac:chgData name="영화 진" userId="00b1fe421d0996c2" providerId="LiveId" clId="{F02A19EA-E289-4E28-9DAE-DBE5C728184D}" dt="2019-03-17T12:29:34.657" v="1202"/>
          <ac:picMkLst>
            <pc:docMk/>
            <pc:sldMk cId="1997823548" sldId="272"/>
            <ac:picMk id="3074" creationId="{B286DBFC-F144-4D95-B23B-E30FD7454236}"/>
          </ac:picMkLst>
        </pc:picChg>
        <pc:picChg chg="add del mod">
          <ac:chgData name="영화 진" userId="00b1fe421d0996c2" providerId="LiveId" clId="{F02A19EA-E289-4E28-9DAE-DBE5C728184D}" dt="2019-03-17T12:31:11.887" v="1218"/>
          <ac:picMkLst>
            <pc:docMk/>
            <pc:sldMk cId="1997823548" sldId="272"/>
            <ac:picMk id="3076" creationId="{6AE8684A-51EB-4646-9B64-E88011ACA240}"/>
          </ac:picMkLst>
        </pc:picChg>
      </pc:sldChg>
      <pc:sldChg chg="addSp delSp modSp add">
        <pc:chgData name="영화 진" userId="00b1fe421d0996c2" providerId="LiveId" clId="{F02A19EA-E289-4E28-9DAE-DBE5C728184D}" dt="2019-03-17T12:42:35.985" v="1514"/>
        <pc:sldMkLst>
          <pc:docMk/>
          <pc:sldMk cId="2745946908" sldId="273"/>
        </pc:sldMkLst>
        <pc:spChg chg="add mod">
          <ac:chgData name="영화 진" userId="00b1fe421d0996c2" providerId="LiveId" clId="{F02A19EA-E289-4E28-9DAE-DBE5C728184D}" dt="2019-03-17T12:36:59.545" v="1329" actId="1036"/>
          <ac:spMkLst>
            <pc:docMk/>
            <pc:sldMk cId="2745946908" sldId="273"/>
            <ac:spMk id="3" creationId="{01678BC5-AB3C-4EBC-96FC-29DA71082B09}"/>
          </ac:spMkLst>
        </pc:spChg>
        <pc:spChg chg="add mod">
          <ac:chgData name="영화 진" userId="00b1fe421d0996c2" providerId="LiveId" clId="{F02A19EA-E289-4E28-9DAE-DBE5C728184D}" dt="2019-03-17T12:42:35.985" v="1514"/>
          <ac:spMkLst>
            <pc:docMk/>
            <pc:sldMk cId="2745946908" sldId="273"/>
            <ac:spMk id="7" creationId="{ADD48995-48F9-45C6-BA96-8CD6B5F5E588}"/>
          </ac:spMkLst>
        </pc:spChg>
        <pc:picChg chg="add mod">
          <ac:chgData name="영화 진" userId="00b1fe421d0996c2" providerId="LiveId" clId="{F02A19EA-E289-4E28-9DAE-DBE5C728184D}" dt="2019-03-17T12:36:59.545" v="1329" actId="1036"/>
          <ac:picMkLst>
            <pc:docMk/>
            <pc:sldMk cId="2745946908" sldId="273"/>
            <ac:picMk id="4" creationId="{83697515-E79F-4279-838E-C262A93A1CE0}"/>
          </ac:picMkLst>
        </pc:picChg>
        <pc:picChg chg="del">
          <ac:chgData name="영화 진" userId="00b1fe421d0996c2" providerId="LiveId" clId="{F02A19EA-E289-4E28-9DAE-DBE5C728184D}" dt="2019-03-17T12:30:25.047" v="1211" actId="478"/>
          <ac:picMkLst>
            <pc:docMk/>
            <pc:sldMk cId="2745946908" sldId="273"/>
            <ac:picMk id="5" creationId="{7AF48F74-08B6-4628-A4A6-01A900640DA5}"/>
          </ac:picMkLst>
        </pc:picChg>
        <pc:picChg chg="add mod">
          <ac:chgData name="영화 진" userId="00b1fe421d0996c2" providerId="LiveId" clId="{F02A19EA-E289-4E28-9DAE-DBE5C728184D}" dt="2019-03-17T12:36:59.545" v="1329" actId="1036"/>
          <ac:picMkLst>
            <pc:docMk/>
            <pc:sldMk cId="2745946908" sldId="273"/>
            <ac:picMk id="6" creationId="{3B3B24CC-6A50-49FA-93B4-1401F9DFB15B}"/>
          </ac:picMkLst>
        </pc:picChg>
      </pc:sldChg>
      <pc:sldChg chg="addSp delSp modSp add ord">
        <pc:chgData name="영화 진" userId="00b1fe421d0996c2" providerId="LiveId" clId="{F02A19EA-E289-4E28-9DAE-DBE5C728184D}" dt="2019-03-17T13:12:12.607" v="3202" actId="20577"/>
        <pc:sldMkLst>
          <pc:docMk/>
          <pc:sldMk cId="2510870299" sldId="275"/>
        </pc:sldMkLst>
        <pc:spChg chg="add mod">
          <ac:chgData name="영화 진" userId="00b1fe421d0996c2" providerId="LiveId" clId="{F02A19EA-E289-4E28-9DAE-DBE5C728184D}" dt="2019-03-17T13:12:12.607" v="3202" actId="20577"/>
          <ac:spMkLst>
            <pc:docMk/>
            <pc:sldMk cId="2510870299" sldId="275"/>
            <ac:spMk id="9" creationId="{466D567C-C378-4484-99BF-EE4FDD13434C}"/>
          </ac:spMkLst>
        </pc:spChg>
        <pc:picChg chg="del">
          <ac:chgData name="영화 진" userId="00b1fe421d0996c2" providerId="LiveId" clId="{F02A19EA-E289-4E28-9DAE-DBE5C728184D}" dt="2019-03-17T12:31:59.829" v="1227" actId="478"/>
          <ac:picMkLst>
            <pc:docMk/>
            <pc:sldMk cId="2510870299" sldId="275"/>
            <ac:picMk id="4" creationId="{83697515-E79F-4279-838E-C262A93A1CE0}"/>
          </ac:picMkLst>
        </pc:picChg>
        <pc:picChg chg="add del">
          <ac:chgData name="영화 진" userId="00b1fe421d0996c2" providerId="LiveId" clId="{F02A19EA-E289-4E28-9DAE-DBE5C728184D}" dt="2019-03-17T12:35:21.192" v="1295"/>
          <ac:picMkLst>
            <pc:docMk/>
            <pc:sldMk cId="2510870299" sldId="275"/>
            <ac:picMk id="5" creationId="{383EF582-DF50-4DFD-BB55-5B7FAD5B318C}"/>
          </ac:picMkLst>
        </pc:picChg>
        <pc:picChg chg="add del mod">
          <ac:chgData name="영화 진" userId="00b1fe421d0996c2" providerId="LiveId" clId="{F02A19EA-E289-4E28-9DAE-DBE5C728184D}" dt="2019-03-17T12:32:41.815" v="1245"/>
          <ac:picMkLst>
            <pc:docMk/>
            <pc:sldMk cId="2510870299" sldId="275"/>
            <ac:picMk id="6" creationId="{ED922A17-5FB1-485E-A053-BF6DE8DD4FF3}"/>
          </ac:picMkLst>
        </pc:picChg>
        <pc:picChg chg="add mod">
          <ac:chgData name="영화 진" userId="00b1fe421d0996c2" providerId="LiveId" clId="{F02A19EA-E289-4E28-9DAE-DBE5C728184D}" dt="2019-03-17T12:52:02.424" v="2220" actId="1036"/>
          <ac:picMkLst>
            <pc:docMk/>
            <pc:sldMk cId="2510870299" sldId="275"/>
            <ac:picMk id="7" creationId="{3BDEED98-F512-454D-AD40-6394F6BC25DE}"/>
          </ac:picMkLst>
        </pc:picChg>
        <pc:picChg chg="del">
          <ac:chgData name="영화 진" userId="00b1fe421d0996c2" providerId="LiveId" clId="{F02A19EA-E289-4E28-9DAE-DBE5C728184D}" dt="2019-03-17T12:31:59.526" v="1226" actId="478"/>
          <ac:picMkLst>
            <pc:docMk/>
            <pc:sldMk cId="2510870299" sldId="275"/>
            <ac:picMk id="5122" creationId="{03E6FDB5-37B3-47A1-8DD4-0CE4BBDD5D09}"/>
          </ac:picMkLst>
        </pc:picChg>
        <pc:picChg chg="add del mod">
          <ac:chgData name="영화 진" userId="00b1fe421d0996c2" providerId="LiveId" clId="{F02A19EA-E289-4E28-9DAE-DBE5C728184D}" dt="2019-03-17T12:38:43.199" v="1355"/>
          <ac:picMkLst>
            <pc:docMk/>
            <pc:sldMk cId="2510870299" sldId="275"/>
            <ac:picMk id="9218" creationId="{F7B00E1E-1B0E-49B1-A6A2-4B943D59F6EC}"/>
          </ac:picMkLst>
        </pc:picChg>
      </pc:sldChg>
      <pc:sldChg chg="addSp delSp modSp add">
        <pc:chgData name="영화 진" userId="00b1fe421d0996c2" providerId="LiveId" clId="{F02A19EA-E289-4E28-9DAE-DBE5C728184D}" dt="2019-03-17T12:42:46.457" v="1529"/>
        <pc:sldMkLst>
          <pc:docMk/>
          <pc:sldMk cId="4262879160" sldId="276"/>
        </pc:sldMkLst>
        <pc:spChg chg="add mod">
          <ac:chgData name="영화 진" userId="00b1fe421d0996c2" providerId="LiveId" clId="{F02A19EA-E289-4E28-9DAE-DBE5C728184D}" dt="2019-03-17T12:42:46.457" v="1529"/>
          <ac:spMkLst>
            <pc:docMk/>
            <pc:sldMk cId="4262879160" sldId="276"/>
            <ac:spMk id="7" creationId="{A784EAA3-034B-4073-B03D-177E9A0CAADE}"/>
          </ac:spMkLst>
        </pc:spChg>
        <pc:picChg chg="del">
          <ac:chgData name="영화 진" userId="00b1fe421d0996c2" providerId="LiveId" clId="{F02A19EA-E289-4E28-9DAE-DBE5C728184D}" dt="2019-03-17T12:32:06.654" v="1233" actId="478"/>
          <ac:picMkLst>
            <pc:docMk/>
            <pc:sldMk cId="4262879160" sldId="276"/>
            <ac:picMk id="5" creationId="{383EF582-DF50-4DFD-BB55-5B7FAD5B318C}"/>
          </ac:picMkLst>
        </pc:picChg>
        <pc:picChg chg="add mod">
          <ac:chgData name="영화 진" userId="00b1fe421d0996c2" providerId="LiveId" clId="{F02A19EA-E289-4E28-9DAE-DBE5C728184D}" dt="2019-03-17T12:42:42.882" v="1524" actId="1036"/>
          <ac:picMkLst>
            <pc:docMk/>
            <pc:sldMk cId="4262879160" sldId="276"/>
            <ac:picMk id="6" creationId="{288492AE-9F36-42B6-A9C7-C45215531273}"/>
          </ac:picMkLst>
        </pc:picChg>
        <pc:picChg chg="add del mod">
          <ac:chgData name="영화 진" userId="00b1fe421d0996c2" providerId="LiveId" clId="{F02A19EA-E289-4E28-9DAE-DBE5C728184D}" dt="2019-03-17T12:32:35.679" v="1241"/>
          <ac:picMkLst>
            <pc:docMk/>
            <pc:sldMk cId="4262879160" sldId="276"/>
            <ac:picMk id="8194" creationId="{3E890B9E-8616-4BDE-A1E1-38AE58A141BC}"/>
          </ac:picMkLst>
        </pc:picChg>
        <pc:picChg chg="add del mod">
          <ac:chgData name="영화 진" userId="00b1fe421d0996c2" providerId="LiveId" clId="{F02A19EA-E289-4E28-9DAE-DBE5C728184D}" dt="2019-03-17T12:32:59.343" v="1253"/>
          <ac:picMkLst>
            <pc:docMk/>
            <pc:sldMk cId="4262879160" sldId="276"/>
            <ac:picMk id="8196" creationId="{EFF76661-6A27-4E0D-B6C5-3A6BA0416216}"/>
          </ac:picMkLst>
        </pc:picChg>
      </pc:sldChg>
      <pc:sldChg chg="addSp delSp modSp add">
        <pc:chgData name="영화 진" userId="00b1fe421d0996c2" providerId="LiveId" clId="{F02A19EA-E289-4E28-9DAE-DBE5C728184D}" dt="2019-03-17T13:17:55.307" v="3355" actId="207"/>
        <pc:sldMkLst>
          <pc:docMk/>
          <pc:sldMk cId="3691475440" sldId="277"/>
        </pc:sldMkLst>
        <pc:spChg chg="add mod">
          <ac:chgData name="영화 진" userId="00b1fe421d0996c2" providerId="LiveId" clId="{F02A19EA-E289-4E28-9DAE-DBE5C728184D}" dt="2019-03-17T13:17:55.307" v="3355" actId="207"/>
          <ac:spMkLst>
            <pc:docMk/>
            <pc:sldMk cId="3691475440" sldId="277"/>
            <ac:spMk id="6" creationId="{9F75AEE7-A977-4FCD-BEDD-838F08982520}"/>
          </ac:spMkLst>
        </pc:spChg>
        <pc:picChg chg="add mod">
          <ac:chgData name="영화 진" userId="00b1fe421d0996c2" providerId="LiveId" clId="{F02A19EA-E289-4E28-9DAE-DBE5C728184D}" dt="2019-03-17T12:42:54.624" v="1539" actId="1036"/>
          <ac:picMkLst>
            <pc:docMk/>
            <pc:sldMk cId="3691475440" sldId="277"/>
            <ac:picMk id="4" creationId="{7D56895E-D3FE-4894-AF13-235C57601505}"/>
          </ac:picMkLst>
        </pc:picChg>
        <pc:picChg chg="del">
          <ac:chgData name="영화 진" userId="00b1fe421d0996c2" providerId="LiveId" clId="{F02A19EA-E289-4E28-9DAE-DBE5C728184D}" dt="2019-03-17T12:32:07.582" v="1234" actId="478"/>
          <ac:picMkLst>
            <pc:docMk/>
            <pc:sldMk cId="3691475440" sldId="277"/>
            <ac:picMk id="5" creationId="{383EF582-DF50-4DFD-BB55-5B7FAD5B318C}"/>
          </ac:picMkLst>
        </pc:picChg>
        <pc:picChg chg="add del mod">
          <ac:chgData name="영화 진" userId="00b1fe421d0996c2" providerId="LiveId" clId="{F02A19EA-E289-4E28-9DAE-DBE5C728184D}" dt="2019-03-17T12:33:27.605" v="1260"/>
          <ac:picMkLst>
            <pc:docMk/>
            <pc:sldMk cId="3691475440" sldId="277"/>
            <ac:picMk id="7170" creationId="{30B78817-2D95-4A21-A37C-776080EC3F7D}"/>
          </ac:picMkLst>
        </pc:picChg>
      </pc:sldChg>
      <pc:sldChg chg="addSp delSp modSp add">
        <pc:chgData name="영화 진" userId="00b1fe421d0996c2" providerId="LiveId" clId="{F02A19EA-E289-4E28-9DAE-DBE5C728184D}" dt="2019-03-18T04:02:59.059" v="7878" actId="207"/>
        <pc:sldMkLst>
          <pc:docMk/>
          <pc:sldMk cId="2319677606" sldId="278"/>
        </pc:sldMkLst>
        <pc:spChg chg="add mod">
          <ac:chgData name="영화 진" userId="00b1fe421d0996c2" providerId="LiveId" clId="{F02A19EA-E289-4E28-9DAE-DBE5C728184D}" dt="2019-03-18T04:02:59.059" v="7878" actId="207"/>
          <ac:spMkLst>
            <pc:docMk/>
            <pc:sldMk cId="2319677606" sldId="278"/>
            <ac:spMk id="7" creationId="{959DA2F8-474C-462C-BFA5-DACEFFB6716C}"/>
          </ac:spMkLst>
        </pc:spChg>
        <pc:picChg chg="add mod">
          <ac:chgData name="영화 진" userId="00b1fe421d0996c2" providerId="LiveId" clId="{F02A19EA-E289-4E28-9DAE-DBE5C728184D}" dt="2019-03-17T12:44:31.766" v="1682" actId="1036"/>
          <ac:picMkLst>
            <pc:docMk/>
            <pc:sldMk cId="2319677606" sldId="278"/>
            <ac:picMk id="4" creationId="{58B8E3C1-9832-4377-A551-3C9928FDD1B8}"/>
          </ac:picMkLst>
        </pc:picChg>
        <pc:picChg chg="del">
          <ac:chgData name="영화 진" userId="00b1fe421d0996c2" providerId="LiveId" clId="{F02A19EA-E289-4E28-9DAE-DBE5C728184D}" dt="2019-03-17T12:32:08.509" v="1235" actId="478"/>
          <ac:picMkLst>
            <pc:docMk/>
            <pc:sldMk cId="2319677606" sldId="278"/>
            <ac:picMk id="5" creationId="{383EF582-DF50-4DFD-BB55-5B7FAD5B318C}"/>
          </ac:picMkLst>
        </pc:picChg>
        <pc:picChg chg="add del mod">
          <ac:chgData name="영화 진" userId="00b1fe421d0996c2" providerId="LiveId" clId="{F02A19EA-E289-4E28-9DAE-DBE5C728184D}" dt="2019-03-17T12:33:47.223" v="1268"/>
          <ac:picMkLst>
            <pc:docMk/>
            <pc:sldMk cId="2319677606" sldId="278"/>
            <ac:picMk id="6" creationId="{49A8BBF7-7D3C-405D-A49A-0E695B620081}"/>
          </ac:picMkLst>
        </pc:picChg>
      </pc:sldChg>
      <pc:sldChg chg="addSp delSp modSp add">
        <pc:chgData name="영화 진" userId="00b1fe421d0996c2" providerId="LiveId" clId="{F02A19EA-E289-4E28-9DAE-DBE5C728184D}" dt="2019-03-18T02:38:04.748" v="6876" actId="20577"/>
        <pc:sldMkLst>
          <pc:docMk/>
          <pc:sldMk cId="3104535906" sldId="279"/>
        </pc:sldMkLst>
        <pc:spChg chg="add mod">
          <ac:chgData name="영화 진" userId="00b1fe421d0996c2" providerId="LiveId" clId="{F02A19EA-E289-4E28-9DAE-DBE5C728184D}" dt="2019-03-18T02:38:04.748" v="6876" actId="20577"/>
          <ac:spMkLst>
            <pc:docMk/>
            <pc:sldMk cId="3104535906" sldId="279"/>
            <ac:spMk id="6" creationId="{9CA47CFF-61AF-4CB2-98E9-D362D68ECAD0}"/>
          </ac:spMkLst>
        </pc:spChg>
        <pc:picChg chg="add mod">
          <ac:chgData name="영화 진" userId="00b1fe421d0996c2" providerId="LiveId" clId="{F02A19EA-E289-4E28-9DAE-DBE5C728184D}" dt="2019-03-17T12:45:35.110" v="1778" actId="1036"/>
          <ac:picMkLst>
            <pc:docMk/>
            <pc:sldMk cId="3104535906" sldId="279"/>
            <ac:picMk id="4" creationId="{62CBFCFC-E309-4A0B-A1D3-6294A88920C9}"/>
          </ac:picMkLst>
        </pc:picChg>
        <pc:picChg chg="add del">
          <ac:chgData name="영화 진" userId="00b1fe421d0996c2" providerId="LiveId" clId="{F02A19EA-E289-4E28-9DAE-DBE5C728184D}" dt="2019-03-17T12:33:39.502" v="1264"/>
          <ac:picMkLst>
            <pc:docMk/>
            <pc:sldMk cId="3104535906" sldId="279"/>
            <ac:picMk id="10242" creationId="{56F2A516-D0A2-4A4B-98AB-D5194D873840}"/>
          </ac:picMkLst>
        </pc:picChg>
        <pc:picChg chg="add del mod">
          <ac:chgData name="영화 진" userId="00b1fe421d0996c2" providerId="LiveId" clId="{F02A19EA-E289-4E28-9DAE-DBE5C728184D}" dt="2019-03-17T12:34:47.056" v="1284"/>
          <ac:picMkLst>
            <pc:docMk/>
            <pc:sldMk cId="3104535906" sldId="279"/>
            <ac:picMk id="10244" creationId="{04D8CDAD-C5DE-4802-8125-5AECEC35C839}"/>
          </ac:picMkLst>
        </pc:picChg>
      </pc:sldChg>
      <pc:sldChg chg="addSp delSp modSp add">
        <pc:chgData name="영화 진" userId="00b1fe421d0996c2" providerId="LiveId" clId="{F02A19EA-E289-4E28-9DAE-DBE5C728184D}" dt="2019-03-17T12:51:22.379" v="2191"/>
        <pc:sldMkLst>
          <pc:docMk/>
          <pc:sldMk cId="511978763" sldId="280"/>
        </pc:sldMkLst>
        <pc:spChg chg="add mod">
          <ac:chgData name="영화 진" userId="00b1fe421d0996c2" providerId="LiveId" clId="{F02A19EA-E289-4E28-9DAE-DBE5C728184D}" dt="2019-03-17T12:51:22.379" v="2191"/>
          <ac:spMkLst>
            <pc:docMk/>
            <pc:sldMk cId="511978763" sldId="280"/>
            <ac:spMk id="7" creationId="{0F110C25-2B09-488B-9867-C2A88ACFDB47}"/>
          </ac:spMkLst>
        </pc:spChg>
        <pc:picChg chg="del">
          <ac:chgData name="영화 진" userId="00b1fe421d0996c2" providerId="LiveId" clId="{F02A19EA-E289-4E28-9DAE-DBE5C728184D}" dt="2019-03-17T12:34:28.998" v="1280" actId="478"/>
          <ac:picMkLst>
            <pc:docMk/>
            <pc:sldMk cId="511978763" sldId="280"/>
            <ac:picMk id="4" creationId="{62CBFCFC-E309-4A0B-A1D3-6294A88920C9}"/>
          </ac:picMkLst>
        </pc:picChg>
        <pc:picChg chg="add mod">
          <ac:chgData name="영화 진" userId="00b1fe421d0996c2" providerId="LiveId" clId="{F02A19EA-E289-4E28-9DAE-DBE5C728184D}" dt="2019-03-17T12:51:06.886" v="2165" actId="1036"/>
          <ac:picMkLst>
            <pc:docMk/>
            <pc:sldMk cId="511978763" sldId="280"/>
            <ac:picMk id="5" creationId="{ACE9E170-33A8-4B23-9140-9836B5672B1D}"/>
          </ac:picMkLst>
        </pc:picChg>
        <pc:picChg chg="add del mod">
          <ac:chgData name="영화 진" userId="00b1fe421d0996c2" providerId="LiveId" clId="{F02A19EA-E289-4E28-9DAE-DBE5C728184D}" dt="2019-03-17T12:34:59.712" v="1290"/>
          <ac:picMkLst>
            <pc:docMk/>
            <pc:sldMk cId="511978763" sldId="280"/>
            <ac:picMk id="15362" creationId="{0B39EFCC-D05C-4B7D-9F9D-276C4A3C42B6}"/>
          </ac:picMkLst>
        </pc:picChg>
        <pc:picChg chg="add del mod">
          <ac:chgData name="영화 진" userId="00b1fe421d0996c2" providerId="LiveId" clId="{F02A19EA-E289-4E28-9DAE-DBE5C728184D}" dt="2019-03-17T12:38:30.476" v="1350"/>
          <ac:picMkLst>
            <pc:docMk/>
            <pc:sldMk cId="511978763" sldId="280"/>
            <ac:picMk id="15364" creationId="{1260F4DC-D7AF-457A-B55D-18990A611380}"/>
          </ac:picMkLst>
        </pc:picChg>
      </pc:sldChg>
      <pc:sldChg chg="addSp delSp modSp add">
        <pc:chgData name="영화 진" userId="00b1fe421d0996c2" providerId="LiveId" clId="{F02A19EA-E289-4E28-9DAE-DBE5C728184D}" dt="2019-03-17T12:51:43.586" v="2210"/>
        <pc:sldMkLst>
          <pc:docMk/>
          <pc:sldMk cId="866903345" sldId="281"/>
        </pc:sldMkLst>
        <pc:spChg chg="add mod">
          <ac:chgData name="영화 진" userId="00b1fe421d0996c2" providerId="LiveId" clId="{F02A19EA-E289-4E28-9DAE-DBE5C728184D}" dt="2019-03-17T12:51:34.622" v="2205" actId="1036"/>
          <ac:spMkLst>
            <pc:docMk/>
            <pc:sldMk cId="866903345" sldId="281"/>
            <ac:spMk id="8" creationId="{F19FBD21-02B8-47D8-A350-23C4138C3D58}"/>
          </ac:spMkLst>
        </pc:spChg>
        <pc:spChg chg="add del">
          <ac:chgData name="영화 진" userId="00b1fe421d0996c2" providerId="LiveId" clId="{F02A19EA-E289-4E28-9DAE-DBE5C728184D}" dt="2019-03-17T12:51:34.270" v="2204"/>
          <ac:spMkLst>
            <pc:docMk/>
            <pc:sldMk cId="866903345" sldId="281"/>
            <ac:spMk id="9" creationId="{5EAEE01B-B5AA-4F15-8376-F7034DE9CC7B}"/>
          </ac:spMkLst>
        </pc:spChg>
        <pc:spChg chg="add mod">
          <ac:chgData name="영화 진" userId="00b1fe421d0996c2" providerId="LiveId" clId="{F02A19EA-E289-4E28-9DAE-DBE5C728184D}" dt="2019-03-17T12:51:43.586" v="2210"/>
          <ac:spMkLst>
            <pc:docMk/>
            <pc:sldMk cId="866903345" sldId="281"/>
            <ac:spMk id="10" creationId="{60A3E351-634E-423E-AE8B-AF4ACFC086E1}"/>
          </ac:spMkLst>
        </pc:spChg>
        <pc:picChg chg="del">
          <ac:chgData name="영화 진" userId="00b1fe421d0996c2" providerId="LiveId" clId="{F02A19EA-E289-4E28-9DAE-DBE5C728184D}" dt="2019-03-17T12:34:27.743" v="1279" actId="478"/>
          <ac:picMkLst>
            <pc:docMk/>
            <pc:sldMk cId="866903345" sldId="281"/>
            <ac:picMk id="4" creationId="{62CBFCFC-E309-4A0B-A1D3-6294A88920C9}"/>
          </ac:picMkLst>
        </pc:picChg>
        <pc:picChg chg="add mod ord">
          <ac:chgData name="영화 진" userId="00b1fe421d0996c2" providerId="LiveId" clId="{F02A19EA-E289-4E28-9DAE-DBE5C728184D}" dt="2019-03-17T12:51:34.622" v="2205" actId="1036"/>
          <ac:picMkLst>
            <pc:docMk/>
            <pc:sldMk cId="866903345" sldId="281"/>
            <ac:picMk id="5" creationId="{11BA6AD7-A5A0-4B65-B9A8-4E7474033049}"/>
          </ac:picMkLst>
        </pc:picChg>
        <pc:picChg chg="add del">
          <ac:chgData name="영화 진" userId="00b1fe421d0996c2" providerId="LiveId" clId="{F02A19EA-E289-4E28-9DAE-DBE5C728184D}" dt="2019-03-17T12:37:58.478" v="1342" actId="478"/>
          <ac:picMkLst>
            <pc:docMk/>
            <pc:sldMk cId="866903345" sldId="281"/>
            <ac:picMk id="6" creationId="{110F3467-047E-4B5E-812D-EFE089423E5C}"/>
          </ac:picMkLst>
        </pc:picChg>
        <pc:picChg chg="add del">
          <ac:chgData name="영화 진" userId="00b1fe421d0996c2" providerId="LiveId" clId="{F02A19EA-E289-4E28-9DAE-DBE5C728184D}" dt="2019-03-17T12:38:07.088" v="1346" actId="478"/>
          <ac:picMkLst>
            <pc:docMk/>
            <pc:sldMk cId="866903345" sldId="281"/>
            <ac:picMk id="7" creationId="{DF5AAC6F-0164-4B2B-9325-090BD97C2E32}"/>
          </ac:picMkLst>
        </pc:picChg>
        <pc:picChg chg="add mod ord">
          <ac:chgData name="영화 진" userId="00b1fe421d0996c2" providerId="LiveId" clId="{F02A19EA-E289-4E28-9DAE-DBE5C728184D}" dt="2019-03-17T12:51:34.622" v="2205" actId="1036"/>
          <ac:picMkLst>
            <pc:docMk/>
            <pc:sldMk cId="866903345" sldId="281"/>
            <ac:picMk id="14338" creationId="{3BA12639-7F74-4A53-82DC-5FA5024EDFB9}"/>
          </ac:picMkLst>
        </pc:picChg>
      </pc:sldChg>
      <pc:sldChg chg="addSp delSp modSp add">
        <pc:chgData name="영화 진" userId="00b1fe421d0996c2" providerId="LiveId" clId="{F02A19EA-E289-4E28-9DAE-DBE5C728184D}" dt="2019-03-18T04:25:49.524" v="8354" actId="20577"/>
        <pc:sldMkLst>
          <pc:docMk/>
          <pc:sldMk cId="3927223689" sldId="282"/>
        </pc:sldMkLst>
        <pc:spChg chg="add mod">
          <ac:chgData name="영화 진" userId="00b1fe421d0996c2" providerId="LiveId" clId="{F02A19EA-E289-4E28-9DAE-DBE5C728184D}" dt="2019-03-18T04:25:49.524" v="8354" actId="20577"/>
          <ac:spMkLst>
            <pc:docMk/>
            <pc:sldMk cId="3927223689" sldId="282"/>
            <ac:spMk id="7" creationId="{D97089A6-9F43-4538-A0E7-CDF2F7CC7E32}"/>
          </ac:spMkLst>
        </pc:spChg>
        <pc:picChg chg="del">
          <ac:chgData name="영화 진" userId="00b1fe421d0996c2" providerId="LiveId" clId="{F02A19EA-E289-4E28-9DAE-DBE5C728184D}" dt="2019-03-17T12:34:26.894" v="1278" actId="478"/>
          <ac:picMkLst>
            <pc:docMk/>
            <pc:sldMk cId="3927223689" sldId="282"/>
            <ac:picMk id="4" creationId="{62CBFCFC-E309-4A0B-A1D3-6294A88920C9}"/>
          </ac:picMkLst>
        </pc:picChg>
        <pc:picChg chg="add mod">
          <ac:chgData name="영화 진" userId="00b1fe421d0996c2" providerId="LiveId" clId="{F02A19EA-E289-4E28-9DAE-DBE5C728184D}" dt="2019-03-17T12:52:08.712" v="2231" actId="1036"/>
          <ac:picMkLst>
            <pc:docMk/>
            <pc:sldMk cId="3927223689" sldId="282"/>
            <ac:picMk id="5" creationId="{F4C8C034-7D60-43F3-98BF-1E2AF91F42F4}"/>
          </ac:picMkLst>
        </pc:picChg>
        <pc:picChg chg="add del mod">
          <ac:chgData name="영화 진" userId="00b1fe421d0996c2" providerId="LiveId" clId="{F02A19EA-E289-4E28-9DAE-DBE5C728184D}" dt="2019-03-17T12:40:28.319" v="1383"/>
          <ac:picMkLst>
            <pc:docMk/>
            <pc:sldMk cId="3927223689" sldId="282"/>
            <ac:picMk id="6" creationId="{5D62D607-B2BC-4AB3-964A-4ACE75F3E079}"/>
          </ac:picMkLst>
        </pc:picChg>
        <pc:picChg chg="add del mod">
          <ac:chgData name="영화 진" userId="00b1fe421d0996c2" providerId="LiveId" clId="{F02A19EA-E289-4E28-9DAE-DBE5C728184D}" dt="2019-03-17T12:38:56.416" v="1360"/>
          <ac:picMkLst>
            <pc:docMk/>
            <pc:sldMk cId="3927223689" sldId="282"/>
            <ac:picMk id="13314" creationId="{4B4A769B-0963-40BD-8D64-0BBAA2040D65}"/>
          </ac:picMkLst>
        </pc:picChg>
      </pc:sldChg>
      <pc:sldChg chg="addSp delSp modSp add">
        <pc:chgData name="영화 진" userId="00b1fe421d0996c2" providerId="LiveId" clId="{F02A19EA-E289-4E28-9DAE-DBE5C728184D}" dt="2019-03-17T13:13:04.823" v="3222" actId="20577"/>
        <pc:sldMkLst>
          <pc:docMk/>
          <pc:sldMk cId="2129021098" sldId="283"/>
        </pc:sldMkLst>
        <pc:spChg chg="add">
          <ac:chgData name="영화 진" userId="00b1fe421d0996c2" providerId="LiveId" clId="{F02A19EA-E289-4E28-9DAE-DBE5C728184D}" dt="2019-03-17T12:39:35.677" v="1363"/>
          <ac:spMkLst>
            <pc:docMk/>
            <pc:sldMk cId="2129021098" sldId="283"/>
            <ac:spMk id="8" creationId="{627D663B-F368-493D-9F13-615F44BA4FCE}"/>
          </ac:spMkLst>
        </pc:spChg>
        <pc:spChg chg="add mod">
          <ac:chgData name="영화 진" userId="00b1fe421d0996c2" providerId="LiveId" clId="{F02A19EA-E289-4E28-9DAE-DBE5C728184D}" dt="2019-03-17T13:13:04.823" v="3222" actId="20577"/>
          <ac:spMkLst>
            <pc:docMk/>
            <pc:sldMk cId="2129021098" sldId="283"/>
            <ac:spMk id="10" creationId="{5D7BEB79-F075-4F7A-8810-8B6FFBF039D1}"/>
          </ac:spMkLst>
        </pc:spChg>
        <pc:picChg chg="del">
          <ac:chgData name="영화 진" userId="00b1fe421d0996c2" providerId="LiveId" clId="{F02A19EA-E289-4E28-9DAE-DBE5C728184D}" dt="2019-03-17T12:34:25.939" v="1277" actId="478"/>
          <ac:picMkLst>
            <pc:docMk/>
            <pc:sldMk cId="2129021098" sldId="283"/>
            <ac:picMk id="4" creationId="{62CBFCFC-E309-4A0B-A1D3-6294A88920C9}"/>
          </ac:picMkLst>
        </pc:picChg>
        <pc:picChg chg="add del">
          <ac:chgData name="영화 진" userId="00b1fe421d0996c2" providerId="LiveId" clId="{F02A19EA-E289-4E28-9DAE-DBE5C728184D}" dt="2019-03-17T12:39:35.335" v="1362" actId="478"/>
          <ac:picMkLst>
            <pc:docMk/>
            <pc:sldMk cId="2129021098" sldId="283"/>
            <ac:picMk id="5" creationId="{E44A2677-4296-4482-9125-E9796717441B}"/>
          </ac:picMkLst>
        </pc:picChg>
        <pc:picChg chg="add del">
          <ac:chgData name="영화 진" userId="00b1fe421d0996c2" providerId="LiveId" clId="{F02A19EA-E289-4E28-9DAE-DBE5C728184D}" dt="2019-03-17T12:40:13.081" v="1375" actId="478"/>
          <ac:picMkLst>
            <pc:docMk/>
            <pc:sldMk cId="2129021098" sldId="283"/>
            <ac:picMk id="6" creationId="{59E8CF03-52B1-4B12-A498-3131223D2080}"/>
          </ac:picMkLst>
        </pc:picChg>
        <pc:picChg chg="add del">
          <ac:chgData name="영화 진" userId="00b1fe421d0996c2" providerId="LiveId" clId="{F02A19EA-E289-4E28-9DAE-DBE5C728184D}" dt="2019-03-17T12:39:55.286" v="1368" actId="478"/>
          <ac:picMkLst>
            <pc:docMk/>
            <pc:sldMk cId="2129021098" sldId="283"/>
            <ac:picMk id="7" creationId="{C3F986FC-44C5-491C-B8F3-C25CB9CF88CA}"/>
          </ac:picMkLst>
        </pc:picChg>
        <pc:picChg chg="add mod ord">
          <ac:chgData name="영화 진" userId="00b1fe421d0996c2" providerId="LiveId" clId="{F02A19EA-E289-4E28-9DAE-DBE5C728184D}" dt="2019-03-17T12:39:54.432" v="1367" actId="167"/>
          <ac:picMkLst>
            <pc:docMk/>
            <pc:sldMk cId="2129021098" sldId="283"/>
            <ac:picMk id="12290" creationId="{E4420D69-7906-4324-89C9-4A78CCC72926}"/>
          </ac:picMkLst>
        </pc:picChg>
        <pc:picChg chg="add mod ord">
          <ac:chgData name="영화 진" userId="00b1fe421d0996c2" providerId="LiveId" clId="{F02A19EA-E289-4E28-9DAE-DBE5C728184D}" dt="2019-03-17T12:40:11.811" v="1374" actId="167"/>
          <ac:picMkLst>
            <pc:docMk/>
            <pc:sldMk cId="2129021098" sldId="283"/>
            <ac:picMk id="12292" creationId="{80E24F40-7B18-468D-B687-219E9666BACB}"/>
          </ac:picMkLst>
        </pc:picChg>
      </pc:sldChg>
      <pc:sldChg chg="addSp delSp modSp add">
        <pc:chgData name="영화 진" userId="00b1fe421d0996c2" providerId="LiveId" clId="{F02A19EA-E289-4E28-9DAE-DBE5C728184D}" dt="2019-03-17T17:00:55.940" v="6104" actId="20577"/>
        <pc:sldMkLst>
          <pc:docMk/>
          <pc:sldMk cId="3396952241" sldId="284"/>
        </pc:sldMkLst>
        <pc:spChg chg="add mod">
          <ac:chgData name="영화 진" userId="00b1fe421d0996c2" providerId="LiveId" clId="{F02A19EA-E289-4E28-9DAE-DBE5C728184D}" dt="2019-03-17T17:00:55.940" v="6104" actId="20577"/>
          <ac:spMkLst>
            <pc:docMk/>
            <pc:sldMk cId="3396952241" sldId="284"/>
            <ac:spMk id="6" creationId="{0FF0612E-B0A7-4EEF-A269-E4A9B6D0EDAA}"/>
          </ac:spMkLst>
        </pc:spChg>
        <pc:picChg chg="del">
          <ac:chgData name="영화 진" userId="00b1fe421d0996c2" providerId="LiveId" clId="{F02A19EA-E289-4E28-9DAE-DBE5C728184D}" dt="2019-03-17T12:34:25.094" v="1276" actId="478"/>
          <ac:picMkLst>
            <pc:docMk/>
            <pc:sldMk cId="3396952241" sldId="284"/>
            <ac:picMk id="4" creationId="{62CBFCFC-E309-4A0B-A1D3-6294A88920C9}"/>
          </ac:picMkLst>
        </pc:picChg>
        <pc:picChg chg="add mod">
          <ac:chgData name="영화 진" userId="00b1fe421d0996c2" providerId="LiveId" clId="{F02A19EA-E289-4E28-9DAE-DBE5C728184D}" dt="2019-03-17T13:23:41.305" v="3454" actId="1036"/>
          <ac:picMkLst>
            <pc:docMk/>
            <pc:sldMk cId="3396952241" sldId="284"/>
            <ac:picMk id="5" creationId="{87024788-7E72-4829-8C38-0454BCD929E6}"/>
          </ac:picMkLst>
        </pc:picChg>
        <pc:picChg chg="add del mod">
          <ac:chgData name="영화 진" userId="00b1fe421d0996c2" providerId="LiveId" clId="{F02A19EA-E289-4E28-9DAE-DBE5C728184D}" dt="2019-03-17T12:40:23.791" v="1379"/>
          <ac:picMkLst>
            <pc:docMk/>
            <pc:sldMk cId="3396952241" sldId="284"/>
            <ac:picMk id="11266" creationId="{80297B97-F799-468C-A0F0-9458F0611D7F}"/>
          </ac:picMkLst>
        </pc:picChg>
      </pc:sldChg>
      <pc:sldChg chg="modSp add">
        <pc:chgData name="영화 진" userId="00b1fe421d0996c2" providerId="LiveId" clId="{F02A19EA-E289-4E28-9DAE-DBE5C728184D}" dt="2019-03-18T06:24:21.672" v="9485" actId="113"/>
        <pc:sldMkLst>
          <pc:docMk/>
          <pc:sldMk cId="4146841045" sldId="285"/>
        </pc:sldMkLst>
        <pc:spChg chg="mod">
          <ac:chgData name="영화 진" userId="00b1fe421d0996c2" providerId="LiveId" clId="{F02A19EA-E289-4E28-9DAE-DBE5C728184D}" dt="2019-03-18T06:24:21.672" v="9485" actId="113"/>
          <ac:spMkLst>
            <pc:docMk/>
            <pc:sldMk cId="4146841045" sldId="285"/>
            <ac:spMk id="5" creationId="{82CC11DE-A5DF-4D15-A0E1-477932CC9F12}"/>
          </ac:spMkLst>
        </pc:spChg>
      </pc:sldChg>
      <pc:sldChg chg="addSp delSp modSp add">
        <pc:chgData name="영화 진" userId="00b1fe421d0996c2" providerId="LiveId" clId="{F02A19EA-E289-4E28-9DAE-DBE5C728184D}" dt="2019-03-17T13:23:55.538" v="3458" actId="1035"/>
        <pc:sldMkLst>
          <pc:docMk/>
          <pc:sldMk cId="1354749942" sldId="286"/>
        </pc:sldMkLst>
        <pc:spChg chg="mod">
          <ac:chgData name="영화 진" userId="00b1fe421d0996c2" providerId="LiveId" clId="{F02A19EA-E289-4E28-9DAE-DBE5C728184D}" dt="2019-03-17T13:20:08.295" v="3405" actId="20577"/>
          <ac:spMkLst>
            <pc:docMk/>
            <pc:sldMk cId="1354749942" sldId="286"/>
            <ac:spMk id="2" creationId="{00000000-0000-0000-0000-000000000000}"/>
          </ac:spMkLst>
        </pc:spChg>
        <pc:spChg chg="del">
          <ac:chgData name="영화 진" userId="00b1fe421d0996c2" providerId="LiveId" clId="{F02A19EA-E289-4E28-9DAE-DBE5C728184D}" dt="2019-03-17T13:19:32.635" v="3389" actId="478"/>
          <ac:spMkLst>
            <pc:docMk/>
            <pc:sldMk cId="1354749942" sldId="286"/>
            <ac:spMk id="6" creationId="{0FF0612E-B0A7-4EEF-A269-E4A9B6D0EDAA}"/>
          </ac:spMkLst>
        </pc:spChg>
        <pc:spChg chg="add mod">
          <ac:chgData name="영화 진" userId="00b1fe421d0996c2" providerId="LiveId" clId="{F02A19EA-E289-4E28-9DAE-DBE5C728184D}" dt="2019-03-17T13:20:35.610" v="3410" actId="20577"/>
          <ac:spMkLst>
            <pc:docMk/>
            <pc:sldMk cId="1354749942" sldId="286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7T13:21:39.814" v="3438" actId="14100"/>
          <ac:spMkLst>
            <pc:docMk/>
            <pc:sldMk cId="1354749942" sldId="286"/>
            <ac:spMk id="8" creationId="{2143E8F4-C3CD-42B1-8826-7B05C85897C9}"/>
          </ac:spMkLst>
        </pc:spChg>
        <pc:spChg chg="add mod">
          <ac:chgData name="영화 진" userId="00b1fe421d0996c2" providerId="LiveId" clId="{F02A19EA-E289-4E28-9DAE-DBE5C728184D}" dt="2019-03-17T13:21:59.440" v="3452" actId="1037"/>
          <ac:spMkLst>
            <pc:docMk/>
            <pc:sldMk cId="1354749942" sldId="286"/>
            <ac:spMk id="9" creationId="{2B27AE72-BB60-4DA9-BA06-E755FB6AECD6}"/>
          </ac:spMkLst>
        </pc:spChg>
        <pc:picChg chg="add mod">
          <ac:chgData name="영화 진" userId="00b1fe421d0996c2" providerId="LiveId" clId="{F02A19EA-E289-4E28-9DAE-DBE5C728184D}" dt="2019-03-17T13:23:55.538" v="3458" actId="1035"/>
          <ac:picMkLst>
            <pc:docMk/>
            <pc:sldMk cId="1354749942" sldId="286"/>
            <ac:picMk id="4" creationId="{341DCEF4-27CD-43B2-89DF-A4440D7D6ECC}"/>
          </ac:picMkLst>
        </pc:picChg>
        <pc:picChg chg="del">
          <ac:chgData name="영화 진" userId="00b1fe421d0996c2" providerId="LiveId" clId="{F02A19EA-E289-4E28-9DAE-DBE5C728184D}" dt="2019-03-17T13:19:29.424" v="3388" actId="478"/>
          <ac:picMkLst>
            <pc:docMk/>
            <pc:sldMk cId="1354749942" sldId="286"/>
            <ac:picMk id="5" creationId="{87024788-7E72-4829-8C38-0454BCD929E6}"/>
          </ac:picMkLst>
        </pc:picChg>
      </pc:sldChg>
      <pc:sldChg chg="addSp delSp modSp add">
        <pc:chgData name="영화 진" userId="00b1fe421d0996c2" providerId="LiveId" clId="{F02A19EA-E289-4E28-9DAE-DBE5C728184D}" dt="2019-03-18T04:30:53.699" v="8399" actId="1076"/>
        <pc:sldMkLst>
          <pc:docMk/>
          <pc:sldMk cId="207979848" sldId="287"/>
        </pc:sldMkLst>
        <pc:spChg chg="mod">
          <ac:chgData name="영화 진" userId="00b1fe421d0996c2" providerId="LiveId" clId="{F02A19EA-E289-4E28-9DAE-DBE5C728184D}" dt="2019-03-17T13:25:31.770" v="3511" actId="20577"/>
          <ac:spMkLst>
            <pc:docMk/>
            <pc:sldMk cId="207979848" sldId="287"/>
            <ac:spMk id="7" creationId="{8019EF08-87B8-4D4D-AA1A-01A03C3EFCCB}"/>
          </ac:spMkLst>
        </pc:spChg>
        <pc:spChg chg="del">
          <ac:chgData name="영화 진" userId="00b1fe421d0996c2" providerId="LiveId" clId="{F02A19EA-E289-4E28-9DAE-DBE5C728184D}" dt="2019-03-17T13:24:43.390" v="3461" actId="478"/>
          <ac:spMkLst>
            <pc:docMk/>
            <pc:sldMk cId="207979848" sldId="287"/>
            <ac:spMk id="8" creationId="{2143E8F4-C3CD-42B1-8826-7B05C85897C9}"/>
          </ac:spMkLst>
        </pc:spChg>
        <pc:spChg chg="add mod">
          <ac:chgData name="영화 진" userId="00b1fe421d0996c2" providerId="LiveId" clId="{F02A19EA-E289-4E28-9DAE-DBE5C728184D}" dt="2019-03-18T04:30:48.978" v="8398" actId="1037"/>
          <ac:spMkLst>
            <pc:docMk/>
            <pc:sldMk cId="207979848" sldId="287"/>
            <ac:spMk id="8" creationId="{D2BA982F-2525-437A-B9E2-1BFBC2CCE0A2}"/>
          </ac:spMkLst>
        </pc:spChg>
        <pc:spChg chg="del">
          <ac:chgData name="영화 진" userId="00b1fe421d0996c2" providerId="LiveId" clId="{F02A19EA-E289-4E28-9DAE-DBE5C728184D}" dt="2019-03-17T13:24:44.079" v="3462" actId="478"/>
          <ac:spMkLst>
            <pc:docMk/>
            <pc:sldMk cId="207979848" sldId="287"/>
            <ac:spMk id="9" creationId="{2B27AE72-BB60-4DA9-BA06-E755FB6AECD6}"/>
          </ac:spMkLst>
        </pc:spChg>
        <pc:spChg chg="add mod">
          <ac:chgData name="영화 진" userId="00b1fe421d0996c2" providerId="LiveId" clId="{F02A19EA-E289-4E28-9DAE-DBE5C728184D}" dt="2019-03-18T04:30:46.684" v="8397" actId="1037"/>
          <ac:spMkLst>
            <pc:docMk/>
            <pc:sldMk cId="207979848" sldId="287"/>
            <ac:spMk id="13" creationId="{2EFB9BEA-002C-454C-B54E-B6E1C424BA04}"/>
          </ac:spMkLst>
        </pc:spChg>
        <pc:picChg chg="del">
          <ac:chgData name="영화 진" userId="00b1fe421d0996c2" providerId="LiveId" clId="{F02A19EA-E289-4E28-9DAE-DBE5C728184D}" dt="2019-03-17T13:24:42.433" v="3460" actId="478"/>
          <ac:picMkLst>
            <pc:docMk/>
            <pc:sldMk cId="207979848" sldId="287"/>
            <ac:picMk id="4" creationId="{341DCEF4-27CD-43B2-89DF-A4440D7D6ECC}"/>
          </ac:picMkLst>
        </pc:picChg>
        <pc:picChg chg="add del mod">
          <ac:chgData name="영화 진" userId="00b1fe421d0996c2" providerId="LiveId" clId="{F02A19EA-E289-4E28-9DAE-DBE5C728184D}" dt="2019-03-17T13:26:26.247" v="3516" actId="478"/>
          <ac:picMkLst>
            <pc:docMk/>
            <pc:sldMk cId="207979848" sldId="287"/>
            <ac:picMk id="5" creationId="{B5E605D9-EDAA-42B7-B32E-2FC023A8FECC}"/>
          </ac:picMkLst>
        </pc:picChg>
        <pc:picChg chg="add del mod">
          <ac:chgData name="영화 진" userId="00b1fe421d0996c2" providerId="LiveId" clId="{F02A19EA-E289-4E28-9DAE-DBE5C728184D}" dt="2019-03-17T13:26:56.465" v="3521" actId="478"/>
          <ac:picMkLst>
            <pc:docMk/>
            <pc:sldMk cId="207979848" sldId="287"/>
            <ac:picMk id="10" creationId="{4633ED59-B3C0-4100-9B6C-E026C7B97727}"/>
          </ac:picMkLst>
        </pc:picChg>
        <pc:picChg chg="add mod modCrop">
          <ac:chgData name="영화 진" userId="00b1fe421d0996c2" providerId="LiveId" clId="{F02A19EA-E289-4E28-9DAE-DBE5C728184D}" dt="2019-03-18T04:30:46.684" v="8397" actId="1037"/>
          <ac:picMkLst>
            <pc:docMk/>
            <pc:sldMk cId="207979848" sldId="287"/>
            <ac:picMk id="12" creationId="{3965B1B2-5926-491A-8705-A967D7FFEE95}"/>
          </ac:picMkLst>
        </pc:picChg>
        <pc:picChg chg="add mod">
          <ac:chgData name="영화 진" userId="00b1fe421d0996c2" providerId="LiveId" clId="{F02A19EA-E289-4E28-9DAE-DBE5C728184D}" dt="2019-03-18T04:30:53.699" v="8399" actId="1076"/>
          <ac:picMkLst>
            <pc:docMk/>
            <pc:sldMk cId="207979848" sldId="287"/>
            <ac:picMk id="2050" creationId="{8DBF5633-3926-4928-806F-E1DDC6D1BD76}"/>
          </ac:picMkLst>
        </pc:picChg>
      </pc:sldChg>
      <pc:sldChg chg="addSp delSp modSp add">
        <pc:chgData name="영화 진" userId="00b1fe421d0996c2" providerId="LiveId" clId="{F02A19EA-E289-4E28-9DAE-DBE5C728184D}" dt="2019-03-17T13:32:12.054" v="3655" actId="1038"/>
        <pc:sldMkLst>
          <pc:docMk/>
          <pc:sldMk cId="220447750" sldId="288"/>
        </pc:sldMkLst>
        <pc:spChg chg="mod">
          <ac:chgData name="영화 진" userId="00b1fe421d0996c2" providerId="LiveId" clId="{F02A19EA-E289-4E28-9DAE-DBE5C728184D}" dt="2019-03-17T13:30:58.959" v="3637" actId="20577"/>
          <ac:spMkLst>
            <pc:docMk/>
            <pc:sldMk cId="220447750" sldId="288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7T13:32:12.054" v="3655" actId="1038"/>
          <ac:spMkLst>
            <pc:docMk/>
            <pc:sldMk cId="220447750" sldId="288"/>
            <ac:spMk id="10" creationId="{EBF41507-458B-4E89-A02E-185F8601AC99}"/>
          </ac:spMkLst>
        </pc:spChg>
        <pc:picChg chg="add del mod">
          <ac:chgData name="영화 진" userId="00b1fe421d0996c2" providerId="LiveId" clId="{F02A19EA-E289-4E28-9DAE-DBE5C728184D}" dt="2019-03-17T13:31:10.295" v="3640" actId="478"/>
          <ac:picMkLst>
            <pc:docMk/>
            <pc:sldMk cId="220447750" sldId="288"/>
            <ac:picMk id="4" creationId="{5E7A8662-C643-47E5-998E-D09299B37E1D}"/>
          </ac:picMkLst>
        </pc:picChg>
        <pc:picChg chg="add mod">
          <ac:chgData name="영화 진" userId="00b1fe421d0996c2" providerId="LiveId" clId="{F02A19EA-E289-4E28-9DAE-DBE5C728184D}" dt="2019-03-17T13:32:03.140" v="3649" actId="1076"/>
          <ac:picMkLst>
            <pc:docMk/>
            <pc:sldMk cId="220447750" sldId="288"/>
            <ac:picMk id="6" creationId="{64246D06-BB4E-4E7F-8482-81EC305806E2}"/>
          </ac:picMkLst>
        </pc:picChg>
        <pc:picChg chg="del">
          <ac:chgData name="영화 진" userId="00b1fe421d0996c2" providerId="LiveId" clId="{F02A19EA-E289-4E28-9DAE-DBE5C728184D}" dt="2019-03-17T13:27:35.814" v="3529" actId="478"/>
          <ac:picMkLst>
            <pc:docMk/>
            <pc:sldMk cId="220447750" sldId="288"/>
            <ac:picMk id="12" creationId="{3965B1B2-5926-491A-8705-A967D7FFEE95}"/>
          </ac:picMkLst>
        </pc:picChg>
        <pc:picChg chg="add mod">
          <ac:chgData name="영화 진" userId="00b1fe421d0996c2" providerId="LiveId" clId="{F02A19EA-E289-4E28-9DAE-DBE5C728184D}" dt="2019-03-17T13:32:01.621" v="3648" actId="1076"/>
          <ac:picMkLst>
            <pc:docMk/>
            <pc:sldMk cId="220447750" sldId="288"/>
            <ac:picMk id="16386" creationId="{2488AC62-6E87-42B8-B07E-C2B4DE8EBECE}"/>
          </ac:picMkLst>
        </pc:picChg>
      </pc:sldChg>
      <pc:sldChg chg="addSp delSp modSp add">
        <pc:chgData name="영화 진" userId="00b1fe421d0996c2" providerId="LiveId" clId="{F02A19EA-E289-4E28-9DAE-DBE5C728184D}" dt="2019-03-17T13:41:07.397" v="3822"/>
        <pc:sldMkLst>
          <pc:docMk/>
          <pc:sldMk cId="600781115" sldId="289"/>
        </pc:sldMkLst>
        <pc:spChg chg="mod">
          <ac:chgData name="영화 진" userId="00b1fe421d0996c2" providerId="LiveId" clId="{F02A19EA-E289-4E28-9DAE-DBE5C728184D}" dt="2019-03-17T13:41:07.397" v="3822"/>
          <ac:spMkLst>
            <pc:docMk/>
            <pc:sldMk cId="600781115" sldId="289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7T13:39:10.221" v="3727" actId="1076"/>
          <ac:spMkLst>
            <pc:docMk/>
            <pc:sldMk cId="600781115" sldId="289"/>
            <ac:spMk id="9" creationId="{2E13C427-0D13-40A9-8364-6E804249A306}"/>
          </ac:spMkLst>
        </pc:spChg>
        <pc:spChg chg="del">
          <ac:chgData name="영화 진" userId="00b1fe421d0996c2" providerId="LiveId" clId="{F02A19EA-E289-4E28-9DAE-DBE5C728184D}" dt="2019-03-17T13:32:58.408" v="3664" actId="478"/>
          <ac:spMkLst>
            <pc:docMk/>
            <pc:sldMk cId="600781115" sldId="289"/>
            <ac:spMk id="10" creationId="{EBF41507-458B-4E89-A02E-185F8601AC99}"/>
          </ac:spMkLst>
        </pc:spChg>
        <pc:spChg chg="add mod">
          <ac:chgData name="영화 진" userId="00b1fe421d0996c2" providerId="LiveId" clId="{F02A19EA-E289-4E28-9DAE-DBE5C728184D}" dt="2019-03-17T13:38:10.692" v="3700" actId="14100"/>
          <ac:spMkLst>
            <pc:docMk/>
            <pc:sldMk cId="600781115" sldId="289"/>
            <ac:spMk id="11" creationId="{6B5B6D0F-0514-4639-A566-FBBE521E4C4C}"/>
          </ac:spMkLst>
        </pc:spChg>
        <pc:spChg chg="add mod">
          <ac:chgData name="영화 진" userId="00b1fe421d0996c2" providerId="LiveId" clId="{F02A19EA-E289-4E28-9DAE-DBE5C728184D}" dt="2019-03-17T13:38:25.745" v="3717" actId="1037"/>
          <ac:spMkLst>
            <pc:docMk/>
            <pc:sldMk cId="600781115" sldId="289"/>
            <ac:spMk id="12" creationId="{071BC97B-3F8D-4669-BDFC-51F2FC7B9A52}"/>
          </ac:spMkLst>
        </pc:spChg>
        <pc:spChg chg="add mod">
          <ac:chgData name="영화 진" userId="00b1fe421d0996c2" providerId="LiveId" clId="{F02A19EA-E289-4E28-9DAE-DBE5C728184D}" dt="2019-03-17T13:39:14.266" v="3729" actId="1076"/>
          <ac:spMkLst>
            <pc:docMk/>
            <pc:sldMk cId="600781115" sldId="289"/>
            <ac:spMk id="14" creationId="{3306B1D2-9DF9-441C-8EA0-11CF4B667C83}"/>
          </ac:spMkLst>
        </pc:spChg>
        <pc:picChg chg="add del mod">
          <ac:chgData name="영화 진" userId="00b1fe421d0996c2" providerId="LiveId" clId="{F02A19EA-E289-4E28-9DAE-DBE5C728184D}" dt="2019-03-17T13:37:15.391" v="3671" actId="478"/>
          <ac:picMkLst>
            <pc:docMk/>
            <pc:sldMk cId="600781115" sldId="289"/>
            <ac:picMk id="4" creationId="{55949A4C-9AF8-4CF1-ABB5-396134CECB22}"/>
          </ac:picMkLst>
        </pc:picChg>
        <pc:picChg chg="del">
          <ac:chgData name="영화 진" userId="00b1fe421d0996c2" providerId="LiveId" clId="{F02A19EA-E289-4E28-9DAE-DBE5C728184D}" dt="2019-03-17T13:32:58.728" v="3665" actId="478"/>
          <ac:picMkLst>
            <pc:docMk/>
            <pc:sldMk cId="600781115" sldId="289"/>
            <ac:picMk id="6" creationId="{64246D06-BB4E-4E7F-8482-81EC305806E2}"/>
          </ac:picMkLst>
        </pc:picChg>
        <pc:picChg chg="add mod">
          <ac:chgData name="영화 진" userId="00b1fe421d0996c2" providerId="LiveId" clId="{F02A19EA-E289-4E28-9DAE-DBE5C728184D}" dt="2019-03-17T13:38:15.561" v="3703" actId="1076"/>
          <ac:picMkLst>
            <pc:docMk/>
            <pc:sldMk cId="600781115" sldId="289"/>
            <ac:picMk id="8" creationId="{21168B82-CDD5-44E4-AAF4-07B40CC1B3FB}"/>
          </ac:picMkLst>
        </pc:picChg>
        <pc:picChg chg="del">
          <ac:chgData name="영화 진" userId="00b1fe421d0996c2" providerId="LiveId" clId="{F02A19EA-E289-4E28-9DAE-DBE5C728184D}" dt="2019-03-17T13:32:58.064" v="3663" actId="478"/>
          <ac:picMkLst>
            <pc:docMk/>
            <pc:sldMk cId="600781115" sldId="289"/>
            <ac:picMk id="16386" creationId="{2488AC62-6E87-42B8-B07E-C2B4DE8EBECE}"/>
          </ac:picMkLst>
        </pc:picChg>
      </pc:sldChg>
      <pc:sldChg chg="addSp delSp modSp add">
        <pc:chgData name="영화 진" userId="00b1fe421d0996c2" providerId="LiveId" clId="{F02A19EA-E289-4E28-9DAE-DBE5C728184D}" dt="2019-03-17T13:41:35.037" v="3827"/>
        <pc:sldMkLst>
          <pc:docMk/>
          <pc:sldMk cId="370078554" sldId="290"/>
        </pc:sldMkLst>
        <pc:spChg chg="mod">
          <ac:chgData name="영화 진" userId="00b1fe421d0996c2" providerId="LiveId" clId="{F02A19EA-E289-4E28-9DAE-DBE5C728184D}" dt="2019-03-17T13:41:35.037" v="3827"/>
          <ac:spMkLst>
            <pc:docMk/>
            <pc:sldMk cId="370078554" sldId="290"/>
            <ac:spMk id="7" creationId="{8019EF08-87B8-4D4D-AA1A-01A03C3EFCCB}"/>
          </ac:spMkLst>
        </pc:spChg>
        <pc:spChg chg="del">
          <ac:chgData name="영화 진" userId="00b1fe421d0996c2" providerId="LiveId" clId="{F02A19EA-E289-4E28-9DAE-DBE5C728184D}" dt="2019-03-17T13:40:17.943" v="3774" actId="478"/>
          <ac:spMkLst>
            <pc:docMk/>
            <pc:sldMk cId="370078554" sldId="290"/>
            <ac:spMk id="9" creationId="{2E13C427-0D13-40A9-8364-6E804249A306}"/>
          </ac:spMkLst>
        </pc:spChg>
        <pc:spChg chg="mod ord">
          <ac:chgData name="영화 진" userId="00b1fe421d0996c2" providerId="LiveId" clId="{F02A19EA-E289-4E28-9DAE-DBE5C728184D}" dt="2019-03-17T13:40:46.306" v="3799" actId="1035"/>
          <ac:spMkLst>
            <pc:docMk/>
            <pc:sldMk cId="370078554" sldId="290"/>
            <ac:spMk id="11" creationId="{6B5B6D0F-0514-4639-A566-FBBE521E4C4C}"/>
          </ac:spMkLst>
        </pc:spChg>
        <pc:spChg chg="del">
          <ac:chgData name="영화 진" userId="00b1fe421d0996c2" providerId="LiveId" clId="{F02A19EA-E289-4E28-9DAE-DBE5C728184D}" dt="2019-03-17T13:40:15.951" v="3772" actId="478"/>
          <ac:spMkLst>
            <pc:docMk/>
            <pc:sldMk cId="370078554" sldId="290"/>
            <ac:spMk id="12" creationId="{071BC97B-3F8D-4669-BDFC-51F2FC7B9A52}"/>
          </ac:spMkLst>
        </pc:spChg>
        <pc:spChg chg="del">
          <ac:chgData name="영화 진" userId="00b1fe421d0996c2" providerId="LiveId" clId="{F02A19EA-E289-4E28-9DAE-DBE5C728184D}" dt="2019-03-17T13:40:16.512" v="3773" actId="478"/>
          <ac:spMkLst>
            <pc:docMk/>
            <pc:sldMk cId="370078554" sldId="290"/>
            <ac:spMk id="14" creationId="{3306B1D2-9DF9-441C-8EA0-11CF4B667C83}"/>
          </ac:spMkLst>
        </pc:spChg>
        <pc:picChg chg="add mod">
          <ac:chgData name="영화 진" userId="00b1fe421d0996c2" providerId="LiveId" clId="{F02A19EA-E289-4E28-9DAE-DBE5C728184D}" dt="2019-03-17T13:40:28.072" v="3780" actId="1076"/>
          <ac:picMkLst>
            <pc:docMk/>
            <pc:sldMk cId="370078554" sldId="290"/>
            <ac:picMk id="4" creationId="{9EE24542-4C62-4358-9749-D803C326BE98}"/>
          </ac:picMkLst>
        </pc:picChg>
        <pc:picChg chg="del">
          <ac:chgData name="영화 진" userId="00b1fe421d0996c2" providerId="LiveId" clId="{F02A19EA-E289-4E28-9DAE-DBE5C728184D}" dt="2019-03-17T13:39:53.611" v="3736" actId="478"/>
          <ac:picMkLst>
            <pc:docMk/>
            <pc:sldMk cId="370078554" sldId="290"/>
            <ac:picMk id="8" creationId="{21168B82-CDD5-44E4-AAF4-07B40CC1B3FB}"/>
          </ac:picMkLst>
        </pc:picChg>
      </pc:sldChg>
      <pc:sldChg chg="addSp delSp modSp add">
        <pc:chgData name="영화 진" userId="00b1fe421d0996c2" providerId="LiveId" clId="{F02A19EA-E289-4E28-9DAE-DBE5C728184D}" dt="2019-03-18T06:28:04.008" v="9563" actId="20577"/>
        <pc:sldMkLst>
          <pc:docMk/>
          <pc:sldMk cId="1838338765" sldId="291"/>
        </pc:sldMkLst>
        <pc:spChg chg="mod">
          <ac:chgData name="영화 진" userId="00b1fe421d0996c2" providerId="LiveId" clId="{F02A19EA-E289-4E28-9DAE-DBE5C728184D}" dt="2019-03-18T06:28:04.008" v="9563" actId="20577"/>
          <ac:spMkLst>
            <pc:docMk/>
            <pc:sldMk cId="1838338765" sldId="291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8T04:17:16.489" v="8160" actId="1038"/>
          <ac:spMkLst>
            <pc:docMk/>
            <pc:sldMk cId="1838338765" sldId="291"/>
            <ac:spMk id="8" creationId="{32BBC6C5-D26B-46E4-BA57-C9CE1870BA4A}"/>
          </ac:spMkLst>
        </pc:spChg>
        <pc:spChg chg="add mod">
          <ac:chgData name="영화 진" userId="00b1fe421d0996c2" providerId="LiveId" clId="{F02A19EA-E289-4E28-9DAE-DBE5C728184D}" dt="2019-03-18T04:17:21.258" v="8171" actId="1038"/>
          <ac:spMkLst>
            <pc:docMk/>
            <pc:sldMk cId="1838338765" sldId="291"/>
            <ac:spMk id="9" creationId="{3E43E4DF-5B1B-4B26-83D9-C0169AF7EB3D}"/>
          </ac:spMkLst>
        </pc:spChg>
        <pc:spChg chg="del">
          <ac:chgData name="영화 진" userId="00b1fe421d0996c2" providerId="LiveId" clId="{F02A19EA-E289-4E28-9DAE-DBE5C728184D}" dt="2019-03-17T13:43:21.961" v="3903" actId="478"/>
          <ac:spMkLst>
            <pc:docMk/>
            <pc:sldMk cId="1838338765" sldId="291"/>
            <ac:spMk id="11" creationId="{6B5B6D0F-0514-4639-A566-FBBE521E4C4C}"/>
          </ac:spMkLst>
        </pc:spChg>
        <pc:spChg chg="add mod">
          <ac:chgData name="영화 진" userId="00b1fe421d0996c2" providerId="LiveId" clId="{F02A19EA-E289-4E28-9DAE-DBE5C728184D}" dt="2019-03-18T04:17:29.965" v="8174" actId="1037"/>
          <ac:spMkLst>
            <pc:docMk/>
            <pc:sldMk cId="1838338765" sldId="291"/>
            <ac:spMk id="11" creationId="{941D6209-70F4-43A0-8039-76D5ADA04762}"/>
          </ac:spMkLst>
        </pc:spChg>
        <pc:spChg chg="add del mod">
          <ac:chgData name="영화 진" userId="00b1fe421d0996c2" providerId="LiveId" clId="{F02A19EA-E289-4E28-9DAE-DBE5C728184D}" dt="2019-03-18T04:17:47.984" v="8184" actId="478"/>
          <ac:spMkLst>
            <pc:docMk/>
            <pc:sldMk cId="1838338765" sldId="291"/>
            <ac:spMk id="12" creationId="{F0B0197A-C113-4A85-9985-E7377B78D863}"/>
          </ac:spMkLst>
        </pc:spChg>
        <pc:spChg chg="add mod">
          <ac:chgData name="영화 진" userId="00b1fe421d0996c2" providerId="LiveId" clId="{F02A19EA-E289-4E28-9DAE-DBE5C728184D}" dt="2019-03-18T04:19:00.997" v="8303" actId="12788"/>
          <ac:spMkLst>
            <pc:docMk/>
            <pc:sldMk cId="1838338765" sldId="291"/>
            <ac:spMk id="13" creationId="{229B57E7-E548-4A89-9A7B-C99FF4B56F33}"/>
          </ac:spMkLst>
        </pc:spChg>
        <pc:spChg chg="add del mod">
          <ac:chgData name="영화 진" userId="00b1fe421d0996c2" providerId="LiveId" clId="{F02A19EA-E289-4E28-9DAE-DBE5C728184D}" dt="2019-03-18T04:18:25.828" v="8232" actId="478"/>
          <ac:spMkLst>
            <pc:docMk/>
            <pc:sldMk cId="1838338765" sldId="291"/>
            <ac:spMk id="14" creationId="{52425E00-A6C1-418E-B317-2F990EA4BC50}"/>
          </ac:spMkLst>
        </pc:spChg>
        <pc:spChg chg="add del mod">
          <ac:chgData name="영화 진" userId="00b1fe421d0996c2" providerId="LiveId" clId="{F02A19EA-E289-4E28-9DAE-DBE5C728184D}" dt="2019-03-18T04:18:25.203" v="8231" actId="478"/>
          <ac:spMkLst>
            <pc:docMk/>
            <pc:sldMk cId="1838338765" sldId="291"/>
            <ac:spMk id="15" creationId="{780B16E1-C814-4AA4-954B-A1C41814B713}"/>
          </ac:spMkLst>
        </pc:spChg>
        <pc:spChg chg="add mod">
          <ac:chgData name="영화 진" userId="00b1fe421d0996c2" providerId="LiveId" clId="{F02A19EA-E289-4E28-9DAE-DBE5C728184D}" dt="2019-03-18T04:19:00.997" v="8303" actId="12788"/>
          <ac:spMkLst>
            <pc:docMk/>
            <pc:sldMk cId="1838338765" sldId="291"/>
            <ac:spMk id="16" creationId="{9707BF05-86CD-45C6-8EF9-AE0CA81E399C}"/>
          </ac:spMkLst>
        </pc:spChg>
        <pc:spChg chg="add mod">
          <ac:chgData name="영화 진" userId="00b1fe421d0996c2" providerId="LiveId" clId="{F02A19EA-E289-4E28-9DAE-DBE5C728184D}" dt="2019-03-18T04:19:00.997" v="8303" actId="12788"/>
          <ac:spMkLst>
            <pc:docMk/>
            <pc:sldMk cId="1838338765" sldId="291"/>
            <ac:spMk id="17" creationId="{97CD3AE1-328C-4DBB-A518-C14B864C3537}"/>
          </ac:spMkLst>
        </pc:spChg>
        <pc:picChg chg="add mod ord">
          <ac:chgData name="영화 진" userId="00b1fe421d0996c2" providerId="LiveId" clId="{F02A19EA-E289-4E28-9DAE-DBE5C728184D}" dt="2019-03-18T04:17:02.469" v="8140" actId="1076"/>
          <ac:picMkLst>
            <pc:docMk/>
            <pc:sldMk cId="1838338765" sldId="291"/>
            <ac:picMk id="4" creationId="{85E9BA98-24FB-41B7-9BEA-B3B14037F7CE}"/>
          </ac:picMkLst>
        </pc:picChg>
        <pc:picChg chg="del">
          <ac:chgData name="영화 진" userId="00b1fe421d0996c2" providerId="LiveId" clId="{F02A19EA-E289-4E28-9DAE-DBE5C728184D}" dt="2019-03-17T13:43:20.334" v="3902" actId="478"/>
          <ac:picMkLst>
            <pc:docMk/>
            <pc:sldMk cId="1838338765" sldId="291"/>
            <ac:picMk id="4" creationId="{9EE24542-4C62-4358-9749-D803C326BE98}"/>
          </ac:picMkLst>
        </pc:picChg>
        <pc:picChg chg="add del mod ord">
          <ac:chgData name="영화 진" userId="00b1fe421d0996c2" providerId="LiveId" clId="{F02A19EA-E289-4E28-9DAE-DBE5C728184D}" dt="2019-03-18T04:09:51.778" v="7910" actId="478"/>
          <ac:picMkLst>
            <pc:docMk/>
            <pc:sldMk cId="1838338765" sldId="291"/>
            <ac:picMk id="5" creationId="{31ACCECC-8FC5-463B-94F0-D7E09C3B9EA8}"/>
          </ac:picMkLst>
        </pc:picChg>
        <pc:picChg chg="add del mod">
          <ac:chgData name="영화 진" userId="00b1fe421d0996c2" providerId="LiveId" clId="{F02A19EA-E289-4E28-9DAE-DBE5C728184D}" dt="2019-03-17T13:44:02.327" v="3911" actId="478"/>
          <ac:picMkLst>
            <pc:docMk/>
            <pc:sldMk cId="1838338765" sldId="291"/>
            <ac:picMk id="5" creationId="{A08F3C44-3887-4386-86CC-4F12B1BA81AC}"/>
          </ac:picMkLst>
        </pc:picChg>
        <pc:picChg chg="add del mod">
          <ac:chgData name="영화 진" userId="00b1fe421d0996c2" providerId="LiveId" clId="{F02A19EA-E289-4E28-9DAE-DBE5C728184D}" dt="2019-03-17T13:44:26.818" v="3919" actId="478"/>
          <ac:picMkLst>
            <pc:docMk/>
            <pc:sldMk cId="1838338765" sldId="291"/>
            <ac:picMk id="8" creationId="{78F8CBEB-C06F-4AE8-B4ED-AA9F28FA0422}"/>
          </ac:picMkLst>
        </pc:picChg>
        <pc:picChg chg="add del mod">
          <ac:chgData name="영화 진" userId="00b1fe421d0996c2" providerId="LiveId" clId="{F02A19EA-E289-4E28-9DAE-DBE5C728184D}" dt="2019-03-18T02:11:36.089" v="6852" actId="478"/>
          <ac:picMkLst>
            <pc:docMk/>
            <pc:sldMk cId="1838338765" sldId="291"/>
            <ac:picMk id="10" creationId="{AAA23BD8-11A7-484D-9363-96969104019B}"/>
          </ac:picMkLst>
        </pc:picChg>
      </pc:sldChg>
      <pc:sldChg chg="addSp delSp modSp add">
        <pc:chgData name="영화 진" userId="00b1fe421d0996c2" providerId="LiveId" clId="{F02A19EA-E289-4E28-9DAE-DBE5C728184D}" dt="2019-03-18T04:31:55.031" v="8400" actId="14100"/>
        <pc:sldMkLst>
          <pc:docMk/>
          <pc:sldMk cId="1617364195" sldId="292"/>
        </pc:sldMkLst>
        <pc:spChg chg="mod">
          <ac:chgData name="영화 진" userId="00b1fe421d0996c2" providerId="LiveId" clId="{F02A19EA-E289-4E28-9DAE-DBE5C728184D}" dt="2019-03-17T13:51:12.857" v="4458"/>
          <ac:spMkLst>
            <pc:docMk/>
            <pc:sldMk cId="1617364195" sldId="292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8T04:31:55.031" v="8400" actId="14100"/>
          <ac:spMkLst>
            <pc:docMk/>
            <pc:sldMk cId="1617364195" sldId="292"/>
            <ac:spMk id="8" creationId="{73770958-DC4E-4293-BD96-EA8031AB14CC}"/>
          </ac:spMkLst>
        </pc:spChg>
        <pc:spChg chg="add mod">
          <ac:chgData name="영화 진" userId="00b1fe421d0996c2" providerId="LiveId" clId="{F02A19EA-E289-4E28-9DAE-DBE5C728184D}" dt="2019-03-17T13:47:36.070" v="4088" actId="1035"/>
          <ac:spMkLst>
            <pc:docMk/>
            <pc:sldMk cId="1617364195" sldId="292"/>
            <ac:spMk id="12" creationId="{92E437ED-C5AA-4AAB-920C-B9C207806F30}"/>
          </ac:spMkLst>
        </pc:spChg>
        <pc:picChg chg="add del mod">
          <ac:chgData name="영화 진" userId="00b1fe421d0996c2" providerId="LiveId" clId="{F02A19EA-E289-4E28-9DAE-DBE5C728184D}" dt="2019-03-18T02:10:33.572" v="6836" actId="478"/>
          <ac:picMkLst>
            <pc:docMk/>
            <pc:sldMk cId="1617364195" sldId="292"/>
            <ac:picMk id="4" creationId="{BADF1A24-D66B-4CCC-88EC-0B3E2F7E471E}"/>
          </ac:picMkLst>
        </pc:picChg>
        <pc:picChg chg="add del mod">
          <ac:chgData name="영화 진" userId="00b1fe421d0996c2" providerId="LiveId" clId="{F02A19EA-E289-4E28-9DAE-DBE5C728184D}" dt="2019-03-18T02:10:04.023" v="6829" actId="478"/>
          <ac:picMkLst>
            <pc:docMk/>
            <pc:sldMk cId="1617364195" sldId="292"/>
            <ac:picMk id="5" creationId="{D0C1B18C-ED64-462E-BFD8-3DB3EF8D2B7B}"/>
          </ac:picMkLst>
        </pc:picChg>
        <pc:picChg chg="add del mod">
          <ac:chgData name="영화 진" userId="00b1fe421d0996c2" providerId="LiveId" clId="{F02A19EA-E289-4E28-9DAE-DBE5C728184D}" dt="2019-03-17T13:47:11.279" v="4054" actId="478"/>
          <ac:picMkLst>
            <pc:docMk/>
            <pc:sldMk cId="1617364195" sldId="292"/>
            <ac:picMk id="6" creationId="{A8A0F17A-37C8-4A9D-9544-03AF184DBEBB}"/>
          </ac:picMkLst>
        </pc:picChg>
        <pc:picChg chg="add del mod ord">
          <ac:chgData name="영화 진" userId="00b1fe421d0996c2" providerId="LiveId" clId="{F02A19EA-E289-4E28-9DAE-DBE5C728184D}" dt="2019-03-18T04:10:12.215" v="7922" actId="478"/>
          <ac:picMkLst>
            <pc:docMk/>
            <pc:sldMk cId="1617364195" sldId="292"/>
            <ac:picMk id="9" creationId="{7AB5B494-8E42-4207-AB17-506BBFCBE86B}"/>
          </ac:picMkLst>
        </pc:picChg>
        <pc:picChg chg="del">
          <ac:chgData name="영화 진" userId="00b1fe421d0996c2" providerId="LiveId" clId="{F02A19EA-E289-4E28-9DAE-DBE5C728184D}" dt="2019-03-17T13:46:03.254" v="4022" actId="478"/>
          <ac:picMkLst>
            <pc:docMk/>
            <pc:sldMk cId="1617364195" sldId="292"/>
            <ac:picMk id="10" creationId="{AAA23BD8-11A7-484D-9363-96969104019B}"/>
          </ac:picMkLst>
        </pc:picChg>
        <pc:picChg chg="add mod">
          <ac:chgData name="영화 진" userId="00b1fe421d0996c2" providerId="LiveId" clId="{F02A19EA-E289-4E28-9DAE-DBE5C728184D}" dt="2019-03-17T13:47:36.070" v="4088" actId="1035"/>
          <ac:picMkLst>
            <pc:docMk/>
            <pc:sldMk cId="1617364195" sldId="292"/>
            <ac:picMk id="11" creationId="{5B1C9CC1-3AB0-4541-96A0-6A9632C7E70B}"/>
          </ac:picMkLst>
        </pc:picChg>
        <pc:picChg chg="add mod ord">
          <ac:chgData name="영화 진" userId="00b1fe421d0996c2" providerId="LiveId" clId="{F02A19EA-E289-4E28-9DAE-DBE5C728184D}" dt="2019-03-18T04:10:10.887" v="7921" actId="167"/>
          <ac:picMkLst>
            <pc:docMk/>
            <pc:sldMk cId="1617364195" sldId="292"/>
            <ac:picMk id="13" creationId="{962415D3-CE32-4AC9-9EAD-009E095F2005}"/>
          </ac:picMkLst>
        </pc:picChg>
      </pc:sldChg>
      <pc:sldChg chg="addSp delSp modSp add">
        <pc:chgData name="영화 진" userId="00b1fe421d0996c2" providerId="LiveId" clId="{F02A19EA-E289-4E28-9DAE-DBE5C728184D}" dt="2019-03-20T09:45:51.204" v="10523" actId="20577"/>
        <pc:sldMkLst>
          <pc:docMk/>
          <pc:sldMk cId="2589128636" sldId="293"/>
        </pc:sldMkLst>
        <pc:spChg chg="add mod">
          <ac:chgData name="영화 진" userId="00b1fe421d0996c2" providerId="LiveId" clId="{F02A19EA-E289-4E28-9DAE-DBE5C728184D}" dt="2019-03-20T09:45:51.204" v="10523" actId="20577"/>
          <ac:spMkLst>
            <pc:docMk/>
            <pc:sldMk cId="2589128636" sldId="293"/>
            <ac:spMk id="3" creationId="{188D2CFE-0289-45D6-B493-2CB986D98411}"/>
          </ac:spMkLst>
        </pc:spChg>
        <pc:spChg chg="add del mod">
          <ac:chgData name="영화 진" userId="00b1fe421d0996c2" providerId="LiveId" clId="{F02A19EA-E289-4E28-9DAE-DBE5C728184D}" dt="2019-03-18T07:03:28.695" v="9679" actId="478"/>
          <ac:spMkLst>
            <pc:docMk/>
            <pc:sldMk cId="2589128636" sldId="293"/>
            <ac:spMk id="5" creationId="{1C134FA0-8212-487D-A91E-984CFF2DF693}"/>
          </ac:spMkLst>
        </pc:spChg>
        <pc:spChg chg="mod">
          <ac:chgData name="영화 진" userId="00b1fe421d0996c2" providerId="LiveId" clId="{F02A19EA-E289-4E28-9DAE-DBE5C728184D}" dt="2019-03-18T07:11:18.469" v="9944" actId="1035"/>
          <ac:spMkLst>
            <pc:docMk/>
            <pc:sldMk cId="2589128636" sldId="293"/>
            <ac:spMk id="7" creationId="{8019EF08-87B8-4D4D-AA1A-01A03C3EFCCB}"/>
          </ac:spMkLst>
        </pc:spChg>
        <pc:spChg chg="del mod">
          <ac:chgData name="영화 진" userId="00b1fe421d0996c2" providerId="LiveId" clId="{F02A19EA-E289-4E28-9DAE-DBE5C728184D}" dt="2019-03-17T13:50:27.905" v="4347" actId="478"/>
          <ac:spMkLst>
            <pc:docMk/>
            <pc:sldMk cId="2589128636" sldId="293"/>
            <ac:spMk id="8" creationId="{73770958-DC4E-4293-BD96-EA8031AB14CC}"/>
          </ac:spMkLst>
        </pc:spChg>
        <pc:spChg chg="del">
          <ac:chgData name="영화 진" userId="00b1fe421d0996c2" providerId="LiveId" clId="{F02A19EA-E289-4E28-9DAE-DBE5C728184D}" dt="2019-03-17T13:48:20.751" v="4092" actId="478"/>
          <ac:spMkLst>
            <pc:docMk/>
            <pc:sldMk cId="2589128636" sldId="293"/>
            <ac:spMk id="12" creationId="{92E437ED-C5AA-4AAB-920C-B9C207806F30}"/>
          </ac:spMkLst>
        </pc:spChg>
        <pc:picChg chg="del mod">
          <ac:chgData name="영화 진" userId="00b1fe421d0996c2" providerId="LiveId" clId="{F02A19EA-E289-4E28-9DAE-DBE5C728184D}" dt="2019-03-17T13:50:26.318" v="4346" actId="478"/>
          <ac:picMkLst>
            <pc:docMk/>
            <pc:sldMk cId="2589128636" sldId="293"/>
            <ac:picMk id="4" creationId="{BADF1A24-D66B-4CCC-88EC-0B3E2F7E471E}"/>
          </ac:picMkLst>
        </pc:picChg>
        <pc:picChg chg="add del mod">
          <ac:chgData name="영화 진" userId="00b1fe421d0996c2" providerId="LiveId" clId="{F02A19EA-E289-4E28-9DAE-DBE5C728184D}" dt="2019-03-18T07:07:44.747" v="9878" actId="478"/>
          <ac:picMkLst>
            <pc:docMk/>
            <pc:sldMk cId="2589128636" sldId="293"/>
            <ac:picMk id="6" creationId="{EB012230-00EF-40C7-BBFF-13DFE8A60965}"/>
          </ac:picMkLst>
        </pc:picChg>
        <pc:picChg chg="del">
          <ac:chgData name="영화 진" userId="00b1fe421d0996c2" providerId="LiveId" clId="{F02A19EA-E289-4E28-9DAE-DBE5C728184D}" dt="2019-03-17T13:48:20.345" v="4091" actId="478"/>
          <ac:picMkLst>
            <pc:docMk/>
            <pc:sldMk cId="2589128636" sldId="293"/>
            <ac:picMk id="11" creationId="{5B1C9CC1-3AB0-4541-96A0-6A9632C7E70B}"/>
          </ac:picMkLst>
        </pc:picChg>
      </pc:sldChg>
      <pc:sldChg chg="addSp delSp modSp add">
        <pc:chgData name="영화 진" userId="00b1fe421d0996c2" providerId="LiveId" clId="{F02A19EA-E289-4E28-9DAE-DBE5C728184D}" dt="2019-03-17T15:25:00.815" v="5735" actId="1037"/>
        <pc:sldMkLst>
          <pc:docMk/>
          <pc:sldMk cId="3276844805" sldId="294"/>
        </pc:sldMkLst>
        <pc:spChg chg="mod">
          <ac:chgData name="영화 진" userId="00b1fe421d0996c2" providerId="LiveId" clId="{F02A19EA-E289-4E28-9DAE-DBE5C728184D}" dt="2019-03-17T13:49:13.671" v="4171"/>
          <ac:spMkLst>
            <pc:docMk/>
            <pc:sldMk cId="3276844805" sldId="294"/>
            <ac:spMk id="2" creationId="{00000000-0000-0000-0000-000000000000}"/>
          </ac:spMkLst>
        </pc:spChg>
        <pc:spChg chg="add del">
          <ac:chgData name="영화 진" userId="00b1fe421d0996c2" providerId="LiveId" clId="{F02A19EA-E289-4E28-9DAE-DBE5C728184D}" dt="2019-03-17T15:02:04.393" v="5018"/>
          <ac:spMkLst>
            <pc:docMk/>
            <pc:sldMk cId="3276844805" sldId="294"/>
            <ac:spMk id="3" creationId="{9101D3A8-CC8C-4E40-A7F8-C772B9782322}"/>
          </ac:spMkLst>
        </pc:spChg>
        <pc:spChg chg="del mod">
          <ac:chgData name="영화 진" userId="00b1fe421d0996c2" providerId="LiveId" clId="{F02A19EA-E289-4E28-9DAE-DBE5C728184D}" dt="2019-03-17T15:02:00.869" v="5016" actId="478"/>
          <ac:spMkLst>
            <pc:docMk/>
            <pc:sldMk cId="3276844805" sldId="294"/>
            <ac:spMk id="7" creationId="{8019EF08-87B8-4D4D-AA1A-01A03C3EFCCB}"/>
          </ac:spMkLst>
        </pc:spChg>
        <pc:spChg chg="del">
          <ac:chgData name="영화 진" userId="00b1fe421d0996c2" providerId="LiveId" clId="{F02A19EA-E289-4E28-9DAE-DBE5C728184D}" dt="2019-03-17T13:49:17.970" v="4177" actId="478"/>
          <ac:spMkLst>
            <pc:docMk/>
            <pc:sldMk cId="3276844805" sldId="294"/>
            <ac:spMk id="8" creationId="{73770958-DC4E-4293-BD96-EA8031AB14CC}"/>
          </ac:spMkLst>
        </pc:spChg>
        <pc:spChg chg="add mod">
          <ac:chgData name="영화 진" userId="00b1fe421d0996c2" providerId="LiveId" clId="{F02A19EA-E289-4E28-9DAE-DBE5C728184D}" dt="2019-03-17T15:23:04.418" v="5644" actId="2710"/>
          <ac:spMkLst>
            <pc:docMk/>
            <pc:sldMk cId="3276844805" sldId="294"/>
            <ac:spMk id="9" creationId="{5537BFDF-CC1E-44A7-AFFD-958085865F3E}"/>
          </ac:spMkLst>
        </pc:spChg>
        <pc:spChg chg="add mod">
          <ac:chgData name="영화 진" userId="00b1fe421d0996c2" providerId="LiveId" clId="{F02A19EA-E289-4E28-9DAE-DBE5C728184D}" dt="2019-03-17T15:25:00.815" v="5735" actId="1037"/>
          <ac:spMkLst>
            <pc:docMk/>
            <pc:sldMk cId="3276844805" sldId="294"/>
            <ac:spMk id="10" creationId="{45DFB658-9772-42F2-AE96-FDC1925CD76C}"/>
          </ac:spMkLst>
        </pc:spChg>
        <pc:picChg chg="del">
          <ac:chgData name="영화 진" userId="00b1fe421d0996c2" providerId="LiveId" clId="{F02A19EA-E289-4E28-9DAE-DBE5C728184D}" dt="2019-03-17T13:49:15.359" v="4172" actId="478"/>
          <ac:picMkLst>
            <pc:docMk/>
            <pc:sldMk cId="3276844805" sldId="294"/>
            <ac:picMk id="4" creationId="{BADF1A24-D66B-4CCC-88EC-0B3E2F7E471E}"/>
          </ac:picMkLst>
        </pc:picChg>
        <pc:picChg chg="add mod">
          <ac:chgData name="영화 진" userId="00b1fe421d0996c2" providerId="LiveId" clId="{F02A19EA-E289-4E28-9DAE-DBE5C728184D}" dt="2019-03-17T15:23:06.074" v="5646" actId="1036"/>
          <ac:picMkLst>
            <pc:docMk/>
            <pc:sldMk cId="3276844805" sldId="294"/>
            <ac:picMk id="6" creationId="{3DF67416-3341-44AA-BCA5-5891066D5300}"/>
          </ac:picMkLst>
        </pc:picChg>
      </pc:sldChg>
      <pc:sldChg chg="addSp delSp modSp add ord">
        <pc:chgData name="영화 진" userId="00b1fe421d0996c2" providerId="LiveId" clId="{F02A19EA-E289-4E28-9DAE-DBE5C728184D}" dt="2019-03-18T07:07:58.926" v="9880"/>
        <pc:sldMkLst>
          <pc:docMk/>
          <pc:sldMk cId="1181469862" sldId="295"/>
        </pc:sldMkLst>
        <pc:spChg chg="add del">
          <ac:chgData name="영화 진" userId="00b1fe421d0996c2" providerId="LiveId" clId="{F02A19EA-E289-4E28-9DAE-DBE5C728184D}" dt="2019-03-18T07:07:58.926" v="9880"/>
          <ac:spMkLst>
            <pc:docMk/>
            <pc:sldMk cId="1181469862" sldId="295"/>
            <ac:spMk id="3" creationId="{CA59B3F2-A9D4-45A6-9879-79912110304E}"/>
          </ac:spMkLst>
        </pc:spChg>
        <pc:spChg chg="mod">
          <ac:chgData name="영화 진" userId="00b1fe421d0996c2" providerId="LiveId" clId="{F02A19EA-E289-4E28-9DAE-DBE5C728184D}" dt="2019-03-17T15:23:48.487" v="5670" actId="20577"/>
          <ac:spMkLst>
            <pc:docMk/>
            <pc:sldMk cId="1181469862" sldId="295"/>
            <ac:spMk id="7" creationId="{8019EF08-87B8-4D4D-AA1A-01A03C3EFCCB}"/>
          </ac:spMkLst>
        </pc:spChg>
        <pc:spChg chg="mod">
          <ac:chgData name="영화 진" userId="00b1fe421d0996c2" providerId="LiveId" clId="{F02A19EA-E289-4E28-9DAE-DBE5C728184D}" dt="2019-03-18T04:10:50.199" v="7938" actId="1036"/>
          <ac:spMkLst>
            <pc:docMk/>
            <pc:sldMk cId="1181469862" sldId="295"/>
            <ac:spMk id="8" creationId="{73770958-DC4E-4293-BD96-EA8031AB14CC}"/>
          </ac:spMkLst>
        </pc:spChg>
        <pc:picChg chg="del">
          <ac:chgData name="영화 진" userId="00b1fe421d0996c2" providerId="LiveId" clId="{F02A19EA-E289-4E28-9DAE-DBE5C728184D}" dt="2019-03-18T04:10:40.528" v="7929" actId="478"/>
          <ac:picMkLst>
            <pc:docMk/>
            <pc:sldMk cId="1181469862" sldId="295"/>
            <ac:picMk id="4" creationId="{BADF1A24-D66B-4CCC-88EC-0B3E2F7E471E}"/>
          </ac:picMkLst>
        </pc:picChg>
        <pc:picChg chg="add mod ord">
          <ac:chgData name="영화 진" userId="00b1fe421d0996c2" providerId="LiveId" clId="{F02A19EA-E289-4E28-9DAE-DBE5C728184D}" dt="2019-03-18T04:10:46.465" v="7930" actId="12788"/>
          <ac:picMkLst>
            <pc:docMk/>
            <pc:sldMk cId="1181469862" sldId="295"/>
            <ac:picMk id="6" creationId="{EE0FB4DE-0EAE-459D-8758-5ACC6FB7D4C3}"/>
          </ac:picMkLst>
        </pc:picChg>
      </pc:sldChg>
      <pc:sldChg chg="addSp delSp modSp add">
        <pc:chgData name="영화 진" userId="00b1fe421d0996c2" providerId="LiveId" clId="{F02A19EA-E289-4E28-9DAE-DBE5C728184D}" dt="2019-03-20T10:17:50.274" v="10805" actId="20577"/>
        <pc:sldMkLst>
          <pc:docMk/>
          <pc:sldMk cId="1756484024" sldId="297"/>
        </pc:sldMkLst>
        <pc:spChg chg="add del">
          <ac:chgData name="영화 진" userId="00b1fe421d0996c2" providerId="LiveId" clId="{F02A19EA-E289-4E28-9DAE-DBE5C728184D}" dt="2019-03-17T14:51:58.996" v="4796"/>
          <ac:spMkLst>
            <pc:docMk/>
            <pc:sldMk cId="1756484024" sldId="297"/>
            <ac:spMk id="3" creationId="{87E151D1-4E3C-4A31-80EA-37CB2A9B597E}"/>
          </ac:spMkLst>
        </pc:spChg>
        <pc:spChg chg="add del">
          <ac:chgData name="영화 진" userId="00b1fe421d0996c2" providerId="LiveId" clId="{F02A19EA-E289-4E28-9DAE-DBE5C728184D}" dt="2019-03-18T03:15:29.403" v="7231"/>
          <ac:spMkLst>
            <pc:docMk/>
            <pc:sldMk cId="1756484024" sldId="297"/>
            <ac:spMk id="3" creationId="{A6984961-AC40-4DEA-A1F9-AF83250D9C55}"/>
          </ac:spMkLst>
        </pc:spChg>
        <pc:spChg chg="add del mod">
          <ac:chgData name="영화 진" userId="00b1fe421d0996c2" providerId="LiveId" clId="{F02A19EA-E289-4E28-9DAE-DBE5C728184D}" dt="2019-03-17T14:53:13.169" v="4819" actId="478"/>
          <ac:spMkLst>
            <pc:docMk/>
            <pc:sldMk cId="1756484024" sldId="297"/>
            <ac:spMk id="4" creationId="{252D3F1B-7D23-4240-82CA-988FBF56FAAB}"/>
          </ac:spMkLst>
        </pc:spChg>
        <pc:spChg chg="del mod">
          <ac:chgData name="영화 진" userId="00b1fe421d0996c2" providerId="LiveId" clId="{F02A19EA-E289-4E28-9DAE-DBE5C728184D}" dt="2019-03-18T04:53:25.499" v="8689" actId="478"/>
          <ac:spMkLst>
            <pc:docMk/>
            <pc:sldMk cId="1756484024" sldId="297"/>
            <ac:spMk id="5" creationId="{82CC11DE-A5DF-4D15-A0E1-477932CC9F12}"/>
          </ac:spMkLst>
        </pc:spChg>
        <pc:spChg chg="add mod">
          <ac:chgData name="영화 진" userId="00b1fe421d0996c2" providerId="LiveId" clId="{F02A19EA-E289-4E28-9DAE-DBE5C728184D}" dt="2019-03-20T10:17:50.274" v="10805" actId="20577"/>
          <ac:spMkLst>
            <pc:docMk/>
            <pc:sldMk cId="1756484024" sldId="297"/>
            <ac:spMk id="6" creationId="{030272D7-110A-4F2D-84E7-E773470B5DE4}"/>
          </ac:spMkLst>
        </pc:spChg>
        <pc:spChg chg="del">
          <ac:chgData name="영화 진" userId="00b1fe421d0996c2" providerId="LiveId" clId="{F02A19EA-E289-4E28-9DAE-DBE5C728184D}" dt="2019-03-17T14:50:43.896" v="4705" actId="478"/>
          <ac:spMkLst>
            <pc:docMk/>
            <pc:sldMk cId="1756484024" sldId="297"/>
            <ac:spMk id="7" creationId="{E5A2A0D3-ACA8-4F85-804C-70159AB03E13}"/>
          </ac:spMkLst>
        </pc:spChg>
      </pc:sldChg>
      <pc:sldChg chg="addSp delSp modSp add">
        <pc:chgData name="영화 진" userId="00b1fe421d0996c2" providerId="LiveId" clId="{F02A19EA-E289-4E28-9DAE-DBE5C728184D}" dt="2019-03-18T02:14:32.045" v="6857" actId="20577"/>
        <pc:sldMkLst>
          <pc:docMk/>
          <pc:sldMk cId="4132951153" sldId="298"/>
        </pc:sldMkLst>
        <pc:spChg chg="add del">
          <ac:chgData name="영화 진" userId="00b1fe421d0996c2" providerId="LiveId" clId="{F02A19EA-E289-4E28-9DAE-DBE5C728184D}" dt="2019-03-17T15:30:17.169" v="5737"/>
          <ac:spMkLst>
            <pc:docMk/>
            <pc:sldMk cId="4132951153" sldId="298"/>
            <ac:spMk id="3" creationId="{8335670F-F437-4E52-8507-6AE52ABD622A}"/>
          </ac:spMkLst>
        </pc:spChg>
        <pc:spChg chg="add del mod">
          <ac:chgData name="영화 진" userId="00b1fe421d0996c2" providerId="LiveId" clId="{F02A19EA-E289-4E28-9DAE-DBE5C728184D}" dt="2019-03-18T02:14:32.045" v="6857" actId="20577"/>
          <ac:spMkLst>
            <pc:docMk/>
            <pc:sldMk cId="4132951153" sldId="298"/>
            <ac:spMk id="9" creationId="{5537BFDF-CC1E-44A7-AFFD-958085865F3E}"/>
          </ac:spMkLst>
        </pc:spChg>
        <pc:spChg chg="add del">
          <ac:chgData name="영화 진" userId="00b1fe421d0996c2" providerId="LiveId" clId="{F02A19EA-E289-4E28-9DAE-DBE5C728184D}" dt="2019-03-17T15:07:46.536" v="5103" actId="478"/>
          <ac:spMkLst>
            <pc:docMk/>
            <pc:sldMk cId="4132951153" sldId="298"/>
            <ac:spMk id="10" creationId="{45DFB658-9772-42F2-AE96-FDC1925CD76C}"/>
          </ac:spMkLst>
        </pc:spChg>
        <pc:picChg chg="del">
          <ac:chgData name="영화 진" userId="00b1fe421d0996c2" providerId="LiveId" clId="{F02A19EA-E289-4E28-9DAE-DBE5C728184D}" dt="2019-03-17T15:07:39.842" v="5094" actId="478"/>
          <ac:picMkLst>
            <pc:docMk/>
            <pc:sldMk cId="4132951153" sldId="298"/>
            <ac:picMk id="6" creationId="{3DF67416-3341-44AA-BCA5-5891066D5300}"/>
          </ac:picMkLst>
        </pc:picChg>
        <pc:picChg chg="add mod">
          <ac:chgData name="영화 진" userId="00b1fe421d0996c2" providerId="LiveId" clId="{F02A19EA-E289-4E28-9DAE-DBE5C728184D}" dt="2019-03-17T15:24:15.185" v="5697" actId="1036"/>
          <ac:picMkLst>
            <pc:docMk/>
            <pc:sldMk cId="4132951153" sldId="298"/>
            <ac:picMk id="19458" creationId="{ABCA60AB-1F4D-4DF6-97C1-6AC7F156142A}"/>
          </ac:picMkLst>
        </pc:picChg>
        <pc:picChg chg="add mod">
          <ac:chgData name="영화 진" userId="00b1fe421d0996c2" providerId="LiveId" clId="{F02A19EA-E289-4E28-9DAE-DBE5C728184D}" dt="2019-03-17T15:24:15.185" v="5697" actId="1036"/>
          <ac:picMkLst>
            <pc:docMk/>
            <pc:sldMk cId="4132951153" sldId="298"/>
            <ac:picMk id="19460" creationId="{10A1AF03-A28B-4B8E-AACD-514D372544FA}"/>
          </ac:picMkLst>
        </pc:picChg>
      </pc:sldChg>
      <pc:sldChg chg="delSp modSp add">
        <pc:chgData name="영화 진" userId="00b1fe421d0996c2" providerId="LiveId" clId="{F02A19EA-E289-4E28-9DAE-DBE5C728184D}" dt="2019-03-19T15:00:15.279" v="10514"/>
        <pc:sldMkLst>
          <pc:docMk/>
          <pc:sldMk cId="1509062606" sldId="299"/>
        </pc:sldMkLst>
        <pc:spChg chg="mod">
          <ac:chgData name="영화 진" userId="00b1fe421d0996c2" providerId="LiveId" clId="{F02A19EA-E289-4E28-9DAE-DBE5C728184D}" dt="2019-03-17T15:30:31.382" v="5739"/>
          <ac:spMkLst>
            <pc:docMk/>
            <pc:sldMk cId="1509062606" sldId="299"/>
            <ac:spMk id="2" creationId="{00000000-0000-0000-0000-000000000000}"/>
          </ac:spMkLst>
        </pc:spChg>
        <pc:spChg chg="mod">
          <ac:chgData name="영화 진" userId="00b1fe421d0996c2" providerId="LiveId" clId="{F02A19EA-E289-4E28-9DAE-DBE5C728184D}" dt="2019-03-19T15:00:15.279" v="10514"/>
          <ac:spMkLst>
            <pc:docMk/>
            <pc:sldMk cId="1509062606" sldId="299"/>
            <ac:spMk id="9" creationId="{5537BFDF-CC1E-44A7-AFFD-958085865F3E}"/>
          </ac:spMkLst>
        </pc:spChg>
        <pc:picChg chg="del">
          <ac:chgData name="영화 진" userId="00b1fe421d0996c2" providerId="LiveId" clId="{F02A19EA-E289-4E28-9DAE-DBE5C728184D}" dt="2019-03-17T15:30:34.815" v="5740" actId="478"/>
          <ac:picMkLst>
            <pc:docMk/>
            <pc:sldMk cId="1509062606" sldId="299"/>
            <ac:picMk id="19458" creationId="{ABCA60AB-1F4D-4DF6-97C1-6AC7F156142A}"/>
          </ac:picMkLst>
        </pc:picChg>
        <pc:picChg chg="del">
          <ac:chgData name="영화 진" userId="00b1fe421d0996c2" providerId="LiveId" clId="{F02A19EA-E289-4E28-9DAE-DBE5C728184D}" dt="2019-03-17T15:30:34.815" v="5740" actId="478"/>
          <ac:picMkLst>
            <pc:docMk/>
            <pc:sldMk cId="1509062606" sldId="299"/>
            <ac:picMk id="19460" creationId="{10A1AF03-A28B-4B8E-AACD-514D372544FA}"/>
          </ac:picMkLst>
        </pc:picChg>
      </pc:sldChg>
      <pc:sldChg chg="addSp delSp modSp add">
        <pc:chgData name="영화 진" userId="00b1fe421d0996c2" providerId="LiveId" clId="{F02A19EA-E289-4E28-9DAE-DBE5C728184D}" dt="2019-03-19T13:46:50.531" v="10239" actId="20577"/>
        <pc:sldMkLst>
          <pc:docMk/>
          <pc:sldMk cId="947632267" sldId="300"/>
        </pc:sldMkLst>
        <pc:spChg chg="mod">
          <ac:chgData name="영화 진" userId="00b1fe421d0996c2" providerId="LiveId" clId="{F02A19EA-E289-4E28-9DAE-DBE5C728184D}" dt="2019-03-19T13:46:50.531" v="10239" actId="20577"/>
          <ac:spMkLst>
            <pc:docMk/>
            <pc:sldMk cId="947632267" sldId="300"/>
            <ac:spMk id="2" creationId="{00000000-0000-0000-0000-000000000000}"/>
          </ac:spMkLst>
        </pc:spChg>
        <pc:spChg chg="mod">
          <ac:chgData name="영화 진" userId="00b1fe421d0996c2" providerId="LiveId" clId="{F02A19EA-E289-4E28-9DAE-DBE5C728184D}" dt="2019-03-17T15:39:16.914" v="6056" actId="1076"/>
          <ac:spMkLst>
            <pc:docMk/>
            <pc:sldMk cId="947632267" sldId="300"/>
            <ac:spMk id="7" creationId="{8019EF08-87B8-4D4D-AA1A-01A03C3EFCCB}"/>
          </ac:spMkLst>
        </pc:spChg>
        <pc:spChg chg="del">
          <ac:chgData name="영화 진" userId="00b1fe421d0996c2" providerId="LiveId" clId="{F02A19EA-E289-4E28-9DAE-DBE5C728184D}" dt="2019-03-17T15:36:04.191" v="5993" actId="478"/>
          <ac:spMkLst>
            <pc:docMk/>
            <pc:sldMk cId="947632267" sldId="300"/>
            <ac:spMk id="8" creationId="{2143E8F4-C3CD-42B1-8826-7B05C85897C9}"/>
          </ac:spMkLst>
        </pc:spChg>
        <pc:spChg chg="del">
          <ac:chgData name="영화 진" userId="00b1fe421d0996c2" providerId="LiveId" clId="{F02A19EA-E289-4E28-9DAE-DBE5C728184D}" dt="2019-03-17T15:36:04.806" v="5994" actId="478"/>
          <ac:spMkLst>
            <pc:docMk/>
            <pc:sldMk cId="947632267" sldId="300"/>
            <ac:spMk id="9" creationId="{2B27AE72-BB60-4DA9-BA06-E755FB6AECD6}"/>
          </ac:spMkLst>
        </pc:spChg>
        <pc:spChg chg="add mod">
          <ac:chgData name="영화 진" userId="00b1fe421d0996c2" providerId="LiveId" clId="{F02A19EA-E289-4E28-9DAE-DBE5C728184D}" dt="2019-03-17T15:43:24.890" v="6087" actId="1036"/>
          <ac:spMkLst>
            <pc:docMk/>
            <pc:sldMk cId="947632267" sldId="300"/>
            <ac:spMk id="10" creationId="{BF48703C-DD1D-43AF-A627-F02804BFA58F}"/>
          </ac:spMkLst>
        </pc:spChg>
        <pc:picChg chg="del">
          <ac:chgData name="영화 진" userId="00b1fe421d0996c2" providerId="LiveId" clId="{F02A19EA-E289-4E28-9DAE-DBE5C728184D}" dt="2019-03-17T15:36:02.761" v="5992" actId="478"/>
          <ac:picMkLst>
            <pc:docMk/>
            <pc:sldMk cId="947632267" sldId="300"/>
            <ac:picMk id="4" creationId="{341DCEF4-27CD-43B2-89DF-A4440D7D6ECC}"/>
          </ac:picMkLst>
        </pc:picChg>
        <pc:picChg chg="add del mod">
          <ac:chgData name="영화 진" userId="00b1fe421d0996c2" providerId="LiveId" clId="{F02A19EA-E289-4E28-9DAE-DBE5C728184D}" dt="2019-03-17T15:42:50.751" v="6073" actId="478"/>
          <ac:picMkLst>
            <pc:docMk/>
            <pc:sldMk cId="947632267" sldId="300"/>
            <ac:picMk id="27650" creationId="{9F692740-E14E-4282-B9CE-9BC67EFEF2EA}"/>
          </ac:picMkLst>
        </pc:picChg>
        <pc:picChg chg="add mod">
          <ac:chgData name="영화 진" userId="00b1fe421d0996c2" providerId="LiveId" clId="{F02A19EA-E289-4E28-9DAE-DBE5C728184D}" dt="2019-03-17T15:43:24.890" v="6087" actId="1036"/>
          <ac:picMkLst>
            <pc:docMk/>
            <pc:sldMk cId="947632267" sldId="300"/>
            <ac:picMk id="27652" creationId="{B7E19C56-0999-4F69-A278-A08C11A2B06D}"/>
          </ac:picMkLst>
        </pc:picChg>
        <pc:picChg chg="add mod">
          <ac:chgData name="영화 진" userId="00b1fe421d0996c2" providerId="LiveId" clId="{F02A19EA-E289-4E28-9DAE-DBE5C728184D}" dt="2019-03-17T15:43:24.890" v="6087" actId="1036"/>
          <ac:picMkLst>
            <pc:docMk/>
            <pc:sldMk cId="947632267" sldId="300"/>
            <ac:picMk id="27654" creationId="{3D36C7B9-88AC-4140-AE89-2E5408E2E6A4}"/>
          </ac:picMkLst>
        </pc:picChg>
      </pc:sldChg>
      <pc:sldChg chg="modSp add">
        <pc:chgData name="영화 진" userId="00b1fe421d0996c2" providerId="LiveId" clId="{F02A19EA-E289-4E28-9DAE-DBE5C728184D}" dt="2019-03-19T13:46:46.792" v="10231" actId="20577"/>
        <pc:sldMkLst>
          <pc:docMk/>
          <pc:sldMk cId="2338072142" sldId="301"/>
        </pc:sldMkLst>
        <pc:spChg chg="mod">
          <ac:chgData name="영화 진" userId="00b1fe421d0996c2" providerId="LiveId" clId="{F02A19EA-E289-4E28-9DAE-DBE5C728184D}" dt="2019-03-19T13:46:46.792" v="10231" actId="20577"/>
          <ac:spMkLst>
            <pc:docMk/>
            <pc:sldMk cId="2338072142" sldId="301"/>
            <ac:spMk id="2" creationId="{00000000-0000-0000-0000-000000000000}"/>
          </ac:spMkLst>
        </pc:spChg>
        <pc:spChg chg="mod">
          <ac:chgData name="영화 진" userId="00b1fe421d0996c2" providerId="LiveId" clId="{F02A19EA-E289-4E28-9DAE-DBE5C728184D}" dt="2019-03-17T15:42:33.440" v="6065" actId="20577"/>
          <ac:spMkLst>
            <pc:docMk/>
            <pc:sldMk cId="2338072142" sldId="301"/>
            <ac:spMk id="7" creationId="{8019EF08-87B8-4D4D-AA1A-01A03C3EFCCB}"/>
          </ac:spMkLst>
        </pc:spChg>
        <pc:picChg chg="mod">
          <ac:chgData name="영화 진" userId="00b1fe421d0996c2" providerId="LiveId" clId="{F02A19EA-E289-4E28-9DAE-DBE5C728184D}" dt="2019-03-17T17:03:39.724" v="6245" actId="14100"/>
          <ac:picMkLst>
            <pc:docMk/>
            <pc:sldMk cId="2338072142" sldId="301"/>
            <ac:picMk id="27650" creationId="{9F692740-E14E-4282-B9CE-9BC67EFEF2EA}"/>
          </ac:picMkLst>
        </pc:picChg>
      </pc:sldChg>
      <pc:sldChg chg="addSp delSp modSp add">
        <pc:chgData name="영화 진" userId="00b1fe421d0996c2" providerId="LiveId" clId="{F02A19EA-E289-4E28-9DAE-DBE5C728184D}" dt="2019-03-18T04:08:25.623" v="7903" actId="20577"/>
        <pc:sldMkLst>
          <pc:docMk/>
          <pc:sldMk cId="674332440" sldId="302"/>
        </pc:sldMkLst>
        <pc:spChg chg="mod">
          <ac:chgData name="영화 진" userId="00b1fe421d0996c2" providerId="LiveId" clId="{F02A19EA-E289-4E28-9DAE-DBE5C728184D}" dt="2019-03-18T04:08:25.623" v="7903" actId="20577"/>
          <ac:spMkLst>
            <pc:docMk/>
            <pc:sldMk cId="674332440" sldId="302"/>
            <ac:spMk id="6" creationId="{0FF0612E-B0A7-4EEF-A269-E4A9B6D0EDAA}"/>
          </ac:spMkLst>
        </pc:spChg>
        <pc:picChg chg="add del mod">
          <ac:chgData name="영화 진" userId="00b1fe421d0996c2" providerId="LiveId" clId="{F02A19EA-E289-4E28-9DAE-DBE5C728184D}" dt="2019-03-17T17:02:30.718" v="6142" actId="478"/>
          <ac:picMkLst>
            <pc:docMk/>
            <pc:sldMk cId="674332440" sldId="302"/>
            <ac:picMk id="4" creationId="{9904F64B-3293-4701-9A28-214BD64FCF98}"/>
          </ac:picMkLst>
        </pc:picChg>
        <pc:picChg chg="add mod ord">
          <ac:chgData name="영화 진" userId="00b1fe421d0996c2" providerId="LiveId" clId="{F02A19EA-E289-4E28-9DAE-DBE5C728184D}" dt="2019-03-18T04:07:47.825" v="7890" actId="167"/>
          <ac:picMkLst>
            <pc:docMk/>
            <pc:sldMk cId="674332440" sldId="302"/>
            <ac:picMk id="5" creationId="{2489B616-8AF0-47C0-B50F-60C7BEA3D065}"/>
          </ac:picMkLst>
        </pc:picChg>
        <pc:picChg chg="del">
          <ac:chgData name="영화 진" userId="00b1fe421d0996c2" providerId="LiveId" clId="{F02A19EA-E289-4E28-9DAE-DBE5C728184D}" dt="2019-03-17T17:01:00.155" v="6106" actId="478"/>
          <ac:picMkLst>
            <pc:docMk/>
            <pc:sldMk cId="674332440" sldId="302"/>
            <ac:picMk id="5" creationId="{87024788-7E72-4829-8C38-0454BCD929E6}"/>
          </ac:picMkLst>
        </pc:picChg>
        <pc:picChg chg="add del mod">
          <ac:chgData name="영화 진" userId="00b1fe421d0996c2" providerId="LiveId" clId="{F02A19EA-E289-4E28-9DAE-DBE5C728184D}" dt="2019-03-18T04:07:48.340" v="7891" actId="478"/>
          <ac:picMkLst>
            <pc:docMk/>
            <pc:sldMk cId="674332440" sldId="302"/>
            <ac:picMk id="8" creationId="{DB358970-D0FB-4E15-B828-5C5077A8708D}"/>
          </ac:picMkLst>
        </pc:picChg>
      </pc:sldChg>
      <pc:sldChg chg="addSp delSp modSp add">
        <pc:chgData name="영화 진" userId="00b1fe421d0996c2" providerId="LiveId" clId="{F02A19EA-E289-4E28-9DAE-DBE5C728184D}" dt="2019-03-18T04:26:19.676" v="8377" actId="20577"/>
        <pc:sldMkLst>
          <pc:docMk/>
          <pc:sldMk cId="580383459" sldId="303"/>
        </pc:sldMkLst>
        <pc:spChg chg="mod">
          <ac:chgData name="영화 진" userId="00b1fe421d0996c2" providerId="LiveId" clId="{F02A19EA-E289-4E28-9DAE-DBE5C728184D}" dt="2019-03-18T04:26:19.676" v="8377" actId="20577"/>
          <ac:spMkLst>
            <pc:docMk/>
            <pc:sldMk cId="580383459" sldId="303"/>
            <ac:spMk id="6" creationId="{0FF0612E-B0A7-4EEF-A269-E4A9B6D0EDAA}"/>
          </ac:spMkLst>
        </pc:spChg>
        <pc:picChg chg="add del mod">
          <ac:chgData name="영화 진" userId="00b1fe421d0996c2" providerId="LiveId" clId="{F02A19EA-E289-4E28-9DAE-DBE5C728184D}" dt="2019-03-18T02:02:25.718" v="6425" actId="478"/>
          <ac:picMkLst>
            <pc:docMk/>
            <pc:sldMk cId="580383459" sldId="303"/>
            <ac:picMk id="4" creationId="{962D5119-9540-47D4-BC28-58483DD020B9}"/>
          </ac:picMkLst>
        </pc:picChg>
        <pc:picChg chg="add del mod ord">
          <ac:chgData name="영화 진" userId="00b1fe421d0996c2" providerId="LiveId" clId="{F02A19EA-E289-4E28-9DAE-DBE5C728184D}" dt="2019-03-18T02:08:49.448" v="6824" actId="478"/>
          <ac:picMkLst>
            <pc:docMk/>
            <pc:sldMk cId="580383459" sldId="303"/>
            <ac:picMk id="7" creationId="{3D714143-F810-4B76-85BE-B09A658EA791}"/>
          </ac:picMkLst>
        </pc:picChg>
        <pc:picChg chg="del">
          <ac:chgData name="영화 진" userId="00b1fe421d0996c2" providerId="LiveId" clId="{F02A19EA-E289-4E28-9DAE-DBE5C728184D}" dt="2019-03-18T02:03:01.191" v="6431" actId="478"/>
          <ac:picMkLst>
            <pc:docMk/>
            <pc:sldMk cId="580383459" sldId="303"/>
            <ac:picMk id="8" creationId="{DB358970-D0FB-4E15-B828-5C5077A8708D}"/>
          </ac:picMkLst>
        </pc:picChg>
        <pc:picChg chg="add del mod ord">
          <ac:chgData name="영화 진" userId="00b1fe421d0996c2" providerId="LiveId" clId="{F02A19EA-E289-4E28-9DAE-DBE5C728184D}" dt="2019-03-18T04:07:21.200" v="7883" actId="478"/>
          <ac:picMkLst>
            <pc:docMk/>
            <pc:sldMk cId="580383459" sldId="303"/>
            <ac:picMk id="10" creationId="{56DF62F0-2698-498B-8EB5-C2EA349E6FB6}"/>
          </ac:picMkLst>
        </pc:picChg>
        <pc:picChg chg="add mod ord">
          <ac:chgData name="영화 진" userId="00b1fe421d0996c2" providerId="LiveId" clId="{F02A19EA-E289-4E28-9DAE-DBE5C728184D}" dt="2019-03-18T04:07:23.121" v="7884" actId="166"/>
          <ac:picMkLst>
            <pc:docMk/>
            <pc:sldMk cId="580383459" sldId="303"/>
            <ac:picMk id="12" creationId="{F5FDFD6C-184E-4C04-88BD-462E027EFAD8}"/>
          </ac:picMkLst>
        </pc:picChg>
        <pc:picChg chg="add del mod">
          <ac:chgData name="영화 진" userId="00b1fe421d0996c2" providerId="LiveId" clId="{F02A19EA-E289-4E28-9DAE-DBE5C728184D}" dt="2019-03-18T04:07:41.262" v="7886"/>
          <ac:picMkLst>
            <pc:docMk/>
            <pc:sldMk cId="580383459" sldId="303"/>
            <ac:picMk id="14" creationId="{58BB40B8-158E-4B05-AF3F-2C561C61B9EB}"/>
          </ac:picMkLst>
        </pc:picChg>
      </pc:sldChg>
      <pc:sldChg chg="addSp delSp modSp add">
        <pc:chgData name="영화 진" userId="00b1fe421d0996c2" providerId="LiveId" clId="{F02A19EA-E289-4E28-9DAE-DBE5C728184D}" dt="2019-03-18T04:56:00.510" v="8767" actId="1036"/>
        <pc:sldMkLst>
          <pc:docMk/>
          <pc:sldMk cId="1027199071" sldId="304"/>
        </pc:sldMkLst>
        <pc:spChg chg="del">
          <ac:chgData name="영화 진" userId="00b1fe421d0996c2" providerId="LiveId" clId="{F02A19EA-E289-4E28-9DAE-DBE5C728184D}" dt="2019-03-18T03:15:32.438" v="7233" actId="478"/>
          <ac:spMkLst>
            <pc:docMk/>
            <pc:sldMk cId="1027199071" sldId="304"/>
            <ac:spMk id="5" creationId="{82CC11DE-A5DF-4D15-A0E1-477932CC9F12}"/>
          </ac:spMkLst>
        </pc:spChg>
        <pc:spChg chg="add del mod">
          <ac:chgData name="영화 진" userId="00b1fe421d0996c2" providerId="LiveId" clId="{F02A19EA-E289-4E28-9DAE-DBE5C728184D}" dt="2019-03-18T04:55:40.530" v="8758" actId="478"/>
          <ac:spMkLst>
            <pc:docMk/>
            <pc:sldMk cId="1027199071" sldId="304"/>
            <ac:spMk id="7" creationId="{D0F2CD95-BEE0-4383-85C6-14B455815D9E}"/>
          </ac:spMkLst>
        </pc:spChg>
        <pc:spChg chg="add mod">
          <ac:chgData name="영화 진" userId="00b1fe421d0996c2" providerId="LiveId" clId="{F02A19EA-E289-4E28-9DAE-DBE5C728184D}" dt="2019-03-18T04:56:00.510" v="8767" actId="1036"/>
          <ac:spMkLst>
            <pc:docMk/>
            <pc:sldMk cId="1027199071" sldId="304"/>
            <ac:spMk id="8" creationId="{513EE3B9-9804-4317-9FD7-E01AB569B6DD}"/>
          </ac:spMkLst>
        </pc:spChg>
        <pc:picChg chg="add mod">
          <ac:chgData name="영화 진" userId="00b1fe421d0996c2" providerId="LiveId" clId="{F02A19EA-E289-4E28-9DAE-DBE5C728184D}" dt="2019-03-18T04:55:27.093" v="8741" actId="1036"/>
          <ac:picMkLst>
            <pc:docMk/>
            <pc:sldMk cId="1027199071" sldId="304"/>
            <ac:picMk id="4" creationId="{A0B3F6FE-1DC6-4355-A97C-B00EB75368D5}"/>
          </ac:picMkLst>
        </pc:picChg>
        <pc:picChg chg="add del">
          <ac:chgData name="영화 진" userId="00b1fe421d0996c2" providerId="LiveId" clId="{F02A19EA-E289-4E28-9DAE-DBE5C728184D}" dt="2019-03-18T03:15:55.409" v="7241" actId="478"/>
          <ac:picMkLst>
            <pc:docMk/>
            <pc:sldMk cId="1027199071" sldId="304"/>
            <ac:picMk id="1026" creationId="{11F3447A-83F2-48A1-BFCE-C8AB49791A23}"/>
          </ac:picMkLst>
        </pc:picChg>
      </pc:sldChg>
      <pc:sldChg chg="addSp delSp modSp add">
        <pc:chgData name="영화 진" userId="00b1fe421d0996c2" providerId="LiveId" clId="{F02A19EA-E289-4E28-9DAE-DBE5C728184D}" dt="2019-03-20T10:33:28.708" v="10927" actId="732"/>
        <pc:sldMkLst>
          <pc:docMk/>
          <pc:sldMk cId="3366377566" sldId="305"/>
        </pc:sldMkLst>
        <pc:spChg chg="mod">
          <ac:chgData name="영화 진" userId="00b1fe421d0996c2" providerId="LiveId" clId="{F02A19EA-E289-4E28-9DAE-DBE5C728184D}" dt="2019-03-18T05:12:04.480" v="9233" actId="6549"/>
          <ac:spMkLst>
            <pc:docMk/>
            <pc:sldMk cId="3366377566" sldId="305"/>
            <ac:spMk id="2" creationId="{00000000-0000-0000-0000-000000000000}"/>
          </ac:spMkLst>
        </pc:spChg>
        <pc:spChg chg="add mod ord">
          <ac:chgData name="영화 진" userId="00b1fe421d0996c2" providerId="LiveId" clId="{F02A19EA-E289-4E28-9DAE-DBE5C728184D}" dt="2019-03-20T10:33:15.463" v="10925" actId="167"/>
          <ac:spMkLst>
            <pc:docMk/>
            <pc:sldMk cId="3366377566" sldId="305"/>
            <ac:spMk id="4" creationId="{D225155D-963E-46ED-880D-AD987E7EAFCF}"/>
          </ac:spMkLst>
        </pc:spChg>
        <pc:spChg chg="del mod">
          <ac:chgData name="영화 진" userId="00b1fe421d0996c2" providerId="LiveId" clId="{F02A19EA-E289-4E28-9DAE-DBE5C728184D}" dt="2019-03-18T03:53:27.123" v="7480" actId="478"/>
          <ac:spMkLst>
            <pc:docMk/>
            <pc:sldMk cId="3366377566" sldId="305"/>
            <ac:spMk id="5" creationId="{82CC11DE-A5DF-4D15-A0E1-477932CC9F12}"/>
          </ac:spMkLst>
        </pc:spChg>
        <pc:spChg chg="add mod">
          <ac:chgData name="영화 진" userId="00b1fe421d0996c2" providerId="LiveId" clId="{F02A19EA-E289-4E28-9DAE-DBE5C728184D}" dt="2019-03-19T13:48:05.497" v="10298" actId="1035"/>
          <ac:spMkLst>
            <pc:docMk/>
            <pc:sldMk cId="3366377566" sldId="305"/>
            <ac:spMk id="9" creationId="{86C8D428-B5DB-4FF1-844A-094FD8F41E9B}"/>
          </ac:spMkLst>
        </pc:spChg>
        <pc:spChg chg="add mod">
          <ac:chgData name="영화 진" userId="00b1fe421d0996c2" providerId="LiveId" clId="{F02A19EA-E289-4E28-9DAE-DBE5C728184D}" dt="2019-03-19T13:48:05.497" v="10298" actId="1035"/>
          <ac:spMkLst>
            <pc:docMk/>
            <pc:sldMk cId="3366377566" sldId="305"/>
            <ac:spMk id="12" creationId="{6090548C-4B00-4C63-8643-B09B566B1BB7}"/>
          </ac:spMkLst>
        </pc:spChg>
        <pc:spChg chg="add mod">
          <ac:chgData name="영화 진" userId="00b1fe421d0996c2" providerId="LiveId" clId="{F02A19EA-E289-4E28-9DAE-DBE5C728184D}" dt="2019-03-19T13:48:05.497" v="10298" actId="1035"/>
          <ac:spMkLst>
            <pc:docMk/>
            <pc:sldMk cId="3366377566" sldId="305"/>
            <ac:spMk id="13" creationId="{A0F77A1B-B9C9-48BF-B2CC-1BC0120412C2}"/>
          </ac:spMkLst>
        </pc:spChg>
        <pc:picChg chg="add mod ord modCrop">
          <ac:chgData name="영화 진" userId="00b1fe421d0996c2" providerId="LiveId" clId="{F02A19EA-E289-4E28-9DAE-DBE5C728184D}" dt="2019-03-20T09:55:36.022" v="10561" actId="1038"/>
          <ac:picMkLst>
            <pc:docMk/>
            <pc:sldMk cId="3366377566" sldId="305"/>
            <ac:picMk id="5" creationId="{CFDBCF1B-F129-450A-A60E-81AA35B30A1C}"/>
          </ac:picMkLst>
        </pc:picChg>
        <pc:picChg chg="add del mod modCrop">
          <ac:chgData name="영화 진" userId="00b1fe421d0996c2" providerId="LiveId" clId="{F02A19EA-E289-4E28-9DAE-DBE5C728184D}" dt="2019-03-18T05:02:49.990" v="8963" actId="478"/>
          <ac:picMkLst>
            <pc:docMk/>
            <pc:sldMk cId="3366377566" sldId="305"/>
            <ac:picMk id="6" creationId="{DBC7EF5D-135A-43D8-9637-5FFB25D801A8}"/>
          </ac:picMkLst>
        </pc:picChg>
        <pc:picChg chg="add del mod">
          <ac:chgData name="영화 진" userId="00b1fe421d0996c2" providerId="LiveId" clId="{F02A19EA-E289-4E28-9DAE-DBE5C728184D}" dt="2019-03-20T10:32:50.700" v="10919" actId="478"/>
          <ac:picMkLst>
            <pc:docMk/>
            <pc:sldMk cId="3366377566" sldId="305"/>
            <ac:picMk id="7" creationId="{CCBAA3BD-3843-4C6E-8E8D-47C2DE3A187B}"/>
          </ac:picMkLst>
        </pc:picChg>
        <pc:picChg chg="add mod ord modCrop">
          <ac:chgData name="영화 진" userId="00b1fe421d0996c2" providerId="LiveId" clId="{F02A19EA-E289-4E28-9DAE-DBE5C728184D}" dt="2019-03-20T10:33:28.708" v="10927" actId="732"/>
          <ac:picMkLst>
            <pc:docMk/>
            <pc:sldMk cId="3366377566" sldId="305"/>
            <ac:picMk id="8" creationId="{4405163F-645E-4079-8AEF-89C1880F9DBE}"/>
          </ac:picMkLst>
        </pc:picChg>
        <pc:picChg chg="add del mod">
          <ac:chgData name="영화 진" userId="00b1fe421d0996c2" providerId="LiveId" clId="{F02A19EA-E289-4E28-9DAE-DBE5C728184D}" dt="2019-03-18T05:07:02.675" v="9057" actId="478"/>
          <ac:picMkLst>
            <pc:docMk/>
            <pc:sldMk cId="3366377566" sldId="305"/>
            <ac:picMk id="8" creationId="{8509C284-2C65-4BC1-8478-FFA79284DBD2}"/>
          </ac:picMkLst>
        </pc:picChg>
        <pc:picChg chg="add del mod ord modCrop">
          <ac:chgData name="영화 진" userId="00b1fe421d0996c2" providerId="LiveId" clId="{F02A19EA-E289-4E28-9DAE-DBE5C728184D}" dt="2019-03-20T09:54:52.787" v="10551" actId="478"/>
          <ac:picMkLst>
            <pc:docMk/>
            <pc:sldMk cId="3366377566" sldId="305"/>
            <ac:picMk id="11" creationId="{8C44A69C-84A3-4EEE-9B86-226654FDB1DD}"/>
          </ac:picMkLst>
        </pc:picChg>
      </pc:sldChg>
      <pc:sldChg chg="modSp add">
        <pc:chgData name="영화 진" userId="00b1fe421d0996c2" providerId="LiveId" clId="{F02A19EA-E289-4E28-9DAE-DBE5C728184D}" dt="2019-03-18T04:14:23.845" v="8040" actId="20577"/>
        <pc:sldMkLst>
          <pc:docMk/>
          <pc:sldMk cId="344941601" sldId="306"/>
        </pc:sldMkLst>
        <pc:spChg chg="mod">
          <ac:chgData name="영화 진" userId="00b1fe421d0996c2" providerId="LiveId" clId="{F02A19EA-E289-4E28-9DAE-DBE5C728184D}" dt="2019-03-18T04:14:23.845" v="8040" actId="20577"/>
          <ac:spMkLst>
            <pc:docMk/>
            <pc:sldMk cId="344941601" sldId="306"/>
            <ac:spMk id="29" creationId="{0CC02B1E-4AAD-4E28-87B0-A43C83BABD1D}"/>
          </ac:spMkLst>
        </pc:spChg>
      </pc:sldChg>
      <pc:sldChg chg="addSp delSp modSp add">
        <pc:chgData name="영화 진" userId="00b1fe421d0996c2" providerId="LiveId" clId="{F02A19EA-E289-4E28-9DAE-DBE5C728184D}" dt="2019-03-19T15:07:58.596" v="10517" actId="2085"/>
        <pc:sldMkLst>
          <pc:docMk/>
          <pc:sldMk cId="2448436004" sldId="307"/>
        </pc:sldMkLst>
        <pc:spChg chg="add mod">
          <ac:chgData name="영화 진" userId="00b1fe421d0996c2" providerId="LiveId" clId="{F02A19EA-E289-4E28-9DAE-DBE5C728184D}" dt="2019-03-19T15:07:58.596" v="10517" actId="2085"/>
          <ac:spMkLst>
            <pc:docMk/>
            <pc:sldMk cId="2448436004" sldId="307"/>
            <ac:spMk id="3" creationId="{9F7BADC5-7D25-49B0-92B3-BBB59E49588B}"/>
          </ac:spMkLst>
        </pc:spChg>
        <pc:spChg chg="mod">
          <ac:chgData name="영화 진" userId="00b1fe421d0996c2" providerId="LiveId" clId="{F02A19EA-E289-4E28-9DAE-DBE5C728184D}" dt="2019-03-18T04:56:58.950" v="8794" actId="20577"/>
          <ac:spMkLst>
            <pc:docMk/>
            <pc:sldMk cId="2448436004" sldId="307"/>
            <ac:spMk id="8" creationId="{513EE3B9-9804-4317-9FD7-E01AB569B6DD}"/>
          </ac:spMkLst>
        </pc:spChg>
        <pc:picChg chg="del">
          <ac:chgData name="영화 진" userId="00b1fe421d0996c2" providerId="LiveId" clId="{F02A19EA-E289-4E28-9DAE-DBE5C728184D}" dt="2019-03-18T04:56:47.858" v="8769" actId="478"/>
          <ac:picMkLst>
            <pc:docMk/>
            <pc:sldMk cId="2448436004" sldId="307"/>
            <ac:picMk id="4" creationId="{A0B3F6FE-1DC6-4355-A97C-B00EB75368D5}"/>
          </ac:picMkLst>
        </pc:picChg>
        <pc:picChg chg="add mod">
          <ac:chgData name="영화 진" userId="00b1fe421d0996c2" providerId="LiveId" clId="{F02A19EA-E289-4E28-9DAE-DBE5C728184D}" dt="2019-03-18T04:57:13.348" v="8799" actId="1076"/>
          <ac:picMkLst>
            <pc:docMk/>
            <pc:sldMk cId="2448436004" sldId="307"/>
            <ac:picMk id="5" creationId="{F986922E-5726-4059-958A-1A089289E26E}"/>
          </ac:picMkLst>
        </pc:picChg>
      </pc:sldChg>
      <pc:sldChg chg="addSp delSp modSp add">
        <pc:chgData name="영화 진" userId="00b1fe421d0996c2" providerId="LiveId" clId="{F02A19EA-E289-4E28-9DAE-DBE5C728184D}" dt="2019-03-18T06:01:31.006" v="9460" actId="14100"/>
        <pc:sldMkLst>
          <pc:docMk/>
          <pc:sldMk cId="198109904" sldId="308"/>
        </pc:sldMkLst>
        <pc:spChg chg="mod">
          <ac:chgData name="영화 진" userId="00b1fe421d0996c2" providerId="LiveId" clId="{F02A19EA-E289-4E28-9DAE-DBE5C728184D}" dt="2019-03-18T05:59:16.670" v="9424" actId="20577"/>
          <ac:spMkLst>
            <pc:docMk/>
            <pc:sldMk cId="198109904" sldId="308"/>
            <ac:spMk id="8" creationId="{513EE3B9-9804-4317-9FD7-E01AB569B6DD}"/>
          </ac:spMkLst>
        </pc:spChg>
        <pc:picChg chg="del">
          <ac:chgData name="영화 진" userId="00b1fe421d0996c2" providerId="LiveId" clId="{F02A19EA-E289-4E28-9DAE-DBE5C728184D}" dt="2019-03-18T05:59:18.062" v="9425" actId="478"/>
          <ac:picMkLst>
            <pc:docMk/>
            <pc:sldMk cId="198109904" sldId="308"/>
            <ac:picMk id="4" creationId="{A0B3F6FE-1DC6-4355-A97C-B00EB75368D5}"/>
          </ac:picMkLst>
        </pc:picChg>
        <pc:picChg chg="add del mod">
          <ac:chgData name="영화 진" userId="00b1fe421d0996c2" providerId="LiveId" clId="{F02A19EA-E289-4E28-9DAE-DBE5C728184D}" dt="2019-03-18T06:00:34.603" v="9442" actId="478"/>
          <ac:picMkLst>
            <pc:docMk/>
            <pc:sldMk cId="198109904" sldId="308"/>
            <ac:picMk id="5" creationId="{3513FADF-8B11-4B60-BB9A-86E21638C0CA}"/>
          </ac:picMkLst>
        </pc:picChg>
        <pc:picChg chg="add del mod">
          <ac:chgData name="영화 진" userId="00b1fe421d0996c2" providerId="LiveId" clId="{F02A19EA-E289-4E28-9DAE-DBE5C728184D}" dt="2019-03-18T06:00:34.878" v="9443" actId="478"/>
          <ac:picMkLst>
            <pc:docMk/>
            <pc:sldMk cId="198109904" sldId="308"/>
            <ac:picMk id="7" creationId="{048FD9D0-F3B0-4CA4-B605-646DFDA804C7}"/>
          </ac:picMkLst>
        </pc:picChg>
        <pc:picChg chg="add mod">
          <ac:chgData name="영화 진" userId="00b1fe421d0996c2" providerId="LiveId" clId="{F02A19EA-E289-4E28-9DAE-DBE5C728184D}" dt="2019-03-18T06:01:31.006" v="9460" actId="14100"/>
          <ac:picMkLst>
            <pc:docMk/>
            <pc:sldMk cId="198109904" sldId="308"/>
            <ac:picMk id="10" creationId="{953FCF69-2C4E-455F-841A-2BEF7C31C350}"/>
          </ac:picMkLst>
        </pc:picChg>
      </pc:sldChg>
      <pc:sldChg chg="addSp delSp modSp add">
        <pc:chgData name="영화 진" userId="00b1fe421d0996c2" providerId="LiveId" clId="{F02A19EA-E289-4E28-9DAE-DBE5C728184D}" dt="2019-03-19T08:29:08.879" v="10217" actId="113"/>
        <pc:sldMkLst>
          <pc:docMk/>
          <pc:sldMk cId="4034711270" sldId="309"/>
        </pc:sldMkLst>
        <pc:spChg chg="del mod">
          <ac:chgData name="영화 진" userId="00b1fe421d0996c2" providerId="LiveId" clId="{F02A19EA-E289-4E28-9DAE-DBE5C728184D}" dt="2019-03-18T07:08:21.783" v="9891" actId="478"/>
          <ac:spMkLst>
            <pc:docMk/>
            <pc:sldMk cId="4034711270" sldId="309"/>
            <ac:spMk id="3" creationId="{188D2CFE-0289-45D6-B493-2CB986D98411}"/>
          </ac:spMkLst>
        </pc:spChg>
        <pc:spChg chg="add mod ord">
          <ac:chgData name="영화 진" userId="00b1fe421d0996c2" providerId="LiveId" clId="{F02A19EA-E289-4E28-9DAE-DBE5C728184D}" dt="2019-03-18T07:08:18.425" v="9889"/>
          <ac:spMkLst>
            <pc:docMk/>
            <pc:sldMk cId="4034711270" sldId="309"/>
            <ac:spMk id="5" creationId="{81DD4EFB-4D7E-4EEB-AE5A-D315903BA5A6}"/>
          </ac:spMkLst>
        </pc:spChg>
        <pc:spChg chg="del mod">
          <ac:chgData name="영화 진" userId="00b1fe421d0996c2" providerId="LiveId" clId="{F02A19EA-E289-4E28-9DAE-DBE5C728184D}" dt="2019-03-18T07:08:12.489" v="9886" actId="478"/>
          <ac:spMkLst>
            <pc:docMk/>
            <pc:sldMk cId="4034711270" sldId="309"/>
            <ac:spMk id="7" creationId="{8019EF08-87B8-4D4D-AA1A-01A03C3EFCCB}"/>
          </ac:spMkLst>
        </pc:spChg>
        <pc:spChg chg="add mod">
          <ac:chgData name="영화 진" userId="00b1fe421d0996c2" providerId="LiveId" clId="{F02A19EA-E289-4E28-9DAE-DBE5C728184D}" dt="2019-03-19T08:26:15.135" v="10117" actId="1037"/>
          <ac:spMkLst>
            <pc:docMk/>
            <pc:sldMk cId="4034711270" sldId="309"/>
            <ac:spMk id="9" creationId="{9915A153-7BF4-4664-9640-5C6C3C5381D4}"/>
          </ac:spMkLst>
        </pc:spChg>
        <pc:spChg chg="add mod">
          <ac:chgData name="영화 진" userId="00b1fe421d0996c2" providerId="LiveId" clId="{F02A19EA-E289-4E28-9DAE-DBE5C728184D}" dt="2019-03-19T08:29:08.879" v="10217" actId="113"/>
          <ac:spMkLst>
            <pc:docMk/>
            <pc:sldMk cId="4034711270" sldId="309"/>
            <ac:spMk id="10" creationId="{2FC376AA-4861-44F3-A5D0-A72EA38468B1}"/>
          </ac:spMkLst>
        </pc:spChg>
        <pc:picChg chg="add del mod">
          <ac:chgData name="영화 진" userId="00b1fe421d0996c2" providerId="LiveId" clId="{F02A19EA-E289-4E28-9DAE-DBE5C728184D}" dt="2019-03-19T08:25:42.801" v="10102" actId="478"/>
          <ac:picMkLst>
            <pc:docMk/>
            <pc:sldMk cId="4034711270" sldId="309"/>
            <ac:picMk id="4" creationId="{75B0B172-3B5C-434C-B20D-9846483296CB}"/>
          </ac:picMkLst>
        </pc:picChg>
        <pc:picChg chg="add del mod">
          <ac:chgData name="영화 진" userId="00b1fe421d0996c2" providerId="LiveId" clId="{F02A19EA-E289-4E28-9DAE-DBE5C728184D}" dt="2019-03-19T08:25:28.266" v="10098" actId="478"/>
          <ac:picMkLst>
            <pc:docMk/>
            <pc:sldMk cId="4034711270" sldId="309"/>
            <ac:picMk id="6" creationId="{5C28A1FD-0FA0-46AB-BB36-8D66ED2074D7}"/>
          </ac:picMkLst>
        </pc:picChg>
        <pc:picChg chg="add mod">
          <ac:chgData name="영화 진" userId="00b1fe421d0996c2" providerId="LiveId" clId="{F02A19EA-E289-4E28-9DAE-DBE5C728184D}" dt="2019-03-19T08:26:04.609" v="10110" actId="1076"/>
          <ac:picMkLst>
            <pc:docMk/>
            <pc:sldMk cId="4034711270" sldId="309"/>
            <ac:picMk id="8" creationId="{FF6C9F2E-647B-4FB7-AE5F-48DBAE3FE074}"/>
          </ac:picMkLst>
        </pc:picChg>
        <pc:cxnChg chg="add mod">
          <ac:chgData name="영화 진" userId="00b1fe421d0996c2" providerId="LiveId" clId="{F02A19EA-E289-4E28-9DAE-DBE5C728184D}" dt="2019-03-19T08:28:47.080" v="10212" actId="14100"/>
          <ac:cxnSpMkLst>
            <pc:docMk/>
            <pc:sldMk cId="4034711270" sldId="309"/>
            <ac:cxnSpMk id="12" creationId="{2EAD3833-7BF1-4CA3-95E8-ED4FCBA27A70}"/>
          </ac:cxnSpMkLst>
        </pc:cxnChg>
      </pc:sldChg>
      <pc:sldChg chg="modSp add del">
        <pc:chgData name="영화 진" userId="00b1fe421d0996c2" providerId="LiveId" clId="{F02A19EA-E289-4E28-9DAE-DBE5C728184D}" dt="2019-03-19T14:59:23.189" v="10489" actId="2696"/>
        <pc:sldMkLst>
          <pc:docMk/>
          <pc:sldMk cId="1429059934" sldId="310"/>
        </pc:sldMkLst>
        <pc:spChg chg="mod">
          <ac:chgData name="영화 진" userId="00b1fe421d0996c2" providerId="LiveId" clId="{F02A19EA-E289-4E28-9DAE-DBE5C728184D}" dt="2019-03-19T13:57:49.405" v="10471"/>
          <ac:spMkLst>
            <pc:docMk/>
            <pc:sldMk cId="1429059934" sldId="3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02BD5-D801-4734-A799-1B1F8A067831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87E-1341-4CD1-92B9-066E48842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7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4DCE-603D-4D7B-AC63-C8F4986B389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AD6B7-2296-419F-898E-985C3197A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project</a:t>
            </a:r>
            <a:r>
              <a:rPr lang="en-US" altLang="ko-KR" baseline="0" dirty="0"/>
              <a:t> of this course is implementing the disk….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Today we’ll briefly introduce</a:t>
            </a:r>
            <a:r>
              <a:rPr lang="en-US" altLang="ko-KR" baseline="0" dirty="0"/>
              <a:t> about project.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5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7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9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7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6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3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66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0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5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0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67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2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3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86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1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17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67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55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92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20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48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3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470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89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70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64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017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18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404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pages.</a:t>
            </a:r>
          </a:p>
          <a:p>
            <a:r>
              <a:rPr lang="en-US" altLang="ko-KR" dirty="0"/>
              <a:t>As we can see,</a:t>
            </a:r>
            <a:r>
              <a:rPr lang="en-US" altLang="ko-KR" baseline="0" dirty="0"/>
              <a:t> the root page id is 3.</a:t>
            </a:r>
          </a:p>
          <a:p>
            <a:endParaRPr lang="en-US" altLang="ko-KR" baseline="0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starts from 1. 0 is used to represent NULL.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offset of a page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is calculated as follows: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+ ((PID-1) *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3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8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6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As you already know, </a:t>
            </a:r>
            <a:r>
              <a:rPr lang="en-US" altLang="ko-KR" baseline="0" dirty="0" err="1"/>
              <a:t>B+tree</a:t>
            </a:r>
            <a:r>
              <a:rPr lang="en-US" altLang="ko-KR" baseline="0" dirty="0"/>
              <a:t> is the most Widely Used Index structure.</a:t>
            </a:r>
          </a:p>
          <a:p>
            <a:r>
              <a:rPr lang="en-US" altLang="ko-KR" baseline="0" dirty="0" err="1"/>
              <a:t>B+tree</a:t>
            </a:r>
            <a:r>
              <a:rPr lang="en-US" altLang="ko-KR" baseline="0" dirty="0"/>
              <a:t> represents sorted data in a way that allows for efficient insertion, retrieval and removal of records, each of which is identified by a key.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a B+ tree, all records are stored at the leaf level of the tree; only keys are stored in interior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It is a dynamic, multilevel index, with maximum and minimum bounds on the number of keys in each index segment (usually called "node").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based structure, </a:t>
            </a:r>
            <a:r>
              <a:rPr lang="en-US" altLang="ko-KR" dirty="0"/>
              <a:t>A </a:t>
            </a:r>
            <a:r>
              <a:rPr lang="en-US" altLang="ko-KR" dirty="0" err="1"/>
              <a:t>B+Tree</a:t>
            </a:r>
            <a:r>
              <a:rPr lang="en-US" altLang="ko-KR" dirty="0"/>
              <a:t> stored in a single data file.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corresponding to a page.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are stored in data file. If you need a certain page in the data file, you have to find the page and load to memory.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PID(Page ID) stores a page index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B+Tree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page ID, we can seek the position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necessary node in the file.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5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AD6B7-2296-419F-898E-985C3197A74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5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0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04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9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0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2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2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4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F5A093-FE5E-4F00-A212-AE63FCD45E1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6035BFE-13CC-4937-8B5A-AA4F4A4D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.mysql.com/downloads/connecto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odbc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161/19531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yh2378@naver.com" TargetMode="External"/><Relationship Id="rId5" Type="http://schemas.openxmlformats.org/officeDocument/2006/relationships/hyperlink" Target="https://www.tutorialspoint.com/jdbc/jdbc-quick-guide.htm" TargetMode="External"/><Relationship Id="rId4" Type="http://schemas.openxmlformats.org/officeDocument/2006/relationships/hyperlink" Target="http://www.dbmaker.com.tw/ftp/pub/DBMaker/document/english/5.4/odbc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Database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CSE3207 Project 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589240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ndara" pitchFamily="34" charset="0"/>
              </a:rPr>
              <a:t>Assignment Date : March 21th, 2018</a:t>
            </a:r>
          </a:p>
          <a:p>
            <a:r>
              <a:rPr lang="en-US" altLang="ko-KR" sz="2400" b="1" dirty="0">
                <a:latin typeface="Candara" pitchFamily="34" charset="0"/>
              </a:rPr>
              <a:t>Due Date :  April 27th, 2019</a:t>
            </a:r>
          </a:p>
        </p:txBody>
      </p:sp>
    </p:spTree>
    <p:extLst>
      <p:ext uri="{BB962C8B-B14F-4D97-AF65-F5344CB8AC3E}">
        <p14:creationId xmlns:p14="http://schemas.microsoft.com/office/powerpoint/2010/main" val="262965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5155D-963E-46ED-880D-AD987E7EAFCF}"/>
              </a:ext>
            </a:extLst>
          </p:cNvPr>
          <p:cNvSpPr txBox="1"/>
          <p:nvPr/>
        </p:nvSpPr>
        <p:spPr>
          <a:xfrm>
            <a:off x="251520" y="1252728"/>
            <a:ext cx="8640960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/>
                </a:solidFill>
              </a:rPr>
              <a:t>Your submitted ZIP file must have only</a:t>
            </a:r>
            <a:r>
              <a:rPr lang="en-US" altLang="ko-KR" sz="2400" b="1" u="sng" dirty="0">
                <a:solidFill>
                  <a:schemeClr val="accent1"/>
                </a:solidFill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main.cpp or main.java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README.doc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Example :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We will </a:t>
            </a:r>
            <a:r>
              <a:rPr lang="en-US" altLang="ko-KR" b="1" dirty="0"/>
              <a:t>check(run) only</a:t>
            </a:r>
            <a:r>
              <a:rPr lang="en-US" altLang="ko-KR" dirty="0"/>
              <a:t> README and </a:t>
            </a:r>
            <a:r>
              <a:rPr lang="en-US" altLang="ko-KR" u="sng" dirty="0"/>
              <a:t>main.cpp(main.java)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So, </a:t>
            </a:r>
            <a:r>
              <a:rPr lang="en-US" altLang="ko-KR" b="1" dirty="0"/>
              <a:t>DO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b="1" dirty="0"/>
              <a:t> include other module</a:t>
            </a:r>
            <a:r>
              <a:rPr lang="en-US" altLang="ko-KR" dirty="0"/>
              <a:t> except main.cpp(main.java)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05163F-645E-4079-8AEF-89C1880F9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02"/>
          <a:stretch/>
        </p:blipFill>
        <p:spPr>
          <a:xfrm>
            <a:off x="251521" y="3364689"/>
            <a:ext cx="2367874" cy="153373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DBCF1B-F129-450A-A60E-81AA35B30A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b="26134"/>
          <a:stretch/>
        </p:blipFill>
        <p:spPr>
          <a:xfrm>
            <a:off x="4148341" y="3517069"/>
            <a:ext cx="4946973" cy="12289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6C8D428-B5DB-4FF1-844A-094FD8F41E9B}"/>
              </a:ext>
            </a:extLst>
          </p:cNvPr>
          <p:cNvSpPr/>
          <p:nvPr/>
        </p:nvSpPr>
        <p:spPr>
          <a:xfrm rot="10800000">
            <a:off x="2699792" y="4234984"/>
            <a:ext cx="1368152" cy="11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0548C-4B00-4C63-8643-B09B566B1BB7}"/>
              </a:ext>
            </a:extLst>
          </p:cNvPr>
          <p:cNvSpPr txBox="1"/>
          <p:nvPr/>
        </p:nvSpPr>
        <p:spPr>
          <a:xfrm>
            <a:off x="2974477" y="434941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zip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F77A1B-B9C9-48BF-B2CC-1BC0120412C2}"/>
              </a:ext>
            </a:extLst>
          </p:cNvPr>
          <p:cNvSpPr/>
          <p:nvPr/>
        </p:nvSpPr>
        <p:spPr>
          <a:xfrm>
            <a:off x="454198" y="4102031"/>
            <a:ext cx="2101577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setting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02B1E-4AAD-4E28-87B0-A43C83BABD1D}"/>
              </a:ext>
            </a:extLst>
          </p:cNvPr>
          <p:cNvSpPr txBox="1"/>
          <p:nvPr/>
        </p:nvSpPr>
        <p:spPr>
          <a:xfrm>
            <a:off x="791580" y="1484784"/>
            <a:ext cx="756084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Install MySQL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https://dev.mysql.com/downloads/installer/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Set DBMS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Install ODBC(C/C++) or JDBC(JAVA)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https://dev.mysql.com/downloads/connector/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Set ODBC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Check DB connection on IDLE (Visual Studio or Eclipse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setting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02B1E-4AAD-4E28-87B0-A43C83BABD1D}"/>
              </a:ext>
            </a:extLst>
          </p:cNvPr>
          <p:cNvSpPr txBox="1"/>
          <p:nvPr/>
        </p:nvSpPr>
        <p:spPr>
          <a:xfrm>
            <a:off x="791580" y="1484784"/>
            <a:ext cx="7560840" cy="336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u="sng" dirty="0">
                <a:solidFill>
                  <a:schemeClr val="accent1"/>
                </a:solidFill>
              </a:rPr>
              <a:t>DBMS setting</a:t>
            </a:r>
            <a:r>
              <a:rPr lang="en-US" altLang="ko-KR" sz="2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/>
              <a:t>(You </a:t>
            </a:r>
            <a:r>
              <a:rPr lang="en-US" altLang="ko-KR" sz="1400" b="1" u="sng" dirty="0"/>
              <a:t>must</a:t>
            </a:r>
            <a:r>
              <a:rPr lang="en-US" altLang="ko-KR" sz="1400" dirty="0"/>
              <a:t> follow below setting!)</a:t>
            </a:r>
            <a:endParaRPr lang="en-US" altLang="ko-KR" sz="1400" u="sng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Database name: </a:t>
            </a:r>
            <a:r>
              <a:rPr lang="en-US" altLang="ko-KR" sz="2000" b="1" dirty="0">
                <a:solidFill>
                  <a:schemeClr val="accent1"/>
                </a:solidFill>
              </a:rPr>
              <a:t>cs3207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Root id: </a:t>
            </a:r>
            <a:r>
              <a:rPr lang="en-US" altLang="ko-KR" sz="2000" b="1" dirty="0">
                <a:solidFill>
                  <a:schemeClr val="accent1"/>
                </a:solidFill>
              </a:rPr>
              <a:t>root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Password: </a:t>
            </a:r>
            <a:r>
              <a:rPr lang="en-US" altLang="ko-KR" sz="2000" b="1" dirty="0">
                <a:solidFill>
                  <a:schemeClr val="accent1"/>
                </a:solidFill>
              </a:rPr>
              <a:t>cs3207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Port: </a:t>
            </a:r>
            <a:r>
              <a:rPr lang="en-US" altLang="ko-KR" sz="2000" b="1" dirty="0">
                <a:solidFill>
                  <a:schemeClr val="accent1"/>
                </a:solidFill>
              </a:rPr>
              <a:t>3306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ODBC Name: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mysql_odbc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Host: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</a:rPr>
              <a:t>localhost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25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02B1E-4AAD-4E28-87B0-A43C83BABD1D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 to </a:t>
            </a:r>
            <a:r>
              <a:rPr lang="en-US" altLang="ko-KR" dirty="0">
                <a:hlinkClick r:id="rId3"/>
              </a:rPr>
              <a:t>https://dev.mysql.com/downloads/installer/</a:t>
            </a:r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A8AAE5B-7650-4FB3-9DC2-15E4BA20C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70728"/>
            <a:ext cx="7200800" cy="286593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9FF4A38-31A5-4D89-9CBE-1FD3EEC1ECD1}"/>
              </a:ext>
            </a:extLst>
          </p:cNvPr>
          <p:cNvSpPr/>
          <p:nvPr/>
        </p:nvSpPr>
        <p:spPr>
          <a:xfrm flipV="1">
            <a:off x="7219518" y="4077072"/>
            <a:ext cx="792088" cy="371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E3EDF4B-B4AF-44D8-AE70-D0E426461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9" y="1628800"/>
            <a:ext cx="6632442" cy="38884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F4A38-31A5-4D89-9CBE-1FD3EEC1ECD1}"/>
              </a:ext>
            </a:extLst>
          </p:cNvPr>
          <p:cNvSpPr/>
          <p:nvPr/>
        </p:nvSpPr>
        <p:spPr>
          <a:xfrm>
            <a:off x="1403648" y="5021565"/>
            <a:ext cx="187220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1026" name="Picture 2" descr="https://t1.daumcdn.net/cfile/tistory/27364F50580F224E02">
            <a:extLst>
              <a:ext uri="{FF2B5EF4-FFF2-40B4-BE49-F238E27FC236}">
                <a16:creationId xmlns:a16="http://schemas.microsoft.com/office/drawing/2014/main" id="{AC2FBB52-75DC-48E3-A2C5-619B1ABD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02" y="2060848"/>
            <a:ext cx="56085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08C5E-2A6B-4BF7-B7AC-EC9A4E11EE14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Go next</a:t>
            </a:r>
          </a:p>
        </p:txBody>
      </p:sp>
    </p:spTree>
    <p:extLst>
      <p:ext uri="{BB962C8B-B14F-4D97-AF65-F5344CB8AC3E}">
        <p14:creationId xmlns:p14="http://schemas.microsoft.com/office/powerpoint/2010/main" val="96953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2050" name="Picture 2" descr="https://t1.daumcdn.net/cfile/tistory/242EC350580F224E0A">
            <a:extLst>
              <a:ext uri="{FF2B5EF4-FFF2-40B4-BE49-F238E27FC236}">
                <a16:creationId xmlns:a16="http://schemas.microsoft.com/office/drawing/2014/main" id="{41F81EE7-3837-4349-914C-B09CBB61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93" y="2060846"/>
            <a:ext cx="5578014" cy="41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7CC0A-71F6-4405-9708-7327397B7510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 Check Developer version</a:t>
            </a:r>
          </a:p>
        </p:txBody>
      </p:sp>
    </p:spTree>
    <p:extLst>
      <p:ext uri="{BB962C8B-B14F-4D97-AF65-F5344CB8AC3E}">
        <p14:creationId xmlns:p14="http://schemas.microsoft.com/office/powerpoint/2010/main" val="20780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5" name="Picture 2" descr="https://t1.daumcdn.net/cfile/tistory/22249B4C580F224F0F">
            <a:extLst>
              <a:ext uri="{FF2B5EF4-FFF2-40B4-BE49-F238E27FC236}">
                <a16:creationId xmlns:a16="http://schemas.microsoft.com/office/drawing/2014/main" id="{7AF48F74-08B6-4628-A4A6-01A90064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03" y="2067138"/>
            <a:ext cx="5621593" cy="41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6A782-1841-4317-B3D4-0B2109F4A105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  Requirement checking</a:t>
            </a:r>
          </a:p>
        </p:txBody>
      </p:sp>
    </p:spTree>
    <p:extLst>
      <p:ext uri="{BB962C8B-B14F-4D97-AF65-F5344CB8AC3E}">
        <p14:creationId xmlns:p14="http://schemas.microsoft.com/office/powerpoint/2010/main" val="199782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4" name="Picture 4" descr="https://t1.daumcdn.net/cfile/tistory/2608E64C580F224F28">
            <a:extLst>
              <a:ext uri="{FF2B5EF4-FFF2-40B4-BE49-F238E27FC236}">
                <a16:creationId xmlns:a16="http://schemas.microsoft.com/office/drawing/2014/main" id="{83697515-E79F-4279-838E-C262A93A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8816"/>
            <a:ext cx="4095260" cy="30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t1.daumcdn.net/cfile/tistory/27069D4C580F225029">
            <a:extLst>
              <a:ext uri="{FF2B5EF4-FFF2-40B4-BE49-F238E27FC236}">
                <a16:creationId xmlns:a16="http://schemas.microsoft.com/office/drawing/2014/main" id="{3B3B24CC-6A50-49FA-93B4-1401F9DF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36" y="2335466"/>
            <a:ext cx="4095260" cy="30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1678BC5-AB3C-4EBC-96FC-29DA71082B09}"/>
              </a:ext>
            </a:extLst>
          </p:cNvPr>
          <p:cNvSpPr/>
          <p:nvPr/>
        </p:nvSpPr>
        <p:spPr>
          <a:xfrm>
            <a:off x="4355976" y="379550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48995-48F9-45C6-BA96-8CD6B5F5E588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  Go next</a:t>
            </a:r>
          </a:p>
        </p:txBody>
      </p:sp>
    </p:spTree>
    <p:extLst>
      <p:ext uri="{BB962C8B-B14F-4D97-AF65-F5344CB8AC3E}">
        <p14:creationId xmlns:p14="http://schemas.microsoft.com/office/powerpoint/2010/main" val="274594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6" name="Picture 2" descr="https://t1.daumcdn.net/cfile/tistory/2620124C580F225113">
            <a:extLst>
              <a:ext uri="{FF2B5EF4-FFF2-40B4-BE49-F238E27FC236}">
                <a16:creationId xmlns:a16="http://schemas.microsoft.com/office/drawing/2014/main" id="{288492AE-9F36-42B6-A9C7-C4521553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45" y="2019791"/>
            <a:ext cx="5611509" cy="4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4EAA3-034B-4073-B03D-177E9A0CAADE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   Go next</a:t>
            </a:r>
          </a:p>
        </p:txBody>
      </p:sp>
    </p:spTree>
    <p:extLst>
      <p:ext uri="{BB962C8B-B14F-4D97-AF65-F5344CB8AC3E}">
        <p14:creationId xmlns:p14="http://schemas.microsoft.com/office/powerpoint/2010/main" val="42628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C11DE-A5DF-4D15-A0E1-477932CC9F12}"/>
              </a:ext>
            </a:extLst>
          </p:cNvPr>
          <p:cNvSpPr txBox="1"/>
          <p:nvPr/>
        </p:nvSpPr>
        <p:spPr>
          <a:xfrm>
            <a:off x="503548" y="1844824"/>
            <a:ext cx="8136904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000" dirty="0"/>
              <a:t>Project description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000" dirty="0"/>
              <a:t>Environment setting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70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4" name="Picture 4" descr="https://t1.daumcdn.net/cfile/tistory/267B954C580F225231">
            <a:extLst>
              <a:ext uri="{FF2B5EF4-FFF2-40B4-BE49-F238E27FC236}">
                <a16:creationId xmlns:a16="http://schemas.microsoft.com/office/drawing/2014/main" id="{7D56895E-D3FE-4894-AF13-235C57601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9" y="2019791"/>
            <a:ext cx="5675782" cy="4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5AEE7-A977-4FCD-BEDD-838F08982520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   Check port number (In project,</a:t>
            </a:r>
            <a:r>
              <a:rPr lang="en-US" altLang="ko-KR" dirty="0">
                <a:solidFill>
                  <a:srgbClr val="FF0000"/>
                </a:solidFill>
              </a:rPr>
              <a:t> you must set to 3306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147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4" name="Picture 2" descr="https://t1.daumcdn.net/cfile/tistory/211D994C580F225215">
            <a:extLst>
              <a:ext uri="{FF2B5EF4-FFF2-40B4-BE49-F238E27FC236}">
                <a16:creationId xmlns:a16="http://schemas.microsoft.com/office/drawing/2014/main" id="{58B8E3C1-9832-4377-A551-3C9928FD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36" y="2025366"/>
            <a:ext cx="5709527" cy="42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DA2F8-474C-462C-BFA5-DACEFFB6716C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   Set Root password  (In project, password is ‘</a:t>
            </a:r>
            <a:r>
              <a:rPr lang="en-US" altLang="ko-KR" dirty="0">
                <a:solidFill>
                  <a:srgbClr val="FF0000"/>
                </a:solidFill>
              </a:rPr>
              <a:t>cs3207</a:t>
            </a:r>
            <a:r>
              <a:rPr lang="en-US" altLang="ko-KR" dirty="0"/>
              <a:t>’)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1967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4" name="Picture 2" descr="https://t1.daumcdn.net/cfile/tistory/2427DC4C580F22530D">
            <a:extLst>
              <a:ext uri="{FF2B5EF4-FFF2-40B4-BE49-F238E27FC236}">
                <a16:creationId xmlns:a16="http://schemas.microsoft.com/office/drawing/2014/main" id="{62CBFCFC-E309-4A0B-A1D3-6294A889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11" y="1971099"/>
            <a:ext cx="5724377" cy="42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47CFF-61AF-4CB2-98E9-D362D68ECAD0}"/>
              </a:ext>
            </a:extLst>
          </p:cNvPr>
          <p:cNvSpPr txBox="1"/>
          <p:nvPr/>
        </p:nvSpPr>
        <p:spPr>
          <a:xfrm>
            <a:off x="395536" y="148478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   Set Windows Service Name</a:t>
            </a:r>
          </a:p>
        </p:txBody>
      </p:sp>
    </p:spTree>
    <p:extLst>
      <p:ext uri="{BB962C8B-B14F-4D97-AF65-F5344CB8AC3E}">
        <p14:creationId xmlns:p14="http://schemas.microsoft.com/office/powerpoint/2010/main" val="310453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5" name="Picture 4" descr="https://t1.daumcdn.net/cfile/tistory/2231A04C580F225303">
            <a:extLst>
              <a:ext uri="{FF2B5EF4-FFF2-40B4-BE49-F238E27FC236}">
                <a16:creationId xmlns:a16="http://schemas.microsoft.com/office/drawing/2014/main" id="{ACE9E170-33A8-4B23-9140-9836B567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75" y="1971099"/>
            <a:ext cx="5748849" cy="42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10C25-2B09-488B-9867-C2A88ACFDB47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   Go next</a:t>
            </a:r>
          </a:p>
        </p:txBody>
      </p:sp>
    </p:spTree>
    <p:extLst>
      <p:ext uri="{BB962C8B-B14F-4D97-AF65-F5344CB8AC3E}">
        <p14:creationId xmlns:p14="http://schemas.microsoft.com/office/powerpoint/2010/main" val="51197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1.daumcdn.net/cfile/tistory/2502954B580F225438">
            <a:extLst>
              <a:ext uri="{FF2B5EF4-FFF2-40B4-BE49-F238E27FC236}">
                <a16:creationId xmlns:a16="http://schemas.microsoft.com/office/drawing/2014/main" id="{3BA12639-7F74-4A53-82DC-5FA5024E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36" y="2328815"/>
            <a:ext cx="4095260" cy="30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t1.daumcdn.net/cfile/tistory/2325B44B580F225419">
            <a:extLst>
              <a:ext uri="{FF2B5EF4-FFF2-40B4-BE49-F238E27FC236}">
                <a16:creationId xmlns:a16="http://schemas.microsoft.com/office/drawing/2014/main" id="{11BA6AD7-A5A0-4B65-B9A8-4E7474033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4" y="2328816"/>
            <a:ext cx="4095260" cy="304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19FBD21-02B8-47D8-A350-23C4138C3D58}"/>
              </a:ext>
            </a:extLst>
          </p:cNvPr>
          <p:cNvSpPr/>
          <p:nvPr/>
        </p:nvSpPr>
        <p:spPr>
          <a:xfrm>
            <a:off x="4355976" y="379550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3E351-634E-423E-AE8B-AF4ACFC086E1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   Go next</a:t>
            </a:r>
          </a:p>
        </p:txBody>
      </p:sp>
    </p:spTree>
    <p:extLst>
      <p:ext uri="{BB962C8B-B14F-4D97-AF65-F5344CB8AC3E}">
        <p14:creationId xmlns:p14="http://schemas.microsoft.com/office/powerpoint/2010/main" val="86690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7" name="Picture 4" descr="https://t1.daumcdn.net/cfile/tistory/23246F4B580F22551A">
            <a:extLst>
              <a:ext uri="{FF2B5EF4-FFF2-40B4-BE49-F238E27FC236}">
                <a16:creationId xmlns:a16="http://schemas.microsoft.com/office/drawing/2014/main" id="{3BDEED98-F512-454D-AD40-6394F6BC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44" y="1971099"/>
            <a:ext cx="5741581" cy="42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D567C-C378-4484-99BF-EE4FDD13434C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   Go next</a:t>
            </a:r>
          </a:p>
        </p:txBody>
      </p:sp>
    </p:spTree>
    <p:extLst>
      <p:ext uri="{BB962C8B-B14F-4D97-AF65-F5344CB8AC3E}">
        <p14:creationId xmlns:p14="http://schemas.microsoft.com/office/powerpoint/2010/main" val="251087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5" name="Picture 2" descr="https://t1.daumcdn.net/cfile/tistory/240DC64B580F22552D">
            <a:extLst>
              <a:ext uri="{FF2B5EF4-FFF2-40B4-BE49-F238E27FC236}">
                <a16:creationId xmlns:a16="http://schemas.microsoft.com/office/drawing/2014/main" id="{F4C8C034-7D60-43F3-98BF-1E2AF91F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75" y="1956435"/>
            <a:ext cx="5741581" cy="42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089A6-9F43-4538-A0E7-CDF2F7CC7E32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   Input username and password(User: </a:t>
            </a:r>
            <a:r>
              <a:rPr lang="en-US" altLang="ko-KR" dirty="0">
                <a:solidFill>
                  <a:schemeClr val="accent1"/>
                </a:solidFill>
              </a:rPr>
              <a:t>root</a:t>
            </a:r>
            <a:r>
              <a:rPr lang="en-US" altLang="ko-KR" dirty="0"/>
              <a:t>, Password: </a:t>
            </a:r>
            <a:r>
              <a:rPr lang="en-US" altLang="ko-KR" dirty="0">
                <a:solidFill>
                  <a:schemeClr val="accent1"/>
                </a:solidFill>
              </a:rPr>
              <a:t>cs3207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22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s://t1.daumcdn.net/cfile/tistory/2607BA4B580F225632">
            <a:extLst>
              <a:ext uri="{FF2B5EF4-FFF2-40B4-BE49-F238E27FC236}">
                <a16:creationId xmlns:a16="http://schemas.microsoft.com/office/drawing/2014/main" id="{80E24F40-7B18-468D-B687-219E966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36" y="2322429"/>
            <a:ext cx="4095260" cy="30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1.daumcdn.net/cfile/tistory/2529524B580F225616">
            <a:extLst>
              <a:ext uri="{FF2B5EF4-FFF2-40B4-BE49-F238E27FC236}">
                <a16:creationId xmlns:a16="http://schemas.microsoft.com/office/drawing/2014/main" id="{E4420D69-7906-4324-89C9-4A78CCC7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4" y="2302988"/>
            <a:ext cx="4095260" cy="30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27D663B-F368-493D-9F13-615F44BA4FCE}"/>
              </a:ext>
            </a:extLst>
          </p:cNvPr>
          <p:cNvSpPr/>
          <p:nvPr/>
        </p:nvSpPr>
        <p:spPr>
          <a:xfrm>
            <a:off x="4355976" y="379550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BEB79-F075-4F7A-8810-8B6FFBF039D1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   Go next</a:t>
            </a:r>
          </a:p>
        </p:txBody>
      </p:sp>
    </p:spTree>
    <p:extLst>
      <p:ext uri="{BB962C8B-B14F-4D97-AF65-F5344CB8AC3E}">
        <p14:creationId xmlns:p14="http://schemas.microsoft.com/office/powerpoint/2010/main" val="212902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pic>
        <p:nvPicPr>
          <p:cNvPr id="5" name="Picture 2" descr="https://t1.daumcdn.net/cfile/tistory/272F164B580F225711">
            <a:extLst>
              <a:ext uri="{FF2B5EF4-FFF2-40B4-BE49-F238E27FC236}">
                <a16:creationId xmlns:a16="http://schemas.microsoft.com/office/drawing/2014/main" id="{87024788-7E72-4829-8C38-0454BCD9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0" y="1947460"/>
            <a:ext cx="5741580" cy="428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0612E-B0A7-4EEF-A269-E4A9B6D0EDAA}"/>
              </a:ext>
            </a:extLst>
          </p:cNvPr>
          <p:cNvSpPr txBox="1"/>
          <p:nvPr/>
        </p:nvSpPr>
        <p:spPr>
          <a:xfrm>
            <a:off x="683568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   Finish install</a:t>
            </a:r>
          </a:p>
        </p:txBody>
      </p:sp>
    </p:spTree>
    <p:extLst>
      <p:ext uri="{BB962C8B-B14F-4D97-AF65-F5344CB8AC3E}">
        <p14:creationId xmlns:p14="http://schemas.microsoft.com/office/powerpoint/2010/main" val="339695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MySQL 8.0 Command Line Client">
            <a:extLst>
              <a:ext uri="{FF2B5EF4-FFF2-40B4-BE49-F238E27FC236}">
                <a16:creationId xmlns:a16="http://schemas.microsoft.com/office/drawing/2014/main" id="{2489B616-8AF0-47C0-B50F-60C7BEA3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5" y="2415486"/>
            <a:ext cx="6636203" cy="34617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0612E-B0A7-4EEF-A269-E4A9B6D0EDAA}"/>
              </a:ext>
            </a:extLst>
          </p:cNvPr>
          <p:cNvSpPr txBox="1"/>
          <p:nvPr/>
        </p:nvSpPr>
        <p:spPr>
          <a:xfrm>
            <a:off x="683568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  Run MySQL </a:t>
            </a:r>
            <a:r>
              <a:rPr lang="en-US" altLang="ko-KR" dirty="0" err="1"/>
              <a:t>x.x</a:t>
            </a:r>
            <a:r>
              <a:rPr lang="en-US" altLang="ko-KR" dirty="0"/>
              <a:t> Command Line Client</a:t>
            </a:r>
          </a:p>
        </p:txBody>
      </p:sp>
    </p:spTree>
    <p:extLst>
      <p:ext uri="{BB962C8B-B14F-4D97-AF65-F5344CB8AC3E}">
        <p14:creationId xmlns:p14="http://schemas.microsoft.com/office/powerpoint/2010/main" val="6743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A2A0D3-ACA8-4F85-804C-70159AB03E13}"/>
              </a:ext>
            </a:extLst>
          </p:cNvPr>
          <p:cNvSpPr/>
          <p:nvPr/>
        </p:nvSpPr>
        <p:spPr>
          <a:xfrm>
            <a:off x="971600" y="2742951"/>
            <a:ext cx="7272808" cy="3062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dateOfBirth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dateOfDeath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dateOfBirth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dateOfDeath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gender)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releaseYear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releaseMonth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releaseDate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publisherName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solidFill>
                  <a:srgbClr val="C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avgRate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genre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genreName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movieGenre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genreName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movieObtain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year)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actorObtain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year)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directorObtain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awardID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year)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cast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actorID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role)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make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directorID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customerRate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customerID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movieID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rate)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508000" algn="just">
              <a:lnSpc>
                <a:spcPct val="1500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customer (</a:t>
            </a:r>
            <a:r>
              <a:rPr lang="en-US" altLang="ko-KR" sz="1000" u="sng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customerID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customerName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000" kern="100" dirty="0" err="1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dateOfBirth</a:t>
            </a:r>
            <a:r>
              <a:rPr lang="en-US" altLang="ko-KR" sz="1000" kern="100" dirty="0"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, gender)</a:t>
            </a:r>
            <a:endParaRPr lang="ko-KR" altLang="ko-KR" sz="1050" kern="1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EAC7BC-09E2-45BF-9941-B666974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" y="1340768"/>
            <a:ext cx="8229600" cy="1351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You need to design database for Movie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You need to design 13 Table in DB</a:t>
            </a:r>
          </a:p>
        </p:txBody>
      </p:sp>
    </p:spTree>
    <p:extLst>
      <p:ext uri="{BB962C8B-B14F-4D97-AF65-F5344CB8AC3E}">
        <p14:creationId xmlns:p14="http://schemas.microsoft.com/office/powerpoint/2010/main" val="305811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Install MySQL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0612E-B0A7-4EEF-A269-E4A9B6D0EDAA}"/>
              </a:ext>
            </a:extLst>
          </p:cNvPr>
          <p:cNvSpPr txBox="1"/>
          <p:nvPr/>
        </p:nvSpPr>
        <p:spPr>
          <a:xfrm>
            <a:off x="683568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   Make ‘</a:t>
            </a:r>
            <a:r>
              <a:rPr lang="en-US" altLang="ko-KR" dirty="0">
                <a:solidFill>
                  <a:schemeClr val="accent1"/>
                </a:solidFill>
              </a:rPr>
              <a:t>cs3207</a:t>
            </a:r>
            <a:r>
              <a:rPr lang="en-US" altLang="ko-KR" dirty="0"/>
              <a:t>’ database and finish</a:t>
            </a:r>
          </a:p>
        </p:txBody>
      </p:sp>
      <p:pic>
        <p:nvPicPr>
          <p:cNvPr id="12" name="그림 11" descr="MySQL 8.0 Command Line Client">
            <a:extLst>
              <a:ext uri="{FF2B5EF4-FFF2-40B4-BE49-F238E27FC236}">
                <a16:creationId xmlns:a16="http://schemas.microsoft.com/office/drawing/2014/main" id="{F5FDFD6C-184E-4C04-88BD-462E027EF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89" y="2415484"/>
            <a:ext cx="6623420" cy="34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141570"/>
            <a:ext cx="756084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What is ODBC?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Open </a:t>
            </a:r>
            <a:r>
              <a:rPr lang="en-US" altLang="ko-KR" dirty="0" err="1"/>
              <a:t>DataBase</a:t>
            </a:r>
            <a:r>
              <a:rPr lang="en-US" altLang="ko-KR" dirty="0"/>
              <a:t> Connectivity :</a:t>
            </a:r>
            <a:br>
              <a:rPr lang="en-US" altLang="ko-KR" dirty="0"/>
            </a:br>
            <a:r>
              <a:rPr lang="en-US" altLang="ko-KR" dirty="0"/>
              <a:t>standard application programming interface (API) for accessing database management systems (DBMS)</a:t>
            </a:r>
          </a:p>
        </p:txBody>
      </p:sp>
      <p:pic>
        <p:nvPicPr>
          <p:cNvPr id="27652" name="Picture 4" descr="https://bobobobo.files.wordpress.com/2009/07/cpp-mysql.png?w=510">
            <a:extLst>
              <a:ext uri="{FF2B5EF4-FFF2-40B4-BE49-F238E27FC236}">
                <a16:creationId xmlns:a16="http://schemas.microsoft.com/office/drawing/2014/main" id="{B7E19C56-0999-4F69-A278-A08C11A2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0700"/>
            <a:ext cx="2410000" cy="12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s://bobobobo.files.wordpress.com/2009/07/cpp-odbc-mysql.png?w=510">
            <a:extLst>
              <a:ext uri="{FF2B5EF4-FFF2-40B4-BE49-F238E27FC236}">
                <a16:creationId xmlns:a16="http://schemas.microsoft.com/office/drawing/2014/main" id="{3D36C7B9-88AC-4140-AE89-2E5408E2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21" y="3348652"/>
            <a:ext cx="2655086" cy="20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48703C-DD1D-43AF-A627-F02804BFA58F}"/>
              </a:ext>
            </a:extLst>
          </p:cNvPr>
          <p:cNvSpPr/>
          <p:nvPr/>
        </p:nvSpPr>
        <p:spPr>
          <a:xfrm>
            <a:off x="4283255" y="425292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141570"/>
            <a:ext cx="756084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What is ODBC?</a:t>
            </a:r>
          </a:p>
        </p:txBody>
      </p:sp>
      <p:pic>
        <p:nvPicPr>
          <p:cNvPr id="27650" name="Picture 2" descr="ê´ë ¨ ì´ë¯¸ì§">
            <a:extLst>
              <a:ext uri="{FF2B5EF4-FFF2-40B4-BE49-F238E27FC236}">
                <a16:creationId xmlns:a16="http://schemas.microsoft.com/office/drawing/2014/main" id="{9F692740-E14E-4282-B9CE-9BC67EFE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20" y="1772816"/>
            <a:ext cx="4085760" cy="43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2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 to </a:t>
            </a:r>
            <a:r>
              <a:rPr lang="en-US" altLang="ko-KR" dirty="0">
                <a:hlinkClick r:id="rId3"/>
              </a:rPr>
              <a:t>https://dev.mysql.com/downloads/connector/odbc/</a:t>
            </a:r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41DCEF4-27CD-43B2-89DF-A4440D7D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44918"/>
            <a:ext cx="5943600" cy="42476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143E8F4-C3CD-42B1-8826-7B05C85897C9}"/>
              </a:ext>
            </a:extLst>
          </p:cNvPr>
          <p:cNvSpPr/>
          <p:nvPr/>
        </p:nvSpPr>
        <p:spPr>
          <a:xfrm>
            <a:off x="1420426" y="2238420"/>
            <a:ext cx="142338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27AE72-BB60-4DA9-BA06-E755FB6AECD6}"/>
              </a:ext>
            </a:extLst>
          </p:cNvPr>
          <p:cNvSpPr/>
          <p:nvPr/>
        </p:nvSpPr>
        <p:spPr>
          <a:xfrm>
            <a:off x="6664114" y="5085183"/>
            <a:ext cx="1010140" cy="296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9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Install MySQL ODBC connector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965B1B2-5926-491A-8705-A967D7FFEE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5"/>
          <a:stretch/>
        </p:blipFill>
        <p:spPr>
          <a:xfrm>
            <a:off x="107504" y="2748973"/>
            <a:ext cx="3961485" cy="161961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EFB9BEA-002C-454C-B54E-B6E1C424BA04}"/>
              </a:ext>
            </a:extLst>
          </p:cNvPr>
          <p:cNvSpPr/>
          <p:nvPr/>
        </p:nvSpPr>
        <p:spPr>
          <a:xfrm>
            <a:off x="1421471" y="3541061"/>
            <a:ext cx="228747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mblogthumb-phinf.pstatic.net/20150406_20/diceworld_1428284558113Y18am_PNG/odbc7.png?type=w2">
            <a:extLst>
              <a:ext uri="{FF2B5EF4-FFF2-40B4-BE49-F238E27FC236}">
                <a16:creationId xmlns:a16="http://schemas.microsoft.com/office/drawing/2014/main" id="{8DBF5633-3926-4928-806F-E1DDC6D1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65" y="2093378"/>
            <a:ext cx="3836230" cy="29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2BA982F-2525-437A-B9E2-1BFBC2CCE0A2}"/>
              </a:ext>
            </a:extLst>
          </p:cNvPr>
          <p:cNvSpPr/>
          <p:nvPr/>
        </p:nvSpPr>
        <p:spPr>
          <a:xfrm>
            <a:off x="4427984" y="361306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9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 Press the win + R, and run ODBC Data Source Administrator</a:t>
            </a:r>
          </a:p>
        </p:txBody>
      </p:sp>
      <p:pic>
        <p:nvPicPr>
          <p:cNvPr id="6" name="그림 5" descr="실행">
            <a:extLst>
              <a:ext uri="{FF2B5EF4-FFF2-40B4-BE49-F238E27FC236}">
                <a16:creationId xmlns:a16="http://schemas.microsoft.com/office/drawing/2014/main" id="{64246D06-BB4E-4E7F-8482-81EC30580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90677"/>
            <a:ext cx="3446630" cy="1777560"/>
          </a:xfrm>
          <a:prstGeom prst="rect">
            <a:avLst/>
          </a:prstGeom>
        </p:spPr>
      </p:pic>
      <p:pic>
        <p:nvPicPr>
          <p:cNvPr id="16386" name="Picture 2" descr="ìëì° í¤ì ëí ì´ë¯¸ì§ ê²ìê²°ê³¼">
            <a:extLst>
              <a:ext uri="{FF2B5EF4-FFF2-40B4-BE49-F238E27FC236}">
                <a16:creationId xmlns:a16="http://schemas.microsoft.com/office/drawing/2014/main" id="{2488AC62-6E87-42B8-B07E-C2B4DE8E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4" y="2669820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BF41507-458B-4E89-A02E-185F8601AC99}"/>
              </a:ext>
            </a:extLst>
          </p:cNvPr>
          <p:cNvSpPr/>
          <p:nvPr/>
        </p:nvSpPr>
        <p:spPr>
          <a:xfrm>
            <a:off x="3995936" y="346117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 Go system DSN tap, and click add button 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1168B82-CDD5-44E4-AAF4-07B40CC1B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44" y="2086172"/>
            <a:ext cx="5299512" cy="366536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B5B6D0F-0514-4639-A566-FBBE521E4C4C}"/>
              </a:ext>
            </a:extLst>
          </p:cNvPr>
          <p:cNvSpPr/>
          <p:nvPr/>
        </p:nvSpPr>
        <p:spPr>
          <a:xfrm>
            <a:off x="2566255" y="2377540"/>
            <a:ext cx="655774" cy="1873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71BC97B-3F8D-4669-BDFC-51F2FC7B9A52}"/>
              </a:ext>
            </a:extLst>
          </p:cNvPr>
          <p:cNvSpPr/>
          <p:nvPr/>
        </p:nvSpPr>
        <p:spPr>
          <a:xfrm>
            <a:off x="5761893" y="2789620"/>
            <a:ext cx="1216434" cy="3475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3C427-0D13-40A9-8364-6E804249A306}"/>
              </a:ext>
            </a:extLst>
          </p:cNvPr>
          <p:cNvSpPr txBox="1"/>
          <p:nvPr/>
        </p:nvSpPr>
        <p:spPr>
          <a:xfrm>
            <a:off x="3024007" y="2543193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6B1D2-9DF9-441C-8EA0-11CF4B667C83}"/>
              </a:ext>
            </a:extLst>
          </p:cNvPr>
          <p:cNvSpPr txBox="1"/>
          <p:nvPr/>
        </p:nvSpPr>
        <p:spPr>
          <a:xfrm>
            <a:off x="6659305" y="2553730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1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  Press the win + R, and run ODBC Data Source Administrator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EE24542-4C62-4358-9749-D803C326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0549"/>
            <a:ext cx="5943600" cy="414610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B5B6D0F-0514-4639-A566-FBBE521E4C4C}"/>
              </a:ext>
            </a:extLst>
          </p:cNvPr>
          <p:cNvSpPr/>
          <p:nvPr/>
        </p:nvSpPr>
        <p:spPr>
          <a:xfrm>
            <a:off x="3220626" y="3199691"/>
            <a:ext cx="1872208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5E9BA98-24FB-41B7-9BEA-B3B14037F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184576" cy="3584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  Set MySQL Connector Configuration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2BBC6C5-D26B-46E4-BA57-C9CE1870BA4A}"/>
              </a:ext>
            </a:extLst>
          </p:cNvPr>
          <p:cNvSpPr/>
          <p:nvPr/>
        </p:nvSpPr>
        <p:spPr>
          <a:xfrm>
            <a:off x="3927422" y="3282536"/>
            <a:ext cx="864096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43E4DF-5B1B-4B26-83D9-C0169AF7EB3D}"/>
              </a:ext>
            </a:extLst>
          </p:cNvPr>
          <p:cNvSpPr/>
          <p:nvPr/>
        </p:nvSpPr>
        <p:spPr>
          <a:xfrm>
            <a:off x="3923928" y="3745692"/>
            <a:ext cx="864096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1D6209-70F4-43A0-8039-76D5ADA04762}"/>
              </a:ext>
            </a:extLst>
          </p:cNvPr>
          <p:cNvSpPr/>
          <p:nvPr/>
        </p:nvSpPr>
        <p:spPr>
          <a:xfrm>
            <a:off x="5076056" y="3745692"/>
            <a:ext cx="864096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9B57E7-E548-4A89-9A7B-C99FF4B56F33}"/>
              </a:ext>
            </a:extLst>
          </p:cNvPr>
          <p:cNvSpPr/>
          <p:nvPr/>
        </p:nvSpPr>
        <p:spPr>
          <a:xfrm>
            <a:off x="4077034" y="4250792"/>
            <a:ext cx="488681" cy="169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07BF05-86CD-45C6-8EF9-AE0CA81E399C}"/>
              </a:ext>
            </a:extLst>
          </p:cNvPr>
          <p:cNvSpPr/>
          <p:nvPr/>
        </p:nvSpPr>
        <p:spPr>
          <a:xfrm>
            <a:off x="4077034" y="4470668"/>
            <a:ext cx="488681" cy="169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D3AE1-328C-4DBB-A518-C14B864C3537}"/>
              </a:ext>
            </a:extLst>
          </p:cNvPr>
          <p:cNvSpPr/>
          <p:nvPr/>
        </p:nvSpPr>
        <p:spPr>
          <a:xfrm>
            <a:off x="4077034" y="4695081"/>
            <a:ext cx="488681" cy="169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38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962415D3-CE32-4AC9-9EAD-009E095F2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3" y="2314601"/>
            <a:ext cx="4529935" cy="3131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   If configuration finished, click test button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770958-DC4E-4293-BD96-EA8031AB14CC}"/>
              </a:ext>
            </a:extLst>
          </p:cNvPr>
          <p:cNvSpPr/>
          <p:nvPr/>
        </p:nvSpPr>
        <p:spPr>
          <a:xfrm>
            <a:off x="3419872" y="4513098"/>
            <a:ext cx="1116482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B1C9CC1-3AB0-4541-96A0-6A9632C7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11" y="3158085"/>
            <a:ext cx="1638529" cy="137179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E437ED-C5AA-4AAB-920C-B9C207806F30}"/>
              </a:ext>
            </a:extLst>
          </p:cNvPr>
          <p:cNvSpPr/>
          <p:nvPr/>
        </p:nvSpPr>
        <p:spPr>
          <a:xfrm>
            <a:off x="5921803" y="36999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0272D7-110A-4F2D-84E7-E773470B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9371"/>
            <a:ext cx="8229600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Translate given statements into SQLs and process the query using your application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Create tables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Initial data input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Insert additional data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Select statements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Update statements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Delete statements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(See project specification)</a:t>
            </a:r>
          </a:p>
        </p:txBody>
      </p:sp>
    </p:spTree>
    <p:extLst>
      <p:ext uri="{BB962C8B-B14F-4D97-AF65-F5344CB8AC3E}">
        <p14:creationId xmlns:p14="http://schemas.microsoft.com/office/powerpoint/2010/main" val="1756484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E0FB4DE-0EAE-459D-8758-5ACC6FB7D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33" y="2236214"/>
            <a:ext cx="4529935" cy="3131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   Test is OK, then finish setting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770958-DC4E-4293-BD96-EA8031AB14CC}"/>
              </a:ext>
            </a:extLst>
          </p:cNvPr>
          <p:cNvSpPr/>
          <p:nvPr/>
        </p:nvSpPr>
        <p:spPr>
          <a:xfrm>
            <a:off x="4203571" y="4822319"/>
            <a:ext cx="706795" cy="1760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69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DD4EFB-4D7E-4EEB-AE5A-D315903BA5A6}"/>
              </a:ext>
            </a:extLst>
          </p:cNvPr>
          <p:cNvSpPr txBox="1"/>
          <p:nvPr/>
        </p:nvSpPr>
        <p:spPr>
          <a:xfrm>
            <a:off x="791580" y="14847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   test DB connection in visual studio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pic>
        <p:nvPicPr>
          <p:cNvPr id="8" name="그림 7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FF6C9F2E-647B-4FB7-AE5F-48DBAE3FE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08912" cy="428606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915A153-7BF4-4664-9640-5C6C3C5381D4}"/>
              </a:ext>
            </a:extLst>
          </p:cNvPr>
          <p:cNvSpPr/>
          <p:nvPr/>
        </p:nvSpPr>
        <p:spPr>
          <a:xfrm>
            <a:off x="875224" y="2059654"/>
            <a:ext cx="706795" cy="1760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76AA-4861-44F3-A5D0-A72EA38468B1}"/>
              </a:ext>
            </a:extLst>
          </p:cNvPr>
          <p:cNvSpPr txBox="1"/>
          <p:nvPr/>
        </p:nvSpPr>
        <p:spPr>
          <a:xfrm>
            <a:off x="881433" y="2420888"/>
            <a:ext cx="18722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Be careful 32bit, 64bit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D3833-7BF1-4CA3-95E8-ED4FCBA27A70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1478511" y="2209964"/>
            <a:ext cx="339026" cy="2109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11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ODBC (C/C++)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9EF08-87B8-4D4D-AA1A-01A03C3EFCCB}"/>
              </a:ext>
            </a:extLst>
          </p:cNvPr>
          <p:cNvSpPr txBox="1"/>
          <p:nvPr/>
        </p:nvSpPr>
        <p:spPr>
          <a:xfrm>
            <a:off x="791580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 test sample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D2CFE-0289-45D6-B493-2CB986D98411}"/>
              </a:ext>
            </a:extLst>
          </p:cNvPr>
          <p:cNvSpPr txBox="1"/>
          <p:nvPr/>
        </p:nvSpPr>
        <p:spPr>
          <a:xfrm>
            <a:off x="791580" y="1854116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sqlext.h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sql.h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STR_LEN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30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	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environment handle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	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connection handle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HSTMT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hstmt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	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statement handle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SQLRETURN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retcode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return code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UCHAR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info[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STR_LEN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	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info string for </a:t>
            </a:r>
            <a:r>
              <a:rPr lang="en-US" altLang="ko-KR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SQLGetInfo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SHORT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cb_info_value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SQLAllocEnv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SQLAllocConnect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retcode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SQLConnect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mysql_odbc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SQL_NTS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"root"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SQL_NTS,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"cs3207"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SQL_NTS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retcode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SQL_SUCCESS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retcode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SQLGetInfo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SQL_DBMS_VER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&amp;info,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STR_LEN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cb_info_value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"connection 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sucessful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"current DBMS version is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info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"connection failed"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SQLDisconnect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SQLFreeConnect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hdbc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SQLFreeEnv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henv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128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JDBC (Java)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7BFDF-CC1E-44A7-AFFD-958085865F3E}"/>
              </a:ext>
            </a:extLst>
          </p:cNvPr>
          <p:cNvSpPr txBox="1"/>
          <p:nvPr/>
        </p:nvSpPr>
        <p:spPr>
          <a:xfrm>
            <a:off x="791580" y="1484784"/>
            <a:ext cx="75608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Go to </a:t>
            </a:r>
            <a:r>
              <a:rPr lang="en-US" altLang="ko-KR" dirty="0">
                <a:hlinkClick r:id="rId3"/>
              </a:rPr>
              <a:t>https://dev.mysql.com/downloads/connector/j/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Download and unzip file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DF67416-3341-44AA-BCA5-5891066D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" y="2583488"/>
            <a:ext cx="7848602" cy="314976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5DFB658-9772-42F2-AE96-FDC1925CD76C}"/>
              </a:ext>
            </a:extLst>
          </p:cNvPr>
          <p:cNvSpPr/>
          <p:nvPr/>
        </p:nvSpPr>
        <p:spPr>
          <a:xfrm>
            <a:off x="7585253" y="4546169"/>
            <a:ext cx="667544" cy="259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44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Install JDBC (Java)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7BFDF-CC1E-44A7-AFFD-958085865F3E}"/>
              </a:ext>
            </a:extLst>
          </p:cNvPr>
          <p:cNvSpPr txBox="1"/>
          <p:nvPr/>
        </p:nvSpPr>
        <p:spPr>
          <a:xfrm>
            <a:off x="791580" y="1484784"/>
            <a:ext cx="781286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Prepare ‘</a:t>
            </a:r>
            <a:r>
              <a:rPr lang="en-US" altLang="ko-KR" b="1" dirty="0"/>
              <a:t>mysql-connector-java-8.0.15-bin.jar</a:t>
            </a:r>
            <a:r>
              <a:rPr lang="en-US" altLang="ko-KR" dirty="0"/>
              <a:t>’ file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Add library in JAVA idle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 eclipse,   Properties – Java Build Path – Libraries – Add External JARs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 IntelliJ,   Project Structure – Libraries – click + button – Java – find jar file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test DB connection in Java Idle </a:t>
            </a:r>
          </a:p>
        </p:txBody>
      </p:sp>
      <p:pic>
        <p:nvPicPr>
          <p:cNvPr id="19458" name="Picture 2" descr="eclipseì ëí ì´ë¯¸ì§ ê²ìê²°ê³¼">
            <a:extLst>
              <a:ext uri="{FF2B5EF4-FFF2-40B4-BE49-F238E27FC236}">
                <a16:creationId xmlns:a16="http://schemas.microsoft.com/office/drawing/2014/main" id="{ABCA60AB-1F4D-4DF6-97C1-6AC7F156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6" y="2662079"/>
            <a:ext cx="831644" cy="8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ntellijì ëí ì´ë¯¸ì§ ê²ìê²°ê³¼">
            <a:extLst>
              <a:ext uri="{FF2B5EF4-FFF2-40B4-BE49-F238E27FC236}">
                <a16:creationId xmlns:a16="http://schemas.microsoft.com/office/drawing/2014/main" id="{10A1AF03-A28B-4B8E-AACD-514D3725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4" y="4328682"/>
            <a:ext cx="648068" cy="6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51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setting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7BFDF-CC1E-44A7-AFFD-958085865F3E}"/>
              </a:ext>
            </a:extLst>
          </p:cNvPr>
          <p:cNvSpPr txBox="1"/>
          <p:nvPr/>
        </p:nvSpPr>
        <p:spPr>
          <a:xfrm>
            <a:off x="575556" y="1484784"/>
            <a:ext cx="8244916" cy="443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Recommended: Google know much more than me, so ask to google!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You can have help from some instruction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생활코딩 </a:t>
            </a:r>
            <a:r>
              <a:rPr lang="en-US" altLang="ko-KR" sz="1400" dirty="0"/>
              <a:t>[</a:t>
            </a:r>
            <a:r>
              <a:rPr lang="en-US" altLang="ko-KR" sz="1400" dirty="0">
                <a:hlinkClick r:id="rId3"/>
              </a:rPr>
              <a:t>https://opentutorials.org/course/3161/19531</a:t>
            </a:r>
            <a:r>
              <a:rPr lang="en-US" altLang="ko-KR" sz="1400" dirty="0"/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ODBC Programmer’s Guide</a:t>
            </a:r>
            <a:br>
              <a:rPr lang="en-US" altLang="ko-KR" dirty="0"/>
            </a:br>
            <a:r>
              <a:rPr lang="en-US" altLang="ko-KR" sz="1400" dirty="0"/>
              <a:t>[</a:t>
            </a:r>
            <a:r>
              <a:rPr lang="en-US" altLang="ko-KR" sz="1400" dirty="0">
                <a:hlinkClick r:id="rId4"/>
              </a:rPr>
              <a:t>http://www.dbmaker.com.tw/ftp/pub/DBMaker/document/english/5.4/odbc.pdf</a:t>
            </a:r>
            <a:r>
              <a:rPr lang="en-US" altLang="ko-KR" sz="1400" dirty="0"/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JDBC Quick Guide</a:t>
            </a:r>
            <a:br>
              <a:rPr lang="en-US" altLang="ko-KR" sz="1600" b="1" dirty="0"/>
            </a:br>
            <a:r>
              <a:rPr lang="en-US" altLang="ko-KR" sz="1400" dirty="0"/>
              <a:t>[</a:t>
            </a:r>
            <a:r>
              <a:rPr lang="en-US" altLang="ko-KR" sz="1400" dirty="0">
                <a:hlinkClick r:id="rId5"/>
              </a:rPr>
              <a:t>https://www.tutorialspoint.com/jdbc/jdbc-quick-guide.htm</a:t>
            </a:r>
            <a:r>
              <a:rPr lang="en-US" altLang="ko-KR" sz="1400" dirty="0"/>
              <a:t>]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Should you have any problem in progress, feel free to contact me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  <a:hlinkClick r:id="rId6"/>
              </a:rPr>
              <a:t>jyh2378@naver.com</a:t>
            </a:r>
            <a:r>
              <a:rPr lang="en-US" altLang="ko-KR" dirty="0">
                <a:sym typeface="Wingdings" panose="05000000000000000000" pitchFamily="2" charset="2"/>
              </a:rPr>
              <a:t>, bigdata lab room 1414)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0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B3F6FE-1DC6-4355-A97C-B00EB753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51058"/>
            <a:ext cx="8352928" cy="37262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3EE3B9-9804-4317-9FD7-E01AB569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1379"/>
            <a:ext cx="8229600" cy="59147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Initial data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271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3EE3B9-9804-4317-9FD7-E01AB569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1379"/>
            <a:ext cx="8229600" cy="59147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Queries</a:t>
            </a:r>
            <a:endParaRPr lang="en-US" altLang="ko-KR" sz="18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53FCF69-2C4E-455F-841A-2BEF7C31C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36" y="2070362"/>
            <a:ext cx="5247128" cy="41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3EE3B9-9804-4317-9FD7-E01AB569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1379"/>
            <a:ext cx="8229600" cy="59147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Output example</a:t>
            </a:r>
            <a:endParaRPr lang="en-US" altLang="ko-KR" sz="18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986922E-5726-4059-958A-1A089289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488832" cy="37325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7BADC5-7D25-49B0-92B3-BBB59E49588B}"/>
              </a:ext>
            </a:extLst>
          </p:cNvPr>
          <p:cNvSpPr/>
          <p:nvPr/>
        </p:nvSpPr>
        <p:spPr>
          <a:xfrm>
            <a:off x="899592" y="2204864"/>
            <a:ext cx="1224136" cy="21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C11DE-A5DF-4D15-A0E1-477932CC9F12}"/>
              </a:ext>
            </a:extLst>
          </p:cNvPr>
          <p:cNvSpPr txBox="1"/>
          <p:nvPr/>
        </p:nvSpPr>
        <p:spPr>
          <a:xfrm>
            <a:off x="647564" y="1124744"/>
            <a:ext cx="7848872" cy="478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u="sng" dirty="0">
                <a:solidFill>
                  <a:schemeClr val="accent1"/>
                </a:solidFill>
              </a:rPr>
              <a:t>Rules in project </a:t>
            </a:r>
            <a:br>
              <a:rPr lang="en-US" altLang="ko-KR" sz="2400" b="1" u="sng" dirty="0">
                <a:solidFill>
                  <a:schemeClr val="accent1"/>
                </a:solidFill>
              </a:rPr>
            </a:br>
            <a:r>
              <a:rPr lang="en-US" altLang="ko-KR" sz="1600" b="1" dirty="0">
                <a:solidFill>
                  <a:schemeClr val="accent1"/>
                </a:solidFill>
              </a:rPr>
              <a:t>(if you don’t follow this, you can have penalty)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Programming Languages: C/C++/JAVA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DBMS: MySQL (mandatory)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You should use DB connector by ODBC(or JDBC)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u="sng" dirty="0">
                <a:solidFill>
                  <a:schemeClr val="accent1"/>
                </a:solidFill>
              </a:rPr>
              <a:t>DBMS setting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Database name: </a:t>
            </a:r>
            <a:r>
              <a:rPr lang="en-US" altLang="ko-KR" sz="1400" b="1" dirty="0">
                <a:solidFill>
                  <a:schemeClr val="accent1"/>
                </a:solidFill>
              </a:rPr>
              <a:t>cs3207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Root id: </a:t>
            </a:r>
            <a:r>
              <a:rPr lang="en-US" altLang="ko-KR" sz="1400" b="1" dirty="0">
                <a:solidFill>
                  <a:schemeClr val="accent1"/>
                </a:solidFill>
              </a:rPr>
              <a:t>root</a:t>
            </a:r>
            <a:r>
              <a:rPr lang="en-US" altLang="ko-KR" sz="1400" dirty="0"/>
              <a:t> // Password: </a:t>
            </a:r>
            <a:r>
              <a:rPr lang="en-US" altLang="ko-KR" sz="1400" b="1" dirty="0">
                <a:solidFill>
                  <a:schemeClr val="accent1"/>
                </a:solidFill>
              </a:rPr>
              <a:t>cs3207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Port:</a:t>
            </a:r>
            <a:r>
              <a:rPr lang="en-US" altLang="ko-KR" sz="1400" b="1" dirty="0">
                <a:solidFill>
                  <a:schemeClr val="accent1"/>
                </a:solidFill>
              </a:rPr>
              <a:t> 3306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Tables are should be named as project specification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Database should be installed at localhost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Recommend full variable name</a:t>
            </a:r>
            <a:br>
              <a:rPr lang="en-US" altLang="ko-KR" dirty="0"/>
            </a:br>
            <a:r>
              <a:rPr lang="en-US" altLang="ko-KR" sz="1400" dirty="0">
                <a:solidFill>
                  <a:schemeClr val="accent1"/>
                </a:solidFill>
              </a:rPr>
              <a:t>not recommended</a:t>
            </a:r>
            <a:r>
              <a:rPr lang="en-US" altLang="ko-KR" sz="1400" dirty="0"/>
              <a:t>: name, pw, </a:t>
            </a:r>
            <a:r>
              <a:rPr lang="en-US" altLang="ko-KR" sz="1400" dirty="0" err="1"/>
              <a:t>htn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00B050"/>
                </a:solidFill>
              </a:rPr>
              <a:t>recommend</a:t>
            </a:r>
            <a:r>
              <a:rPr lang="en-US" altLang="ko-KR" sz="1400" dirty="0"/>
              <a:t>: username, </a:t>
            </a:r>
            <a:r>
              <a:rPr lang="en-US" altLang="ko-KR" sz="1400" dirty="0" err="1"/>
              <a:t>db_passward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hostNumber</a:t>
            </a:r>
            <a:r>
              <a:rPr lang="ko-KR" altLang="en-US" sz="14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84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22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To the I-Class website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File name form: StudentID_Name_Division_Language.zip</a:t>
            </a:r>
            <a:br>
              <a:rPr lang="en-US" altLang="ko-KR" sz="2000" dirty="0"/>
            </a:br>
            <a:r>
              <a:rPr lang="en-US" altLang="ko-KR" sz="1600" dirty="0"/>
              <a:t>(ex .    12110000_</a:t>
            </a:r>
            <a:r>
              <a:rPr lang="ko-KR" altLang="en-US" sz="1600" dirty="0"/>
              <a:t>진영화</a:t>
            </a:r>
            <a:r>
              <a:rPr lang="en-US" altLang="ko-KR" sz="1600" dirty="0"/>
              <a:t>_003</a:t>
            </a:r>
            <a:r>
              <a:rPr lang="ko-KR" altLang="en-US" sz="1600" dirty="0"/>
              <a:t>분반</a:t>
            </a:r>
            <a:r>
              <a:rPr lang="en-US" altLang="ko-KR" sz="1600" dirty="0"/>
              <a:t>_cpp.zip    //    12121111_</a:t>
            </a:r>
            <a:r>
              <a:rPr lang="ko-KR" altLang="en-US" sz="1600" dirty="0"/>
              <a:t>김학규</a:t>
            </a:r>
            <a:r>
              <a:rPr lang="en-US" altLang="ko-KR" sz="1600" dirty="0"/>
              <a:t>_004</a:t>
            </a:r>
            <a:r>
              <a:rPr lang="ko-KR" altLang="en-US" sz="1600" dirty="0"/>
              <a:t>분반</a:t>
            </a:r>
            <a:r>
              <a:rPr lang="en-US" altLang="ko-KR" sz="1600" dirty="0"/>
              <a:t>_java.zip)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Upload a zip file containing the followings: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All the source files and execution file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u="sng" dirty="0"/>
              <a:t>README.doc explaining</a:t>
            </a:r>
            <a:r>
              <a:rPr lang="en-US" altLang="ko-KR" sz="20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What you’ve implemented and what you’ve NOT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Brief explanation of your implementation</a:t>
            </a:r>
            <a:br>
              <a:rPr lang="en-US" altLang="ko-KR" sz="1800" dirty="0"/>
            </a:br>
            <a:r>
              <a:rPr lang="en-US" altLang="ko-KR" sz="1800" dirty="0"/>
              <a:t>(Do not try to make it look fancy, Less than 1 page)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How to compile and run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Display result for all queries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Talk about your experience of doing this project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Contact information (just in case)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434704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3227</TotalTime>
  <Words>4309</Words>
  <Application>Microsoft Office PowerPoint</Application>
  <PresentationFormat>화면 슬라이드 쇼(4:3)</PresentationFormat>
  <Paragraphs>535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돋움체</vt:lpstr>
      <vt:lpstr>맑은 고딕</vt:lpstr>
      <vt:lpstr>바탕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Database design</vt:lpstr>
      <vt:lpstr>Table of contents</vt:lpstr>
      <vt:lpstr>Project Description </vt:lpstr>
      <vt:lpstr>Project Description </vt:lpstr>
      <vt:lpstr>Project Description </vt:lpstr>
      <vt:lpstr>Project Description </vt:lpstr>
      <vt:lpstr>Project Description </vt:lpstr>
      <vt:lpstr>Project Description </vt:lpstr>
      <vt:lpstr>Submission</vt:lpstr>
      <vt:lpstr>Submission</vt:lpstr>
      <vt:lpstr>Environment setting</vt:lpstr>
      <vt:lpstr>Environment setting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1. Install MySQL</vt:lpstr>
      <vt:lpstr>2. Install ODBC</vt:lpstr>
      <vt:lpstr>2. Install ODBC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ODBC (C/C++)</vt:lpstr>
      <vt:lpstr>2. Install JDBC (Java)</vt:lpstr>
      <vt:lpstr>2. Install JDBC (Java)</vt:lpstr>
      <vt:lpstr>Environment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Jaeyoung Lee</dc:creator>
  <cp:lastModifiedBy>영화 진</cp:lastModifiedBy>
  <cp:revision>38</cp:revision>
  <cp:lastPrinted>2010-10-28T06:19:22Z</cp:lastPrinted>
  <dcterms:created xsi:type="dcterms:W3CDTF">2010-10-28T02:54:06Z</dcterms:created>
  <dcterms:modified xsi:type="dcterms:W3CDTF">2019-03-20T12:46:23Z</dcterms:modified>
</cp:coreProperties>
</file>