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32" r:id="rId2"/>
    <p:sldId id="420" r:id="rId3"/>
    <p:sldId id="521" r:id="rId4"/>
    <p:sldId id="528" r:id="rId5"/>
    <p:sldId id="522" r:id="rId6"/>
    <p:sldId id="529" r:id="rId7"/>
    <p:sldId id="523" r:id="rId8"/>
    <p:sldId id="533" r:id="rId9"/>
    <p:sldId id="534" r:id="rId10"/>
    <p:sldId id="524" r:id="rId11"/>
    <p:sldId id="535" r:id="rId12"/>
    <p:sldId id="531" r:id="rId13"/>
    <p:sldId id="536" r:id="rId14"/>
    <p:sldId id="537" r:id="rId15"/>
    <p:sldId id="538" r:id="rId16"/>
    <p:sldId id="29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FFFF"/>
    <a:srgbClr val="0000FF"/>
    <a:srgbClr val="9494FC"/>
    <a:srgbClr val="4545FF"/>
    <a:srgbClr val="5B9BD5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35" autoAdjust="0"/>
    <p:restoredTop sz="88364" autoAdjust="0"/>
  </p:normalViewPr>
  <p:slideViewPr>
    <p:cSldViewPr snapToGrid="0">
      <p:cViewPr varScale="1">
        <p:scale>
          <a:sx n="75" d="100"/>
          <a:sy n="75" d="100"/>
        </p:scale>
        <p:origin x="10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8B74D-40A0-4A77-ACFD-D034837FB0D9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D75A3-065D-4B53-839E-C1FA2064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0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Pix2Pix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원리처럼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Paired Dataset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학습을 하면 좋겠지만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거의 없고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주로 다루고 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 Transfer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경우에는 당연히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존재할 가능성이 적다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이 논문에서는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 Consistency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이 문제를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해결하려했다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전에 이 연구실에서 나온 논문 중 비슷한 방법을 적용한 논문이 있었는데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 제목은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Dense Correspondence via 3D-guided Cycle Consistency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논문이다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그림을 통해 무엇을 했는지를 살펴 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그림에서 하고자 하는 것은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특징점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노란색 자동차로부터 오른쪽의 흰색 자동차로 가는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Matching Flow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찾는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문제는 같은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아니라 단순히 자동차라는 같은 물체이기 때문에 사실은 어려운 문제가 되는데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바꾸는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사이에서의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변환된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Model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흰색 자동차로 가는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노란색 자동차에서 흰색 자동차로 바로 가는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비슷해지도록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학습하고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Test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과정에서는 바로 노란색 자동차로부터 흰색 자동차를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 수 있게 만드는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D75A3-065D-4B53-839E-C1FA206415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 Loss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 Loss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불안정하다는 것은 익히 알려져 있지만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구조로 해결하려 했던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으로는 부족했는지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LSGAN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사용해서 좀 더 안정성을 추구하였다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위와 같은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 Loss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이것이 왜 좋은지를 설명하면 기존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 Loss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 Entropy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형태를 띠고 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Vanishing Gradient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문제가 발생할 여지가 있어서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유의미한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Feedback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전달되지 않는다고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이것을 위와 같이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 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향한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 Loss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만들어 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더 잘 전달된다고 알려져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Discriminator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Pix2Pix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마찬가지로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70x70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PatchGANs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사용했다고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Loss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것을 추가했는데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할 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에다가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가는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추가한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 이렇게 하는지에 대해서 생각해 보면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어떻게 보면 진짜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Domain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들어 왔을 경우에도 아무것도 하지 않아서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Domain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특징을 유지하도록 만들면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가는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단순히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생각 없이 하는 것이 아니라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형태를 좀 더 깊게 보게 된다는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D75A3-065D-4B53-839E-C1FA206415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09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바꾸고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일때는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냅두는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것을 배움으로서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특징을 좀 더 유의미하게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만들었다라고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해석하면된다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그림이 그 예인데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모네의 그림이 들어오면 일단 잘 바꾼다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형태는 잘 유지한다 쳐도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색깔와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분위기를 바꿔버리는 문제가 발생하는 것을 막을 방법이 별로 없는데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Identity Loss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추가하게 되면 모네 그림과 사진의 특성에 대한 학습을 통해서 분위기를 더 잘 유지하게 된다는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D75A3-065D-4B53-839E-C1FA206415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96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여러 결과물들이다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그림을 사진처럼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말을 얼룩말로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여름을 겨울로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사과를 오렌지로 바꿔 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사진의 화질을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향상시켜주기도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D75A3-065D-4B53-839E-C1FA206415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84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D75A3-065D-4B53-839E-C1FA206415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32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 저자가 직접 언급한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단점으로는 우선 해상도가 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깊기 때문에 느리다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비교할 경우 그 특징이 좀 더 두드러진다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L1 Loss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특징들 때문 아래 그림과 같이 여러 실패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존재하는데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형태를 유지하면서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바꾸는 것은 잘 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 자체를 바꾸는 것은 어렵다고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D75A3-065D-4B53-839E-C1FA206415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62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D75A3-065D-4B53-839E-C1FA206415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94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결국은 어떠한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할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그것의 의미 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되려면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단순히 단방향성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아니라 영향이 있는 돌아 오는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양방향적인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되야 하는 것이고 이렇게 되도록 학습을 유도해야 한다는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논문의 문제로 돌아가보면 우리가 결국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Pix2Pix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넘어서 하고 싶은 것은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Paired Data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없는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Translation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이것을 양방향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만들고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원래대로 돌아오는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 Consistency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이용해서 구현해 보자 하는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구조를 가장 단순하게 보여 주는 논문의 아래 그림을 보도록 하자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BBB33-0C9B-4985-BED3-0ED4EDBD75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9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구조를 가장 단순하게 보여 주는 위 그림을 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우리가 서로 연결하고자 하는 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하나가 아니라 해당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다수의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보는 것이 이해하기 쉽다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위 그림처럼 설계를 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 Domain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존재하고 이것이 진짜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같으냐라는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Discriminator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통해서 검사를 받게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반대의 경우도 똑같다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되면 결과가 어떻게 될지를 생각해 보면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성질을 유지하면서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바꾸는 것이 주 목적이 되는 것이 아니라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Domain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진짜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처럼만 보이면 되기 때문에 사실 별 의미 없는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되어버린다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BBB33-0C9B-4985-BED3-0ED4EDBD75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48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 그림과 같이 사진을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바꾸도록 했을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그림과 같은 구조에서는 그냥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 Domain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보이면 좋기 때문에 맨 오른쪽 열과 같이 쉽게 변하기 쉬운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만들어 놓고 끝나버리게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비교해 놓고 보면 많은 차이가 있는 것을 확인할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D75A3-065D-4B53-839E-C1FA206415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36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문제를 해결하고자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Cycle-Consistency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가져오면 위 그림처럼 단순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아니라 다시 돌아오는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고려해서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그것이 원래대로 잘 돌아오도록 만드는 제약 조건을 걸어 주는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이것을 반대의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에도 동일하게 적용해주면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가는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뿐만 아니라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Image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다시 돌아가는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정의해 주고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통해서 원래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돌아오게 만드는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반대의 경우도 마찬가지이다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하는 이유는 해당하는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없기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갈 때는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Domain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보이는지만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확인하고 실제 조건은 다시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돌아올 때 형태를 유지하게 만드는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BBB33-0C9B-4985-BED3-0ED4EDBD75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59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통해서 보면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명확해지는데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가는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 Adversarial Loss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Cycle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돌아서 다시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돌아 오는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추가해 주고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여기서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가는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가는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D75A3-065D-4B53-839E-C1FA206415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79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가는 경우에도 똑같이 해 준 다음에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이것을 더한 것을 전체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정의해서 학습하고자 하는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D75A3-065D-4B53-839E-C1FA206415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09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어떻게 대처할지를 생각해 보면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 돌아와야 하기 때문에 형태를 크게 바꿀 수 없고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Adversarial Loss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통해서 진짜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Domain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보여야 하기 때문에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바꾸게 되기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 그림과 같이 우리가 하고자 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 Transfer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작업을 할 수 있게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D75A3-065D-4B53-839E-C1FA206415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8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모네의 그림에서 물체들의 큰 형태들은 남긴 채 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Domain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보이도록 만들었고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얼룩말을 말로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여름을 겨울로 바꾸는 것 등이 가능해 지게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성능을 끌어올리기 위한 여러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Trick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들과 단점 등을 분석하면 끝나게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Pix2Pix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U-Net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구조를 사용했지만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여기서는 좀 더 좋은 성능을 낸다고 알려진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구조를 사용했다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Resnet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마찬가지로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Encoder-decoder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구조와 비슷하지만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connection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존재하므로 정보를 크게 잃지 않아서 고해상도 처리에 좋다고 알려져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D75A3-065D-4B53-839E-C1FA206415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9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 flipV="1">
            <a:off x="7577108" y="-6"/>
            <a:ext cx="1566891" cy="6858006"/>
            <a:chOff x="-3" y="-5"/>
            <a:chExt cx="2105029" cy="6858005"/>
          </a:xfrm>
        </p:grpSpPr>
        <p:sp>
          <p:nvSpPr>
            <p:cNvPr id="8" name="이등변 삼각형 7"/>
            <p:cNvSpPr/>
            <p:nvPr/>
          </p:nvSpPr>
          <p:spPr>
            <a:xfrm>
              <a:off x="-1" y="4579251"/>
              <a:ext cx="2105025" cy="2278749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2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1" y="-5"/>
              <a:ext cx="2105025" cy="6448429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-685150" y="5264399"/>
              <a:ext cx="1819171" cy="448877"/>
            </a:xfrm>
            <a:prstGeom prst="triangle">
              <a:avLst>
                <a:gd name="adj" fmla="val 26060"/>
              </a:avLst>
            </a:pr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-2" y="-4"/>
            <a:ext cx="1517907" cy="6858004"/>
            <a:chOff x="-2" y="-5"/>
            <a:chExt cx="2105027" cy="6858005"/>
          </a:xfrm>
        </p:grpSpPr>
        <p:sp>
          <p:nvSpPr>
            <p:cNvPr id="12" name="이등변 삼각형 11"/>
            <p:cNvSpPr/>
            <p:nvPr/>
          </p:nvSpPr>
          <p:spPr>
            <a:xfrm>
              <a:off x="-1" y="3771900"/>
              <a:ext cx="2105025" cy="3086100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/>
            <p:cNvSpPr/>
            <p:nvPr/>
          </p:nvSpPr>
          <p:spPr>
            <a:xfrm flipV="1">
              <a:off x="1" y="-5"/>
              <a:ext cx="2105024" cy="6448429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/>
            <p:cNvSpPr/>
            <p:nvPr/>
          </p:nvSpPr>
          <p:spPr>
            <a:xfrm rot="5400000">
              <a:off x="-1044894" y="4766786"/>
              <a:ext cx="2676525" cy="586742"/>
            </a:xfrm>
            <a:prstGeom prst="triangle">
              <a:avLst>
                <a:gd name="adj" fmla="val 34039"/>
              </a:avLst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038848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1110"/>
            <a:ext cx="6858000" cy="1856690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A46FC9-0009-42B7-B01D-D023760D9D9B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DBA3EA1-6B66-4988-8491-BFA3519D6AB1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025" y="5225915"/>
            <a:ext cx="1672953" cy="137772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464" y="5279867"/>
            <a:ext cx="991116" cy="1236777"/>
          </a:xfrm>
          <a:prstGeom prst="rect">
            <a:avLst/>
          </a:prstGeom>
        </p:spPr>
      </p:pic>
      <p:pic>
        <p:nvPicPr>
          <p:cNvPr id="19" name="Picture 2" descr="G:\연구실관련\연구실로고\CV로고(바탕없이)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53173" y="5401569"/>
            <a:ext cx="1543367" cy="890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672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50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2B72-E554-4012-A13A-0052E9FC1583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3EA1-6B66-4988-8491-BFA3519D6AB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80308" y="912682"/>
            <a:ext cx="857340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G:\연구실관련\연구실로고\CV로고(바탕없이)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6310" y="191561"/>
            <a:ext cx="1135891" cy="655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304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47ED-7D77-4041-B77D-3CC42A1D4E84}" type="datetime1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3EA1-6B66-4988-8491-BFA3519D6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4BAC-A3F2-41C0-8A5B-BFABFD65E593}" type="datetime1">
              <a:rPr lang="en-US" smtClean="0"/>
              <a:t>8/14/2019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532441" y="404666"/>
            <a:ext cx="504056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8DBA3EA1-6B66-4988-8491-BFA3519D6AB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Y:\02_work\20_14.05_인하대학교\logo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344" y="6333948"/>
            <a:ext cx="1414161" cy="3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22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860" y="1938528"/>
            <a:ext cx="8573406" cy="1711872"/>
          </a:xfrm>
        </p:spPr>
        <p:txBody>
          <a:bodyPr anchor="b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5126-B51D-4AC6-A270-FBEB76F43B2D}" type="datetime1">
              <a:rPr lang="en-US" smtClean="0"/>
              <a:t>8/14/2019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AF5C-6C28-4172-A062-C2CD95073F94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35860" y="3650400"/>
            <a:ext cx="857340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G:\연구실관련\연구실로고\CV로고(바탕없이)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6309" y="191561"/>
            <a:ext cx="1135891" cy="655225"/>
          </a:xfrm>
          <a:prstGeom prst="rect">
            <a:avLst/>
          </a:prstGeom>
          <a:noFill/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35860" y="3784862"/>
            <a:ext cx="8573406" cy="145830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7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308" y="278040"/>
            <a:ext cx="8573406" cy="621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308" y="1179741"/>
            <a:ext cx="8573406" cy="523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860" y="6588479"/>
            <a:ext cx="20574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2A2B9-02BD-4101-9855-8DB08833ECD6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4457" y="6573359"/>
            <a:ext cx="30861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1754" y="6571755"/>
            <a:ext cx="2057400" cy="24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A3EA1-6B66-4988-8491-BFA3519D6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4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390152"/>
            <a:ext cx="7772400" cy="203884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Unpaired Image-to-Image Translation using Cycle-Consistent Adversarial Networks</a:t>
            </a:r>
            <a:br>
              <a:rPr lang="en-US" altLang="ko-KR" sz="2800" b="0" dirty="0"/>
            </a:br>
            <a:br>
              <a:rPr lang="en-US" altLang="ko-KR" sz="2800" b="0" dirty="0"/>
            </a:br>
            <a:r>
              <a:rPr lang="en-US" altLang="ko-KR" sz="1800" b="0" dirty="0"/>
              <a:t> Jun-Yan Zhu, </a:t>
            </a:r>
            <a:r>
              <a:rPr lang="en-US" altLang="ko-KR" sz="1800" b="0" dirty="0" err="1"/>
              <a:t>Taesung</a:t>
            </a:r>
            <a:r>
              <a:rPr lang="en-US" altLang="ko-KR" sz="1800" b="0" dirty="0"/>
              <a:t> Park, Phillip </a:t>
            </a:r>
            <a:r>
              <a:rPr lang="en-US" altLang="ko-KR" sz="1800" b="0" dirty="0" err="1"/>
              <a:t>Isol</a:t>
            </a:r>
            <a:r>
              <a:rPr lang="en-US" altLang="ko-KR" sz="1800" b="0" dirty="0"/>
              <a:t> a and Alexei A. </a:t>
            </a:r>
            <a:r>
              <a:rPr lang="en-US" altLang="ko-KR" sz="1800" b="0" dirty="0" err="1"/>
              <a:t>Efros</a:t>
            </a:r>
            <a:r>
              <a:rPr lang="en-US" altLang="ko-KR" sz="1800" b="0" dirty="0"/>
              <a:t>, ICCV 2017</a:t>
            </a:r>
            <a:br>
              <a:rPr lang="en-US" altLang="ko-KR" sz="3200" dirty="0"/>
            </a:br>
            <a:endParaRPr lang="en-US" sz="1800" b="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1800" dirty="0"/>
          </a:p>
          <a:p>
            <a:r>
              <a:rPr lang="ko-KR" altLang="en-US" sz="1800" dirty="0"/>
              <a:t>인하대학교 컴퓨터비전 연구실</a:t>
            </a:r>
            <a:endParaRPr lang="en-US" altLang="ko-KR" sz="1800" dirty="0"/>
          </a:p>
          <a:p>
            <a:r>
              <a:rPr lang="ko-KR" altLang="en-US" sz="1800" dirty="0"/>
              <a:t>학부연구생 컴퓨터공학과 오윤석</a:t>
            </a:r>
            <a:endParaRPr lang="en-US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3EA1-6B66-4988-8491-BFA3519D6A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1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CE942-5FF8-444E-BFB1-7113ED4B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Theory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923E85-0FD6-4411-95A4-6AA33A0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3EA1-6B66-4988-8491-BFA3519D6AB1}" type="slidenum">
              <a:rPr lang="en-US" smtClean="0"/>
              <a:t>10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76102C-A7D5-4DE1-B7FE-11D9B4242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2400300"/>
            <a:ext cx="66484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7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CE942-5FF8-444E-BFB1-7113ED4B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Theory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923E85-0FD6-4411-95A4-6AA33A0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3EA1-6B66-4988-8491-BFA3519D6AB1}" type="slidenum">
              <a:rPr lang="en-US" smtClean="0"/>
              <a:t>11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63D1BC-5BE5-4E4B-A2A8-A8B25F881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54" y="3044854"/>
            <a:ext cx="7644492" cy="76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5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CE942-5FF8-444E-BFB1-7113ED4B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923E85-0FD6-4411-95A4-6AA33A0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3EA1-6B66-4988-8491-BFA3519D6AB1}" type="slidenum">
              <a:rPr lang="en-US" smtClean="0"/>
              <a:t>12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19F0A3-9B27-441B-A697-46C02822B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423" y="1673658"/>
            <a:ext cx="55911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8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CE942-5FF8-444E-BFB1-7113ED4B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923E85-0FD6-4411-95A4-6AA33A0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3EA1-6B66-4988-8491-BFA3519D6AB1}" type="slidenum">
              <a:rPr lang="en-US" smtClean="0"/>
              <a:t>13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22F39D-424D-4125-80EB-0B4F30BB4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386" y="1303110"/>
            <a:ext cx="46672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4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CE942-5FF8-444E-BFB1-7113ED4B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923E85-0FD6-4411-95A4-6AA33A0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3EA1-6B66-4988-8491-BFA3519D6AB1}" type="slidenum">
              <a:rPr lang="en-US" smtClean="0"/>
              <a:t>14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A420AD-165E-46EB-88BC-2DCB528D4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098" y="1130733"/>
            <a:ext cx="46958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74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CE942-5FF8-444E-BFB1-7113ED4B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923E85-0FD6-4411-95A4-6AA33A0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3EA1-6B66-4988-8491-BFA3519D6AB1}" type="slidenum">
              <a:rPr lang="en-US" smtClean="0"/>
              <a:t>15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502CFE-912F-4949-91EC-F65988630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2233612"/>
            <a:ext cx="65151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11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Thank you for your attention!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AF5C-6C28-4172-A062-C2CD95073F94}" type="slidenum">
              <a:rPr lang="en-US" smtClean="0"/>
              <a:t>16</a:t>
            </a:fld>
            <a:endParaRPr lang="en-US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7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CE942-5FF8-444E-BFB1-7113ED4B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923E85-0FD6-4411-95A4-6AA33A0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3EA1-6B66-4988-8491-BFA3519D6AB1}" type="slidenum">
              <a:rPr lang="en-US" smtClean="0"/>
              <a:t>2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02B617-9284-44F2-A2A7-D93122478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873" y="2274466"/>
            <a:ext cx="5108275" cy="29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9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796314" y="6572506"/>
            <a:ext cx="2057400" cy="245325"/>
          </a:xfrm>
        </p:spPr>
        <p:txBody>
          <a:bodyPr/>
          <a:lstStyle/>
          <a:p>
            <a:fld id="{39CCAF5C-6C28-4172-A062-C2CD95073F94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14C86C4-401C-4350-AD2A-C6C29A9E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308" y="278040"/>
            <a:ext cx="8573406" cy="621846"/>
          </a:xfrm>
        </p:spPr>
        <p:txBody>
          <a:bodyPr/>
          <a:lstStyle/>
          <a:p>
            <a:r>
              <a:rPr lang="en-US" altLang="ko-KR" dirty="0"/>
              <a:t>Motive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30F441-9792-4C07-9AED-BA39AE45E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785" y="2016031"/>
            <a:ext cx="4613529" cy="344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2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796314" y="6572506"/>
            <a:ext cx="2057400" cy="245325"/>
          </a:xfrm>
        </p:spPr>
        <p:txBody>
          <a:bodyPr/>
          <a:lstStyle/>
          <a:p>
            <a:fld id="{39CCAF5C-6C28-4172-A062-C2CD95073F9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14C86C4-401C-4350-AD2A-C6C29A9E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308" y="278040"/>
            <a:ext cx="8573406" cy="621846"/>
          </a:xfrm>
        </p:spPr>
        <p:txBody>
          <a:bodyPr/>
          <a:lstStyle/>
          <a:p>
            <a:r>
              <a:rPr lang="en-US" altLang="ko-KR" dirty="0"/>
              <a:t>Motive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E0BA33-783B-4B5D-8966-414175E51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785" y="2016031"/>
            <a:ext cx="4613529" cy="344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CE942-5FF8-444E-BFB1-7113ED4B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Theory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923E85-0FD6-4411-95A4-6AA33A0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3EA1-6B66-4988-8491-BFA3519D6AB1}" type="slidenum">
              <a:rPr lang="en-US" smtClean="0"/>
              <a:t>5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554174-48C3-45F6-8883-74000C8E3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198" y="1497749"/>
            <a:ext cx="5555604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796314" y="6572506"/>
            <a:ext cx="2057400" cy="245325"/>
          </a:xfrm>
        </p:spPr>
        <p:txBody>
          <a:bodyPr/>
          <a:lstStyle/>
          <a:p>
            <a:fld id="{39CCAF5C-6C28-4172-A062-C2CD95073F9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14C86C4-401C-4350-AD2A-C6C29A9E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308" y="230601"/>
            <a:ext cx="8573406" cy="621846"/>
          </a:xfrm>
        </p:spPr>
        <p:txBody>
          <a:bodyPr/>
          <a:lstStyle/>
          <a:p>
            <a:r>
              <a:rPr lang="en-US" altLang="ko-KR" dirty="0"/>
              <a:t>Motive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6D3FF3-347C-4671-AB99-767BF7AE7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59" y="2245677"/>
            <a:ext cx="7897681" cy="236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3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CE942-5FF8-444E-BFB1-7113ED4B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Theory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923E85-0FD6-4411-95A4-6AA33A0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3EA1-6B66-4988-8491-BFA3519D6AB1}" type="slidenum">
              <a:rPr lang="en-US" smtClean="0"/>
              <a:t>7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0ABBD0-524A-43EA-84B6-9A447ABA2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58" y="3407590"/>
            <a:ext cx="8292283" cy="47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6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CE942-5FF8-444E-BFB1-7113ED4B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Theory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923E85-0FD6-4411-95A4-6AA33A0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3EA1-6B66-4988-8491-BFA3519D6AB1}" type="slidenum">
              <a:rPr lang="en-US" smtClean="0"/>
              <a:t>8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F88E8A-A9A6-4005-AC0F-FFDDA2B55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19" y="3202266"/>
            <a:ext cx="8418195" cy="5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8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CE942-5FF8-444E-BFB1-7113ED4B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Theory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923E85-0FD6-4411-95A4-6AA33A0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3EA1-6B66-4988-8491-BFA3519D6AB1}" type="slidenum">
              <a:rPr lang="en-US" smtClean="0"/>
              <a:t>9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0F4644-CAD0-442E-A8D0-00C0588AB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87" y="3352640"/>
            <a:ext cx="7002426" cy="88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5942"/>
      </p:ext>
    </p:extLst>
  </p:cSld>
  <p:clrMapOvr>
    <a:masterClrMapping/>
  </p:clrMapOvr>
</p:sld>
</file>

<file path=ppt/theme/theme1.xml><?xml version="1.0" encoding="utf-8"?>
<a:theme xmlns:a="http://schemas.openxmlformats.org/drawingml/2006/main" name="CVLAB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ISIONIN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VLAB" id="{A262FFFE-8618-4C89-B437-5E3341700AFF}" vid="{516FD468-922D-4F38-B3D2-0CE473451A1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CVLAB</Template>
  <TotalTime>2744</TotalTime>
  <Words>1091</Words>
  <Application>Microsoft Office PowerPoint</Application>
  <PresentationFormat>화면 슬라이드 쇼(4:3)</PresentationFormat>
  <Paragraphs>78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CVLAB</vt:lpstr>
      <vt:lpstr>Unpaired Image-to-Image Translation using Cycle-Consistent Adversarial Networks   Jun-Yan Zhu, Taesung Park, Phillip Isol a and Alexei A. Efros, ICCV 2017 </vt:lpstr>
      <vt:lpstr>Motive</vt:lpstr>
      <vt:lpstr>Motive</vt:lpstr>
      <vt:lpstr>Motive</vt:lpstr>
      <vt:lpstr>Theory</vt:lpstr>
      <vt:lpstr>Motive</vt:lpstr>
      <vt:lpstr>Theory</vt:lpstr>
      <vt:lpstr>Theory</vt:lpstr>
      <vt:lpstr>Theory</vt:lpstr>
      <vt:lpstr>Theory</vt:lpstr>
      <vt:lpstr>Theory</vt:lpstr>
      <vt:lpstr>Result</vt:lpstr>
      <vt:lpstr>Result</vt:lpstr>
      <vt:lpstr>Result</vt:lpstr>
      <vt:lpstr>Result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biometrics 기술 동향</dc:title>
  <dc:creator>Shengzhe Li</dc:creator>
  <cp:lastModifiedBy>YunSeok</cp:lastModifiedBy>
  <cp:revision>318</cp:revision>
  <dcterms:created xsi:type="dcterms:W3CDTF">2014-12-08T09:30:18Z</dcterms:created>
  <dcterms:modified xsi:type="dcterms:W3CDTF">2019-08-14T05:41:37Z</dcterms:modified>
</cp:coreProperties>
</file>