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구 본웅" initials="구본" lastIdx="1" clrIdx="0">
    <p:extLst>
      <p:ext uri="{19B8F6BF-5375-455C-9EA6-DF929625EA0E}">
        <p15:presenceInfo xmlns:p15="http://schemas.microsoft.com/office/powerpoint/2012/main" userId="5fc53a094aa80d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84B85"/>
    <a:srgbClr val="FF0000"/>
    <a:srgbClr val="16264A"/>
    <a:srgbClr val="296397"/>
    <a:srgbClr val="368EBA"/>
    <a:srgbClr val="218F4B"/>
    <a:srgbClr val="9FB868"/>
    <a:srgbClr val="C78A39"/>
    <a:srgbClr val="BDC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D35AF-349B-4D94-BF6A-324F1D261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D928CB-6216-422F-B754-92D8B4A02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2ABE8-9046-420D-9221-4822565E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1D9E4-2670-491D-8CA5-5FB1BAFF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62624-89BC-4986-A53A-C336A92E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81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99159-F11C-406C-834D-7063F1C5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CCE3CA-9E80-4A4E-9E30-E354A2BEB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8F2B6B-4374-4A79-A2D9-D50B083C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BDFBE-D1AF-43C8-BB30-E80C0879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13CC6-1FC1-4157-B7DE-DB9B8EE5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4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3F228C-A61B-4DAC-A695-1857DB046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4E0E11-BEC0-4442-82B5-7A11828FE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5193E-82BB-46FB-A5B8-F47645B4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1F4F9-B872-4175-B35F-CEF194F8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06C74-356A-4384-B425-F1A1DC5E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31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87A28-0474-4510-8DF2-82FA45EE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BEDB7-2FAC-41EA-8D0C-55B3213DF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8437DA-34A6-4D19-A370-CAE98180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242A8-6D64-46D0-9564-91EB6332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B67C7-A472-4219-AF13-869D5ECF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21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22ECB-77E5-4A2E-AEC8-D13B8443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0BE832-07CA-4F3C-923F-5BB3C52D6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AF9C5-EB7A-4672-BCE9-A3E1E16B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ED39D-4B7C-4E66-8824-03C6292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B4350-49AE-4FE9-8345-56D934F3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1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873CE-DDA6-4D44-BBA2-A287BBBE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D605C-74E3-4FA1-B111-4B9ED46AF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562880-6033-4A96-89A6-47C4D58E1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2EF54-9606-4D32-8B08-BA6AA69E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71D484-0368-4830-BCFE-0C5AFE8C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C7AEE1-54AE-44F0-B7A8-0AD12D72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8A831-A1D5-4671-8B43-967803DA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35C56A-957F-4316-8FA1-C16968E57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A9048E-8D0B-4618-A70F-2039FDB1D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FF200E-126F-426E-998E-145CC2FC2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9AAE00-11E9-4F13-BF3E-6A0A2717C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058011-97DC-464A-832C-7262C067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A09AC8-CE28-47FA-A5F7-AAFA78B8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3CEF56-B049-4E8C-9372-5B2542F0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61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2070E-7A7F-456F-9008-A48510B2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300D0B-D6DB-4312-9838-73D83455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22E40-2B56-45E9-97A3-DA2E82B26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AFAF0F-A3EF-4526-A796-3172239E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99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9E685E-FC57-40B1-B0FC-425E17C4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50D64A-8646-45F7-9D24-6185DE47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37BFDC-D761-4E0C-A0CC-C07EAC90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71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9B54C-4FE2-4961-A677-097255DA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09EC0-F5AF-42DE-A8EC-950BF1C01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4F7AA7-12EA-4C8B-9861-200416896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558371-6CAC-4EC1-9D6D-E9646E58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BDE4F8-90BE-4A7C-999E-2FFB3AA3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64F9CB-33EA-4E43-8702-5358554B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741BA-1679-404A-B154-81C694B2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27C8EB-2C51-424F-A324-761DDD539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F79E8A-4605-41ED-8484-960D8CB4C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129A4D-F4A0-418B-B127-DF10DE56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6D326D-D317-49F6-A59C-501411AC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7BD735-79A8-4BAB-BC62-922A90A6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32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83D5D1-BDE6-4821-8E61-245990BC9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97062-9408-48C2-9F82-B3B9AB221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56D38-DB0C-4D0C-B04A-E826D9878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DE85-2A6A-430C-A9BC-549214584F34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40CBB-E817-46B7-9ABA-20DA0F1D5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AD4A1-23F4-4DF1-B8D5-696600662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75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2C92360-C33A-46F9-82BD-6D910E205878}"/>
              </a:ext>
            </a:extLst>
          </p:cNvPr>
          <p:cNvSpPr/>
          <p:nvPr/>
        </p:nvSpPr>
        <p:spPr>
          <a:xfrm>
            <a:off x="1066800" y="566127"/>
            <a:ext cx="10262236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B6433F-953A-4346-AC70-45B76AD05C8B}"/>
              </a:ext>
            </a:extLst>
          </p:cNvPr>
          <p:cNvSpPr/>
          <p:nvPr/>
        </p:nvSpPr>
        <p:spPr>
          <a:xfrm>
            <a:off x="1066800" y="566127"/>
            <a:ext cx="965200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8E7EFC-F9E0-48BD-8B54-2E5F951D1CB3}"/>
              </a:ext>
            </a:extLst>
          </p:cNvPr>
          <p:cNvSpPr txBox="1"/>
          <p:nvPr/>
        </p:nvSpPr>
        <p:spPr>
          <a:xfrm>
            <a:off x="1051942" y="866829"/>
            <a:ext cx="25519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AB7B8ED-3857-4F21-B06C-97791FD8A429}"/>
              </a:ext>
            </a:extLst>
          </p:cNvPr>
          <p:cNvCxnSpPr>
            <a:cxnSpLocks/>
          </p:cNvCxnSpPr>
          <p:nvPr/>
        </p:nvCxnSpPr>
        <p:spPr>
          <a:xfrm>
            <a:off x="1066800" y="1057651"/>
            <a:ext cx="227639" cy="0"/>
          </a:xfrm>
          <a:prstGeom prst="straightConnector1">
            <a:avLst/>
          </a:prstGeom>
          <a:ln>
            <a:bevel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A902761-F6DE-4CE8-A657-2B37F0C8B5A9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1549400" y="566127"/>
            <a:ext cx="0" cy="240397"/>
          </a:xfrm>
          <a:prstGeom prst="straightConnector1">
            <a:avLst/>
          </a:prstGeom>
          <a:ln>
            <a:bevel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6C66031-426C-4DB4-8EF5-7E998E41EFC2}"/>
              </a:ext>
            </a:extLst>
          </p:cNvPr>
          <p:cNvSpPr txBox="1"/>
          <p:nvPr/>
        </p:nvSpPr>
        <p:spPr>
          <a:xfrm>
            <a:off x="1549400" y="523037"/>
            <a:ext cx="25519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96C623F-ED03-4A00-AF6D-859D9CAD995F}"/>
              </a:ext>
            </a:extLst>
          </p:cNvPr>
          <p:cNvGrpSpPr/>
          <p:nvPr/>
        </p:nvGrpSpPr>
        <p:grpSpPr>
          <a:xfrm>
            <a:off x="1294439" y="806524"/>
            <a:ext cx="513081" cy="500380"/>
            <a:chOff x="1294439" y="806524"/>
            <a:chExt cx="513081" cy="50038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0C18ABF-A9BC-4BFF-BC5A-5899A7053D01}"/>
                </a:ext>
              </a:extLst>
            </p:cNvPr>
            <p:cNvSpPr/>
            <p:nvPr/>
          </p:nvSpPr>
          <p:spPr>
            <a:xfrm>
              <a:off x="1307140" y="806524"/>
              <a:ext cx="500380" cy="5003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202B9AF5-EAC8-41D6-B4E1-52B26A002238}"/>
                </a:ext>
              </a:extLst>
            </p:cNvPr>
            <p:cNvCxnSpPr>
              <a:cxnSpLocks/>
            </p:cNvCxnSpPr>
            <p:nvPr/>
          </p:nvCxnSpPr>
          <p:spPr>
            <a:xfrm>
              <a:off x="1294439" y="1057651"/>
              <a:ext cx="509922" cy="0"/>
            </a:xfrm>
            <a:prstGeom prst="straightConnector1">
              <a:avLst/>
            </a:prstGeom>
            <a:ln>
              <a:bevel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B37D42-8896-4884-A09D-FCEA25C4B721}"/>
                </a:ext>
              </a:extLst>
            </p:cNvPr>
            <p:cNvSpPr txBox="1"/>
            <p:nvPr/>
          </p:nvSpPr>
          <p:spPr>
            <a:xfrm>
              <a:off x="1396637" y="906551"/>
              <a:ext cx="30168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accent5">
                      <a:lumMod val="75000"/>
                    </a:schemeClr>
                  </a:solidFill>
                </a:rPr>
                <a:t>φ70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2533F16-C1AF-45B8-8702-D42714D442F7}"/>
              </a:ext>
            </a:extLst>
          </p:cNvPr>
          <p:cNvGrpSpPr/>
          <p:nvPr/>
        </p:nvGrpSpPr>
        <p:grpSpPr>
          <a:xfrm>
            <a:off x="1294439" y="1766325"/>
            <a:ext cx="513081" cy="500380"/>
            <a:chOff x="1281738" y="1918725"/>
            <a:chExt cx="513081" cy="500380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2516CB0-4604-47F7-BF70-59D4BDA6FFB2}"/>
                </a:ext>
              </a:extLst>
            </p:cNvPr>
            <p:cNvSpPr/>
            <p:nvPr/>
          </p:nvSpPr>
          <p:spPr>
            <a:xfrm>
              <a:off x="1294439" y="1918725"/>
              <a:ext cx="500380" cy="5003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B0CE38D-2E8D-4AFE-9B60-84B22BE2E4B0}"/>
                </a:ext>
              </a:extLst>
            </p:cNvPr>
            <p:cNvCxnSpPr>
              <a:cxnSpLocks/>
            </p:cNvCxnSpPr>
            <p:nvPr/>
          </p:nvCxnSpPr>
          <p:spPr>
            <a:xfrm>
              <a:off x="1281738" y="2169852"/>
              <a:ext cx="509922" cy="0"/>
            </a:xfrm>
            <a:prstGeom prst="straightConnector1">
              <a:avLst/>
            </a:prstGeom>
            <a:ln>
              <a:bevel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8B770F8-3BFB-4D85-97F6-15BDCDF7D06E}"/>
                </a:ext>
              </a:extLst>
            </p:cNvPr>
            <p:cNvSpPr txBox="1"/>
            <p:nvPr/>
          </p:nvSpPr>
          <p:spPr>
            <a:xfrm>
              <a:off x="1383936" y="2018752"/>
              <a:ext cx="30168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accent5">
                      <a:lumMod val="75000"/>
                    </a:schemeClr>
                  </a:solidFill>
                </a:rPr>
                <a:t>φ70</a:t>
              </a: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5F6CD26-35DF-4E88-82B1-6CCEB9D1FC39}"/>
              </a:ext>
            </a:extLst>
          </p:cNvPr>
          <p:cNvCxnSpPr>
            <a:cxnSpLocks/>
            <a:endCxn id="34" idx="4"/>
          </p:cNvCxnSpPr>
          <p:nvPr/>
        </p:nvCxnSpPr>
        <p:spPr>
          <a:xfrm flipH="1" flipV="1">
            <a:off x="1557330" y="1306904"/>
            <a:ext cx="14091" cy="229709"/>
          </a:xfrm>
          <a:prstGeom prst="straightConnector1">
            <a:avLst/>
          </a:prstGeom>
          <a:ln>
            <a:bevel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E7057CF-F415-4BF5-847E-CB091047DC42}"/>
              </a:ext>
            </a:extLst>
          </p:cNvPr>
          <p:cNvSpPr txBox="1"/>
          <p:nvPr/>
        </p:nvSpPr>
        <p:spPr>
          <a:xfrm>
            <a:off x="1547535" y="1330532"/>
            <a:ext cx="25519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60C2020-FC23-4335-A02A-BBE203EC230C}"/>
              </a:ext>
            </a:extLst>
          </p:cNvPr>
          <p:cNvGrpSpPr/>
          <p:nvPr/>
        </p:nvGrpSpPr>
        <p:grpSpPr>
          <a:xfrm>
            <a:off x="1291280" y="2366732"/>
            <a:ext cx="513081" cy="500380"/>
            <a:chOff x="1281738" y="1918725"/>
            <a:chExt cx="513081" cy="50038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B99A42C-10ED-42E0-8353-B623E0BC42FE}"/>
                </a:ext>
              </a:extLst>
            </p:cNvPr>
            <p:cNvSpPr/>
            <p:nvPr/>
          </p:nvSpPr>
          <p:spPr>
            <a:xfrm>
              <a:off x="1294439" y="1918725"/>
              <a:ext cx="500380" cy="5003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5CA10EF9-BFC2-45F6-BBBF-9395FD6A306E}"/>
                </a:ext>
              </a:extLst>
            </p:cNvPr>
            <p:cNvCxnSpPr>
              <a:cxnSpLocks/>
            </p:cNvCxnSpPr>
            <p:nvPr/>
          </p:nvCxnSpPr>
          <p:spPr>
            <a:xfrm>
              <a:off x="1281738" y="2169852"/>
              <a:ext cx="509922" cy="0"/>
            </a:xfrm>
            <a:prstGeom prst="straightConnector1">
              <a:avLst/>
            </a:prstGeom>
            <a:ln>
              <a:bevel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21E2104-6B87-41C5-B9B4-21D6EB0D5348}"/>
                </a:ext>
              </a:extLst>
            </p:cNvPr>
            <p:cNvSpPr txBox="1"/>
            <p:nvPr/>
          </p:nvSpPr>
          <p:spPr>
            <a:xfrm>
              <a:off x="1383936" y="2018752"/>
              <a:ext cx="30168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accent5">
                      <a:lumMod val="75000"/>
                    </a:schemeClr>
                  </a:solidFill>
                </a:rPr>
                <a:t>φ70</a:t>
              </a:r>
            </a:p>
          </p:txBody>
        </p:sp>
      </p:grp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A1A4E32-443E-4B91-844C-A0AB016C426B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1554171" y="2266706"/>
            <a:ext cx="1" cy="100026"/>
          </a:xfrm>
          <a:prstGeom prst="straightConnector1">
            <a:avLst/>
          </a:prstGeom>
          <a:ln>
            <a:bevel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1635862-17BD-45BC-B3CE-8D6FB3959D90}"/>
              </a:ext>
            </a:extLst>
          </p:cNvPr>
          <p:cNvSpPr txBox="1"/>
          <p:nvPr/>
        </p:nvSpPr>
        <p:spPr>
          <a:xfrm>
            <a:off x="1571421" y="2232080"/>
            <a:ext cx="21993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5D491AA-5BA8-403B-884D-7D6F633F7B2D}"/>
              </a:ext>
            </a:extLst>
          </p:cNvPr>
          <p:cNvCxnSpPr>
            <a:cxnSpLocks/>
          </p:cNvCxnSpPr>
          <p:nvPr/>
        </p:nvCxnSpPr>
        <p:spPr>
          <a:xfrm>
            <a:off x="1307140" y="1536614"/>
            <a:ext cx="500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34B6DDF-4888-40F0-AD06-D3967A5DDFD5}"/>
              </a:ext>
            </a:extLst>
          </p:cNvPr>
          <p:cNvCxnSpPr>
            <a:cxnSpLocks/>
          </p:cNvCxnSpPr>
          <p:nvPr/>
        </p:nvCxnSpPr>
        <p:spPr>
          <a:xfrm flipH="1" flipV="1">
            <a:off x="1571667" y="1533037"/>
            <a:ext cx="14091" cy="229709"/>
          </a:xfrm>
          <a:prstGeom prst="straightConnector1">
            <a:avLst/>
          </a:prstGeom>
          <a:ln>
            <a:bevel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07B6ACD-BCE1-4FA2-A500-0B3708190F4C}"/>
              </a:ext>
            </a:extLst>
          </p:cNvPr>
          <p:cNvSpPr txBox="1"/>
          <p:nvPr/>
        </p:nvSpPr>
        <p:spPr>
          <a:xfrm>
            <a:off x="1561872" y="1556665"/>
            <a:ext cx="25519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4F25954-D150-4537-8AC5-DCE54AF99D0B}"/>
              </a:ext>
            </a:extLst>
          </p:cNvPr>
          <p:cNvSpPr/>
          <p:nvPr/>
        </p:nvSpPr>
        <p:spPr>
          <a:xfrm>
            <a:off x="2025682" y="566127"/>
            <a:ext cx="2414238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DCBB259-0998-46D2-84F6-F993BB10A48C}"/>
              </a:ext>
            </a:extLst>
          </p:cNvPr>
          <p:cNvSpPr/>
          <p:nvPr/>
        </p:nvSpPr>
        <p:spPr>
          <a:xfrm>
            <a:off x="2030469" y="566127"/>
            <a:ext cx="2409451" cy="856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7385E6-33E0-4C25-B06D-B7C0DB036CC3}"/>
              </a:ext>
            </a:extLst>
          </p:cNvPr>
          <p:cNvSpPr txBox="1"/>
          <p:nvPr/>
        </p:nvSpPr>
        <p:spPr>
          <a:xfrm>
            <a:off x="4116530" y="894465"/>
            <a:ext cx="25519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rgbClr val="0070C0"/>
                </a:solidFill>
              </a:rPr>
              <a:t>80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E443283-F2F5-47AA-A859-82148E0CE2CD}"/>
              </a:ext>
            </a:extLst>
          </p:cNvPr>
          <p:cNvSpPr txBox="1"/>
          <p:nvPr/>
        </p:nvSpPr>
        <p:spPr>
          <a:xfrm>
            <a:off x="2120690" y="851439"/>
            <a:ext cx="2034749" cy="36933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채팅방</a:t>
            </a:r>
            <a:r>
              <a:rPr lang="ko-KR" altLang="en-US" dirty="0"/>
              <a:t> 이름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67AAF1-CFB2-4551-8473-2C87EB868572}"/>
              </a:ext>
            </a:extLst>
          </p:cNvPr>
          <p:cNvSpPr txBox="1"/>
          <p:nvPr/>
        </p:nvSpPr>
        <p:spPr>
          <a:xfrm>
            <a:off x="2184018" y="697552"/>
            <a:ext cx="51328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rgbClr val="0070C0"/>
                </a:solidFill>
              </a:rPr>
              <a:t>11pt?, bold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  <p:sp>
        <p:nvSpPr>
          <p:cNvPr id="73" name="오른쪽 중괄호 72">
            <a:extLst>
              <a:ext uri="{FF2B5EF4-FFF2-40B4-BE49-F238E27FC236}">
                <a16:creationId xmlns:a16="http://schemas.microsoft.com/office/drawing/2014/main" id="{4ED7A47B-AC09-406B-9A9F-C809146293D3}"/>
              </a:ext>
            </a:extLst>
          </p:cNvPr>
          <p:cNvSpPr/>
          <p:nvPr/>
        </p:nvSpPr>
        <p:spPr>
          <a:xfrm flipH="1">
            <a:off x="4307457" y="613356"/>
            <a:ext cx="97102" cy="717176"/>
          </a:xfrm>
          <a:prstGeom prst="rightBrace">
            <a:avLst>
              <a:gd name="adj1" fmla="val 8333"/>
              <a:gd name="adj2" fmla="val 50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왼쪽 중괄호 73">
            <a:extLst>
              <a:ext uri="{FF2B5EF4-FFF2-40B4-BE49-F238E27FC236}">
                <a16:creationId xmlns:a16="http://schemas.microsoft.com/office/drawing/2014/main" id="{D4BE8370-CD83-4A4E-B011-2831049DD83D}"/>
              </a:ext>
            </a:extLst>
          </p:cNvPr>
          <p:cNvSpPr/>
          <p:nvPr/>
        </p:nvSpPr>
        <p:spPr>
          <a:xfrm rot="16200000">
            <a:off x="1454757" y="6024821"/>
            <a:ext cx="147079" cy="8651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F0F758F-A0CC-491F-AE91-E529C9D6851C}"/>
              </a:ext>
            </a:extLst>
          </p:cNvPr>
          <p:cNvSpPr txBox="1"/>
          <p:nvPr/>
        </p:nvSpPr>
        <p:spPr>
          <a:xfrm>
            <a:off x="1400697" y="6561570"/>
            <a:ext cx="25519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rgbClr val="0070C0"/>
                </a:solidFill>
              </a:rPr>
              <a:t>90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  <p:sp>
        <p:nvSpPr>
          <p:cNvPr id="76" name="왼쪽 중괄호 75">
            <a:extLst>
              <a:ext uri="{FF2B5EF4-FFF2-40B4-BE49-F238E27FC236}">
                <a16:creationId xmlns:a16="http://schemas.microsoft.com/office/drawing/2014/main" id="{651D63D5-F656-42DA-8583-692911B08301}"/>
              </a:ext>
            </a:extLst>
          </p:cNvPr>
          <p:cNvSpPr/>
          <p:nvPr/>
        </p:nvSpPr>
        <p:spPr>
          <a:xfrm rot="16200000">
            <a:off x="3141581" y="5267969"/>
            <a:ext cx="147081" cy="23788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EA958A9-9369-4363-9D5F-FDE90905CC8D}"/>
              </a:ext>
            </a:extLst>
          </p:cNvPr>
          <p:cNvSpPr txBox="1"/>
          <p:nvPr/>
        </p:nvSpPr>
        <p:spPr>
          <a:xfrm>
            <a:off x="3069889" y="6530947"/>
            <a:ext cx="29046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rgbClr val="0070C0"/>
                </a:solidFill>
              </a:rPr>
              <a:t>250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394C3F3-8EDE-4AA6-8D02-FA02C389D83D}"/>
              </a:ext>
            </a:extLst>
          </p:cNvPr>
          <p:cNvSpPr/>
          <p:nvPr/>
        </p:nvSpPr>
        <p:spPr>
          <a:xfrm>
            <a:off x="4419417" y="566127"/>
            <a:ext cx="3381841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3266F12E-EF10-4B18-A10F-5740263E80BC}"/>
              </a:ext>
            </a:extLst>
          </p:cNvPr>
          <p:cNvGrpSpPr/>
          <p:nvPr/>
        </p:nvGrpSpPr>
        <p:grpSpPr>
          <a:xfrm>
            <a:off x="4454778" y="1389649"/>
            <a:ext cx="2401913" cy="1969770"/>
            <a:chOff x="4454778" y="3379262"/>
            <a:chExt cx="2401913" cy="196977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D4D0129-94E1-4D54-8623-9AB0ACD99DC9}"/>
                </a:ext>
              </a:extLst>
            </p:cNvPr>
            <p:cNvSpPr txBox="1"/>
            <p:nvPr/>
          </p:nvSpPr>
          <p:spPr>
            <a:xfrm>
              <a:off x="4821942" y="3379262"/>
              <a:ext cx="2034749" cy="1969770"/>
            </a:xfrm>
            <a:prstGeom prst="rect">
              <a:avLst/>
            </a:prstGeom>
            <a:noFill/>
            <a:ln w="635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닉네임</a:t>
              </a:r>
              <a:endParaRPr lang="en-US" altLang="ko-KR" sz="1200" b="1" dirty="0"/>
            </a:p>
            <a:p>
              <a:r>
                <a:rPr lang="ko-KR" altLang="en-US" sz="1000" dirty="0"/>
                <a:t>상대방 측에서 보낸 채팅</a:t>
              </a:r>
              <a:endParaRPr lang="en-US" altLang="ko-KR" sz="1000" dirty="0"/>
            </a:p>
            <a:p>
              <a:r>
                <a:rPr lang="ko-KR" altLang="en-US" sz="1000" dirty="0"/>
                <a:t>이런 식으로 보입니다</a:t>
              </a:r>
              <a:r>
                <a:rPr lang="en-US" altLang="ko-KR" sz="1000" dirty="0"/>
                <a:t>.</a:t>
              </a:r>
            </a:p>
            <a:p>
              <a:endParaRPr lang="en-US" altLang="ko-KR" sz="1000" dirty="0"/>
            </a:p>
            <a:p>
              <a:br>
                <a:rPr lang="en-US" altLang="ko-KR" sz="1000" dirty="0"/>
              </a:br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r>
                <a:rPr lang="ko-KR" altLang="en-US" sz="1000" dirty="0"/>
                <a:t>그림을 중간에 넣을 수 있습니다</a:t>
              </a:r>
              <a:r>
                <a:rPr lang="en-US" altLang="ko-KR" sz="1000" dirty="0"/>
                <a:t>.</a:t>
              </a: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F5F62E0-F2F9-4FF1-9922-8461DC638368}"/>
                </a:ext>
              </a:extLst>
            </p:cNvPr>
            <p:cNvSpPr/>
            <p:nvPr/>
          </p:nvSpPr>
          <p:spPr>
            <a:xfrm>
              <a:off x="4454778" y="3383280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77B372C-927E-4263-AA66-0A45EAB1DF04}"/>
                </a:ext>
              </a:extLst>
            </p:cNvPr>
            <p:cNvSpPr/>
            <p:nvPr/>
          </p:nvSpPr>
          <p:spPr>
            <a:xfrm>
              <a:off x="4894181" y="3931919"/>
              <a:ext cx="1201819" cy="11516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E6D27DBE-7953-416B-BF32-4418F44F4C50}"/>
              </a:ext>
            </a:extLst>
          </p:cNvPr>
          <p:cNvGrpSpPr/>
          <p:nvPr/>
        </p:nvGrpSpPr>
        <p:grpSpPr>
          <a:xfrm>
            <a:off x="5271522" y="3500453"/>
            <a:ext cx="2424723" cy="2123658"/>
            <a:chOff x="5271522" y="3253633"/>
            <a:chExt cx="2424723" cy="212365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C4DBD43-148B-4897-8088-0FA1AEA81EEF}"/>
                </a:ext>
              </a:extLst>
            </p:cNvPr>
            <p:cNvSpPr txBox="1"/>
            <p:nvPr/>
          </p:nvSpPr>
          <p:spPr>
            <a:xfrm>
              <a:off x="5271522" y="3253633"/>
              <a:ext cx="2034749" cy="2123658"/>
            </a:xfrm>
            <a:prstGeom prst="rect">
              <a:avLst/>
            </a:prstGeom>
            <a:noFill/>
            <a:ln w="635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/>
                <a:t>나</a:t>
              </a:r>
              <a:endParaRPr lang="en-US" altLang="ko-KR" sz="1200" b="1" dirty="0"/>
            </a:p>
            <a:p>
              <a:pPr algn="r"/>
              <a:r>
                <a:rPr lang="ko-KR" altLang="en-US" sz="1000" dirty="0"/>
                <a:t> 내가 보낸 채팅</a:t>
              </a:r>
              <a:endParaRPr lang="en-US" altLang="ko-KR" sz="1000" dirty="0"/>
            </a:p>
            <a:p>
              <a:pPr algn="r"/>
              <a:r>
                <a:rPr lang="ko-KR" altLang="en-US" sz="1000" dirty="0"/>
                <a:t>이런 식으로 보입니다</a:t>
              </a:r>
              <a:r>
                <a:rPr lang="en-US" altLang="ko-KR" sz="1000" dirty="0"/>
                <a:t>.</a:t>
              </a:r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r>
                <a:rPr lang="ko-KR" altLang="en-US" sz="1000" dirty="0"/>
                <a:t>그림을 중간에 넣을 수 있습니다</a:t>
              </a:r>
              <a:r>
                <a:rPr lang="en-US" altLang="ko-KR" sz="1000" dirty="0"/>
                <a:t>.</a:t>
              </a: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261C02D0-EA84-4424-95C4-06A1205AA05A}"/>
                </a:ext>
              </a:extLst>
            </p:cNvPr>
            <p:cNvSpPr/>
            <p:nvPr/>
          </p:nvSpPr>
          <p:spPr>
            <a:xfrm>
              <a:off x="7367061" y="3253633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C4569CC-589F-431C-939D-668ED7951BE7}"/>
                </a:ext>
              </a:extLst>
            </p:cNvPr>
            <p:cNvSpPr/>
            <p:nvPr/>
          </p:nvSpPr>
          <p:spPr>
            <a:xfrm>
              <a:off x="6028925" y="3806290"/>
              <a:ext cx="1201819" cy="128310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3E20144-6713-4E25-A870-958E31BE2D30}"/>
              </a:ext>
            </a:extLst>
          </p:cNvPr>
          <p:cNvSpPr/>
          <p:nvPr/>
        </p:nvSpPr>
        <p:spPr>
          <a:xfrm>
            <a:off x="4419418" y="5760721"/>
            <a:ext cx="3381839" cy="531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5B1E11E-7A14-45AB-AF49-089D9CA8B59C}"/>
              </a:ext>
            </a:extLst>
          </p:cNvPr>
          <p:cNvSpPr/>
          <p:nvPr/>
        </p:nvSpPr>
        <p:spPr>
          <a:xfrm>
            <a:off x="7801257" y="5010150"/>
            <a:ext cx="3527778" cy="1281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E9430C2-B03D-4904-A3BB-DEE9C3ED215A}"/>
              </a:ext>
            </a:extLst>
          </p:cNvPr>
          <p:cNvSpPr/>
          <p:nvPr/>
        </p:nvSpPr>
        <p:spPr>
          <a:xfrm>
            <a:off x="7443589" y="5901165"/>
            <a:ext cx="252656" cy="26047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07D2E78-FA0B-44A6-9C91-7D6F0FCE2D63}"/>
              </a:ext>
            </a:extLst>
          </p:cNvPr>
          <p:cNvSpPr/>
          <p:nvPr/>
        </p:nvSpPr>
        <p:spPr>
          <a:xfrm>
            <a:off x="8856476" y="5169149"/>
            <a:ext cx="225981" cy="22598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043A908-C547-49CB-A640-5D71E5303F44}"/>
              </a:ext>
            </a:extLst>
          </p:cNvPr>
          <p:cNvSpPr/>
          <p:nvPr/>
        </p:nvSpPr>
        <p:spPr>
          <a:xfrm>
            <a:off x="9097315" y="5169578"/>
            <a:ext cx="225981" cy="2259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43167CF-D4D8-498C-9E76-EE1064B6CD1F}"/>
              </a:ext>
            </a:extLst>
          </p:cNvPr>
          <p:cNvSpPr/>
          <p:nvPr/>
        </p:nvSpPr>
        <p:spPr>
          <a:xfrm>
            <a:off x="9338154" y="5169149"/>
            <a:ext cx="225981" cy="22598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9D07B69-57CC-4DF9-98E1-D908CFDAF067}"/>
              </a:ext>
            </a:extLst>
          </p:cNvPr>
          <p:cNvSpPr/>
          <p:nvPr/>
        </p:nvSpPr>
        <p:spPr>
          <a:xfrm>
            <a:off x="9577444" y="5169149"/>
            <a:ext cx="225981" cy="22598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4F63C0A-84B5-4E21-BBF6-DE29C51395F1}"/>
              </a:ext>
            </a:extLst>
          </p:cNvPr>
          <p:cNvSpPr/>
          <p:nvPr/>
        </p:nvSpPr>
        <p:spPr>
          <a:xfrm>
            <a:off x="9816734" y="5169148"/>
            <a:ext cx="225981" cy="22598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EE46C2C-1473-4BB7-A028-CDFB082A4730}"/>
              </a:ext>
            </a:extLst>
          </p:cNvPr>
          <p:cNvSpPr/>
          <p:nvPr/>
        </p:nvSpPr>
        <p:spPr>
          <a:xfrm>
            <a:off x="10055318" y="5169148"/>
            <a:ext cx="225981" cy="22598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A75657D-809B-44DC-BD15-B5442E8A5389}"/>
              </a:ext>
            </a:extLst>
          </p:cNvPr>
          <p:cNvSpPr/>
          <p:nvPr/>
        </p:nvSpPr>
        <p:spPr>
          <a:xfrm>
            <a:off x="10296157" y="5169577"/>
            <a:ext cx="225981" cy="22598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4C948D3-2172-4231-B881-1467EDD6F38A}"/>
              </a:ext>
            </a:extLst>
          </p:cNvPr>
          <p:cNvSpPr/>
          <p:nvPr/>
        </p:nvSpPr>
        <p:spPr>
          <a:xfrm>
            <a:off x="10536996" y="5169148"/>
            <a:ext cx="225981" cy="22598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069912C-4D8C-4E21-87C6-AF1AC88F6CBD}"/>
              </a:ext>
            </a:extLst>
          </p:cNvPr>
          <p:cNvSpPr/>
          <p:nvPr/>
        </p:nvSpPr>
        <p:spPr>
          <a:xfrm>
            <a:off x="10776286" y="5169148"/>
            <a:ext cx="225981" cy="22598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3FEF782-B96F-4AA2-AFF3-0155CF5ABF0E}"/>
              </a:ext>
            </a:extLst>
          </p:cNvPr>
          <p:cNvSpPr/>
          <p:nvPr/>
        </p:nvSpPr>
        <p:spPr>
          <a:xfrm>
            <a:off x="11015576" y="5169147"/>
            <a:ext cx="225981" cy="2259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왼쪽 중괄호 110">
            <a:extLst>
              <a:ext uri="{FF2B5EF4-FFF2-40B4-BE49-F238E27FC236}">
                <a16:creationId xmlns:a16="http://schemas.microsoft.com/office/drawing/2014/main" id="{BDAFC3FB-6A6A-45F0-B9E7-D3B3CF42CA05}"/>
              </a:ext>
            </a:extLst>
          </p:cNvPr>
          <p:cNvSpPr/>
          <p:nvPr/>
        </p:nvSpPr>
        <p:spPr>
          <a:xfrm rot="16200000">
            <a:off x="9491606" y="4693519"/>
            <a:ext cx="147081" cy="35277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E9DD45A-B690-44D6-A0C8-ED936D281244}"/>
              </a:ext>
            </a:extLst>
          </p:cNvPr>
          <p:cNvSpPr txBox="1"/>
          <p:nvPr/>
        </p:nvSpPr>
        <p:spPr>
          <a:xfrm>
            <a:off x="9424878" y="6523934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rgbClr val="0070C0"/>
                </a:solidFill>
              </a:rPr>
              <a:t>(height – 200)</a:t>
            </a:r>
            <a:r>
              <a:rPr lang="ko-KR" altLang="en-US" sz="500" dirty="0">
                <a:solidFill>
                  <a:srgbClr val="0070C0"/>
                </a:solidFill>
              </a:rPr>
              <a:t>의 </a:t>
            </a:r>
            <a:r>
              <a:rPr lang="en-US" altLang="ko-KR" sz="500" dirty="0">
                <a:solidFill>
                  <a:srgbClr val="0070C0"/>
                </a:solidFill>
              </a:rPr>
              <a:t>2/3</a:t>
            </a:r>
          </a:p>
          <a:p>
            <a:r>
              <a:rPr lang="en-US" altLang="ko-KR" sz="500" dirty="0">
                <a:solidFill>
                  <a:srgbClr val="0070C0"/>
                </a:solidFill>
              </a:rPr>
              <a:t>(</a:t>
            </a:r>
            <a:r>
              <a:rPr lang="ko-KR" altLang="en-US" sz="500" dirty="0">
                <a:solidFill>
                  <a:srgbClr val="0070C0"/>
                </a:solidFill>
              </a:rPr>
              <a:t>팔레트 비율이 </a:t>
            </a:r>
            <a:r>
              <a:rPr lang="en-US" altLang="ko-KR" sz="500" dirty="0">
                <a:solidFill>
                  <a:srgbClr val="0070C0"/>
                </a:solidFill>
              </a:rPr>
              <a:t>2:3</a:t>
            </a:r>
            <a:r>
              <a:rPr lang="ko-KR" altLang="en-US" sz="500" dirty="0">
                <a:solidFill>
                  <a:srgbClr val="0070C0"/>
                </a:solidFill>
              </a:rPr>
              <a:t>으로 고정됨</a:t>
            </a:r>
            <a:r>
              <a:rPr lang="en-US" altLang="ko-KR" sz="500" dirty="0">
                <a:solidFill>
                  <a:srgbClr val="0070C0"/>
                </a:solidFill>
              </a:rPr>
              <a:t>)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1B92AD2-4462-4419-9811-58AF185F9A41}"/>
              </a:ext>
            </a:extLst>
          </p:cNvPr>
          <p:cNvSpPr/>
          <p:nvPr/>
        </p:nvSpPr>
        <p:spPr>
          <a:xfrm>
            <a:off x="8856476" y="5402531"/>
            <a:ext cx="225981" cy="225981"/>
          </a:xfrm>
          <a:prstGeom prst="rect">
            <a:avLst/>
          </a:prstGeom>
          <a:solidFill>
            <a:srgbClr val="922E2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5AF3640-982F-42AC-BCB9-7A8DECBFE748}"/>
              </a:ext>
            </a:extLst>
          </p:cNvPr>
          <p:cNvSpPr/>
          <p:nvPr/>
        </p:nvSpPr>
        <p:spPr>
          <a:xfrm>
            <a:off x="9097315" y="5402960"/>
            <a:ext cx="225981" cy="225981"/>
          </a:xfrm>
          <a:prstGeom prst="rect">
            <a:avLst/>
          </a:prstGeom>
          <a:solidFill>
            <a:srgbClr val="C43C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2209C06-078B-4721-B76B-33BE33BEC704}"/>
              </a:ext>
            </a:extLst>
          </p:cNvPr>
          <p:cNvSpPr/>
          <p:nvPr/>
        </p:nvSpPr>
        <p:spPr>
          <a:xfrm>
            <a:off x="9338154" y="5402531"/>
            <a:ext cx="225981" cy="225981"/>
          </a:xfrm>
          <a:prstGeom prst="rect">
            <a:avLst/>
          </a:prstGeom>
          <a:solidFill>
            <a:srgbClr val="C78A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27F1F91-E7E4-4308-A62F-2850E9D1C2F7}"/>
              </a:ext>
            </a:extLst>
          </p:cNvPr>
          <p:cNvSpPr/>
          <p:nvPr/>
        </p:nvSpPr>
        <p:spPr>
          <a:xfrm>
            <a:off x="9577444" y="5402531"/>
            <a:ext cx="225981" cy="225981"/>
          </a:xfrm>
          <a:prstGeom prst="rect">
            <a:avLst/>
          </a:prstGeom>
          <a:solidFill>
            <a:srgbClr val="BDC7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44E7598-53E5-440B-9175-63569EFE2CC5}"/>
              </a:ext>
            </a:extLst>
          </p:cNvPr>
          <p:cNvSpPr/>
          <p:nvPr/>
        </p:nvSpPr>
        <p:spPr>
          <a:xfrm>
            <a:off x="9816734" y="5402530"/>
            <a:ext cx="225981" cy="225981"/>
          </a:xfrm>
          <a:prstGeom prst="rect">
            <a:avLst/>
          </a:prstGeom>
          <a:solidFill>
            <a:srgbClr val="9FB8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8964BB3-1232-4605-AD6F-DF1924C16B7B}"/>
              </a:ext>
            </a:extLst>
          </p:cNvPr>
          <p:cNvSpPr/>
          <p:nvPr/>
        </p:nvSpPr>
        <p:spPr>
          <a:xfrm>
            <a:off x="10055318" y="5402530"/>
            <a:ext cx="225981" cy="225981"/>
          </a:xfrm>
          <a:prstGeom prst="rect">
            <a:avLst/>
          </a:prstGeom>
          <a:solidFill>
            <a:srgbClr val="218F4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E451305-8F0E-46E2-99E7-97EFC89432A1}"/>
              </a:ext>
            </a:extLst>
          </p:cNvPr>
          <p:cNvSpPr/>
          <p:nvPr/>
        </p:nvSpPr>
        <p:spPr>
          <a:xfrm>
            <a:off x="10296157" y="5402959"/>
            <a:ext cx="225981" cy="225981"/>
          </a:xfrm>
          <a:prstGeom prst="rect">
            <a:avLst/>
          </a:prstGeom>
          <a:solidFill>
            <a:srgbClr val="368E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D54F0F7-CDB7-468B-85C9-F3D852D64B81}"/>
              </a:ext>
            </a:extLst>
          </p:cNvPr>
          <p:cNvSpPr/>
          <p:nvPr/>
        </p:nvSpPr>
        <p:spPr>
          <a:xfrm>
            <a:off x="10536996" y="5402530"/>
            <a:ext cx="225981" cy="225981"/>
          </a:xfrm>
          <a:prstGeom prst="rect">
            <a:avLst/>
          </a:prstGeom>
          <a:solidFill>
            <a:srgbClr val="2963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79F67A3-1E64-4D87-AAD6-0BA2BDC4EC1A}"/>
              </a:ext>
            </a:extLst>
          </p:cNvPr>
          <p:cNvSpPr/>
          <p:nvPr/>
        </p:nvSpPr>
        <p:spPr>
          <a:xfrm>
            <a:off x="10776286" y="5402530"/>
            <a:ext cx="225981" cy="225981"/>
          </a:xfrm>
          <a:prstGeom prst="rect">
            <a:avLst/>
          </a:prstGeom>
          <a:solidFill>
            <a:srgbClr val="16264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8C053F9-1009-4D58-B1DB-2637632D6557}"/>
              </a:ext>
            </a:extLst>
          </p:cNvPr>
          <p:cNvSpPr/>
          <p:nvPr/>
        </p:nvSpPr>
        <p:spPr>
          <a:xfrm>
            <a:off x="11015576" y="5402529"/>
            <a:ext cx="225981" cy="225981"/>
          </a:xfrm>
          <a:prstGeom prst="rect">
            <a:avLst/>
          </a:prstGeom>
          <a:solidFill>
            <a:srgbClr val="684B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15651A3-DB9B-4796-9EE7-B511FE4CB6C3}"/>
              </a:ext>
            </a:extLst>
          </p:cNvPr>
          <p:cNvSpPr/>
          <p:nvPr/>
        </p:nvSpPr>
        <p:spPr>
          <a:xfrm>
            <a:off x="8856476" y="5644389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AEB40AB-9177-4C0C-8FCA-654BD4C8D11D}"/>
              </a:ext>
            </a:extLst>
          </p:cNvPr>
          <p:cNvSpPr/>
          <p:nvPr/>
        </p:nvSpPr>
        <p:spPr>
          <a:xfrm>
            <a:off x="9097315" y="564481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9B12FEF-E510-4309-B410-0B26816996F9}"/>
              </a:ext>
            </a:extLst>
          </p:cNvPr>
          <p:cNvSpPr/>
          <p:nvPr/>
        </p:nvSpPr>
        <p:spPr>
          <a:xfrm>
            <a:off x="9338154" y="5644389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11D7440-05C2-4EAB-A236-8039A06DFA83}"/>
              </a:ext>
            </a:extLst>
          </p:cNvPr>
          <p:cNvSpPr/>
          <p:nvPr/>
        </p:nvSpPr>
        <p:spPr>
          <a:xfrm>
            <a:off x="9577444" y="5644389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E68E927-3C1A-4DD0-805A-EA5AA98EBA24}"/>
              </a:ext>
            </a:extLst>
          </p:cNvPr>
          <p:cNvSpPr/>
          <p:nvPr/>
        </p:nvSpPr>
        <p:spPr>
          <a:xfrm>
            <a:off x="9816734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F6B78E7-12F7-4FDD-AE48-024A26319207}"/>
              </a:ext>
            </a:extLst>
          </p:cNvPr>
          <p:cNvSpPr/>
          <p:nvPr/>
        </p:nvSpPr>
        <p:spPr>
          <a:xfrm>
            <a:off x="10055318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62C1480-4B0D-467C-8A9D-01D13D06687B}"/>
              </a:ext>
            </a:extLst>
          </p:cNvPr>
          <p:cNvSpPr/>
          <p:nvPr/>
        </p:nvSpPr>
        <p:spPr>
          <a:xfrm>
            <a:off x="10296157" y="5644817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FAF466C-36DC-45FB-ABE4-537A21792308}"/>
              </a:ext>
            </a:extLst>
          </p:cNvPr>
          <p:cNvSpPr/>
          <p:nvPr/>
        </p:nvSpPr>
        <p:spPr>
          <a:xfrm>
            <a:off x="10536996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B243C6E-71F5-415B-9D4C-E7278C8BE1BB}"/>
              </a:ext>
            </a:extLst>
          </p:cNvPr>
          <p:cNvSpPr/>
          <p:nvPr/>
        </p:nvSpPr>
        <p:spPr>
          <a:xfrm>
            <a:off x="10776286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C0D24CA-FDF4-467F-8339-9F61E394ED29}"/>
              </a:ext>
            </a:extLst>
          </p:cNvPr>
          <p:cNvSpPr/>
          <p:nvPr/>
        </p:nvSpPr>
        <p:spPr>
          <a:xfrm>
            <a:off x="11015576" y="5644387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2A36638-BD9E-488B-B31C-7961E0861439}"/>
              </a:ext>
            </a:extLst>
          </p:cNvPr>
          <p:cNvSpPr/>
          <p:nvPr/>
        </p:nvSpPr>
        <p:spPr>
          <a:xfrm>
            <a:off x="7893016" y="5169147"/>
            <a:ext cx="488081" cy="4880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5DF76BA-2E32-4F49-B9F7-432E1042DB16}"/>
              </a:ext>
            </a:extLst>
          </p:cNvPr>
          <p:cNvSpPr txBox="1"/>
          <p:nvPr/>
        </p:nvSpPr>
        <p:spPr>
          <a:xfrm>
            <a:off x="1454624" y="2922031"/>
            <a:ext cx="1990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9C09403-9E6D-4B11-B276-D24B4860AFAA}"/>
              </a:ext>
            </a:extLst>
          </p:cNvPr>
          <p:cNvSpPr/>
          <p:nvPr/>
        </p:nvSpPr>
        <p:spPr>
          <a:xfrm>
            <a:off x="8505796" y="5651011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AD3163A-68E0-4CF8-9763-550C0E82AB8A}"/>
              </a:ext>
            </a:extLst>
          </p:cNvPr>
          <p:cNvSpPr txBox="1"/>
          <p:nvPr/>
        </p:nvSpPr>
        <p:spPr>
          <a:xfrm>
            <a:off x="8353899" y="5488750"/>
            <a:ext cx="55015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rgbClr val="0070C0"/>
                </a:solidFill>
              </a:rPr>
              <a:t>색 선택 버튼</a:t>
            </a: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3E83F32F-AD39-417A-BFE4-A5C995FE1AB0}"/>
              </a:ext>
            </a:extLst>
          </p:cNvPr>
          <p:cNvCxnSpPr/>
          <p:nvPr/>
        </p:nvCxnSpPr>
        <p:spPr>
          <a:xfrm>
            <a:off x="7893016" y="6069330"/>
            <a:ext cx="3348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화살표: 오각형 141">
            <a:extLst>
              <a:ext uri="{FF2B5EF4-FFF2-40B4-BE49-F238E27FC236}">
                <a16:creationId xmlns:a16="http://schemas.microsoft.com/office/drawing/2014/main" id="{530F07DE-64FE-46B3-A550-19501793C229}"/>
              </a:ext>
            </a:extLst>
          </p:cNvPr>
          <p:cNvSpPr/>
          <p:nvPr/>
        </p:nvSpPr>
        <p:spPr>
          <a:xfrm rot="16200000">
            <a:off x="9477453" y="6048715"/>
            <a:ext cx="163830" cy="127929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3F1588A3-6B16-4088-AED8-236ACFD5E81E}"/>
              </a:ext>
            </a:extLst>
          </p:cNvPr>
          <p:cNvSpPr/>
          <p:nvPr/>
        </p:nvSpPr>
        <p:spPr>
          <a:xfrm>
            <a:off x="7877179" y="61558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3FABE189-F3A9-4BF8-BDC0-1CFD2E8AEBEB}"/>
              </a:ext>
            </a:extLst>
          </p:cNvPr>
          <p:cNvSpPr/>
          <p:nvPr/>
        </p:nvSpPr>
        <p:spPr>
          <a:xfrm>
            <a:off x="11146097" y="6107897"/>
            <a:ext cx="133232" cy="1332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왼쪽 중괄호 144">
            <a:extLst>
              <a:ext uri="{FF2B5EF4-FFF2-40B4-BE49-F238E27FC236}">
                <a16:creationId xmlns:a16="http://schemas.microsoft.com/office/drawing/2014/main" id="{3C187B06-624B-40FE-9988-682215301EC0}"/>
              </a:ext>
            </a:extLst>
          </p:cNvPr>
          <p:cNvSpPr/>
          <p:nvPr/>
        </p:nvSpPr>
        <p:spPr>
          <a:xfrm rot="10800000">
            <a:off x="11443429" y="5010150"/>
            <a:ext cx="147081" cy="12817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B6CCD22-CEE2-452E-82F1-519762310101}"/>
              </a:ext>
            </a:extLst>
          </p:cNvPr>
          <p:cNvSpPr txBox="1"/>
          <p:nvPr/>
        </p:nvSpPr>
        <p:spPr>
          <a:xfrm>
            <a:off x="11547198" y="5559748"/>
            <a:ext cx="29046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>
                <a:solidFill>
                  <a:srgbClr val="0070C0"/>
                </a:solidFill>
              </a:rPr>
              <a:t>200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24286CB-EC01-4F02-826C-C972500336CE}"/>
              </a:ext>
            </a:extLst>
          </p:cNvPr>
          <p:cNvSpPr txBox="1"/>
          <p:nvPr/>
        </p:nvSpPr>
        <p:spPr>
          <a:xfrm>
            <a:off x="2081597" y="1460905"/>
            <a:ext cx="1056866" cy="23083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멤버 목록 </a:t>
            </a:r>
            <a:r>
              <a:rPr lang="en-US" altLang="ko-KR" sz="900" b="1" dirty="0"/>
              <a:t>- </a:t>
            </a:r>
            <a:r>
              <a:rPr lang="en-US" altLang="ko-KR" sz="900" b="1" dirty="0" err="1"/>
              <a:t>nn</a:t>
            </a:r>
            <a:endParaRPr lang="ko-KR" altLang="en-US" sz="9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3436262-714C-4B1F-9583-87C79C7C2D12}"/>
              </a:ext>
            </a:extLst>
          </p:cNvPr>
          <p:cNvSpPr txBox="1"/>
          <p:nvPr/>
        </p:nvSpPr>
        <p:spPr>
          <a:xfrm>
            <a:off x="3115796" y="1453176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rgbClr val="0070C0"/>
                </a:solidFill>
              </a:rPr>
              <a:t>9pt?, bold</a:t>
            </a:r>
          </a:p>
          <a:p>
            <a:r>
              <a:rPr lang="en-US" altLang="ko-KR" sz="500" dirty="0">
                <a:solidFill>
                  <a:srgbClr val="0070C0"/>
                </a:solidFill>
              </a:rPr>
              <a:t>'</a:t>
            </a:r>
            <a:r>
              <a:rPr lang="en-US" altLang="ko-KR" sz="500" dirty="0" err="1">
                <a:solidFill>
                  <a:srgbClr val="0070C0"/>
                </a:solidFill>
              </a:rPr>
              <a:t>nn</a:t>
            </a:r>
            <a:r>
              <a:rPr lang="en-US" altLang="ko-KR" sz="500" dirty="0">
                <a:solidFill>
                  <a:srgbClr val="0070C0"/>
                </a:solidFill>
              </a:rPr>
              <a:t>’</a:t>
            </a:r>
            <a:r>
              <a:rPr lang="ko-KR" altLang="en-US" sz="500" dirty="0">
                <a:solidFill>
                  <a:srgbClr val="0070C0"/>
                </a:solidFill>
              </a:rPr>
              <a:t>은 멤버 수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A3FD607-8192-4E25-BDAB-E206594DCF99}"/>
              </a:ext>
            </a:extLst>
          </p:cNvPr>
          <p:cNvSpPr txBox="1"/>
          <p:nvPr/>
        </p:nvSpPr>
        <p:spPr>
          <a:xfrm>
            <a:off x="0" y="35111"/>
            <a:ext cx="89319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rgbClr val="0070C0"/>
                </a:solidFill>
              </a:rPr>
              <a:t>* 시스템 폰트</a:t>
            </a:r>
            <a:r>
              <a:rPr lang="en-US" altLang="ko-KR" sz="500" dirty="0">
                <a:solidFill>
                  <a:srgbClr val="0070C0"/>
                </a:solidFill>
              </a:rPr>
              <a:t>: </a:t>
            </a:r>
            <a:r>
              <a:rPr lang="ko-KR" altLang="en-US" sz="500" dirty="0">
                <a:solidFill>
                  <a:srgbClr val="0070C0"/>
                </a:solidFill>
              </a:rPr>
              <a:t>맑은 고딕</a:t>
            </a:r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067A0F56-C447-423E-9659-D633D012C020}"/>
              </a:ext>
            </a:extLst>
          </p:cNvPr>
          <p:cNvGrpSpPr/>
          <p:nvPr/>
        </p:nvGrpSpPr>
        <p:grpSpPr>
          <a:xfrm>
            <a:off x="2114640" y="1752020"/>
            <a:ext cx="2230064" cy="480060"/>
            <a:chOff x="2074961" y="1752020"/>
            <a:chExt cx="2230064" cy="480060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AA813C2-B5B4-44C4-81D3-04B18EC33704}"/>
                </a:ext>
              </a:extLst>
            </p:cNvPr>
            <p:cNvSpPr txBox="1"/>
            <p:nvPr/>
          </p:nvSpPr>
          <p:spPr>
            <a:xfrm>
              <a:off x="2074961" y="1752020"/>
              <a:ext cx="2230064" cy="4800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3730AD89-9B98-428B-8245-6139FEA1BAE6}"/>
                </a:ext>
              </a:extLst>
            </p:cNvPr>
            <p:cNvSpPr/>
            <p:nvPr/>
          </p:nvSpPr>
          <p:spPr>
            <a:xfrm>
              <a:off x="2152895" y="1827458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6F1206B-D53E-422D-84EF-3E7F87DAE0AF}"/>
                </a:ext>
              </a:extLst>
            </p:cNvPr>
            <p:cNvSpPr txBox="1"/>
            <p:nvPr/>
          </p:nvSpPr>
          <p:spPr>
            <a:xfrm>
              <a:off x="2519359" y="1876634"/>
              <a:ext cx="1636080" cy="230832"/>
            </a:xfrm>
            <a:prstGeom prst="rect">
              <a:avLst/>
            </a:prstGeom>
            <a:noFill/>
            <a:ln w="635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b="1"/>
                <a:t>멤버</a:t>
              </a:r>
              <a:r>
                <a:rPr lang="en-US" altLang="ko-KR" sz="900" b="1" dirty="0"/>
                <a:t> </a:t>
              </a:r>
              <a:r>
                <a:rPr lang="ko-KR" altLang="en-US" sz="900" b="1" dirty="0"/>
                <a:t>이름</a:t>
              </a:r>
              <a:r>
                <a:rPr lang="en-US" altLang="ko-KR" sz="900" b="1" dirty="0"/>
                <a:t>1</a:t>
              </a:r>
              <a:endParaRPr lang="ko-KR" altLang="en-US" sz="900" b="1" dirty="0"/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843CA255-7EDD-43DE-BC28-829DF012B93B}"/>
              </a:ext>
            </a:extLst>
          </p:cNvPr>
          <p:cNvSpPr txBox="1"/>
          <p:nvPr/>
        </p:nvSpPr>
        <p:spPr>
          <a:xfrm>
            <a:off x="3449782" y="1743115"/>
            <a:ext cx="30970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rgbClr val="0070C0"/>
                </a:solidFill>
              </a:rPr>
              <a:t>9pt?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9DD1DB25-0250-4800-B84B-6F38A3844C7F}"/>
              </a:ext>
            </a:extLst>
          </p:cNvPr>
          <p:cNvGrpSpPr/>
          <p:nvPr/>
        </p:nvGrpSpPr>
        <p:grpSpPr>
          <a:xfrm>
            <a:off x="2110676" y="2302097"/>
            <a:ext cx="2230064" cy="480060"/>
            <a:chOff x="2074961" y="1752020"/>
            <a:chExt cx="2230064" cy="480060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37EC23A-A497-4FE2-84EC-70D75F840D24}"/>
                </a:ext>
              </a:extLst>
            </p:cNvPr>
            <p:cNvSpPr txBox="1"/>
            <p:nvPr/>
          </p:nvSpPr>
          <p:spPr>
            <a:xfrm>
              <a:off x="2074961" y="1752020"/>
              <a:ext cx="2230064" cy="4800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0A6E595D-5D10-495A-93F7-2C00438A4123}"/>
                </a:ext>
              </a:extLst>
            </p:cNvPr>
            <p:cNvSpPr/>
            <p:nvPr/>
          </p:nvSpPr>
          <p:spPr>
            <a:xfrm>
              <a:off x="2152895" y="1827458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1A7AA0B-5AA0-4622-9ACF-9B219ADF111D}"/>
                </a:ext>
              </a:extLst>
            </p:cNvPr>
            <p:cNvSpPr txBox="1"/>
            <p:nvPr/>
          </p:nvSpPr>
          <p:spPr>
            <a:xfrm>
              <a:off x="2519359" y="1876634"/>
              <a:ext cx="1636080" cy="230832"/>
            </a:xfrm>
            <a:prstGeom prst="rect">
              <a:avLst/>
            </a:prstGeom>
            <a:noFill/>
            <a:ln w="635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/>
                <a:t>멤버</a:t>
              </a:r>
              <a:r>
                <a:rPr lang="en-US" altLang="ko-KR" sz="900" b="1" dirty="0"/>
                <a:t> </a:t>
              </a:r>
              <a:r>
                <a:rPr lang="ko-KR" altLang="en-US" sz="900" b="1" dirty="0"/>
                <a:t>이름</a:t>
              </a:r>
              <a:r>
                <a:rPr lang="en-US" altLang="ko-KR" sz="900" b="1" dirty="0"/>
                <a:t>2</a:t>
              </a:r>
              <a:endParaRPr lang="ko-KR" altLang="en-US" sz="900" b="1" dirty="0"/>
            </a:p>
          </p:txBody>
        </p:sp>
      </p:grpSp>
      <p:sp>
        <p:nvSpPr>
          <p:cNvPr id="159" name="타원 158">
            <a:extLst>
              <a:ext uri="{FF2B5EF4-FFF2-40B4-BE49-F238E27FC236}">
                <a16:creationId xmlns:a16="http://schemas.microsoft.com/office/drawing/2014/main" id="{526FFEF2-E14C-4007-9251-EA0B2BD1C3FB}"/>
              </a:ext>
            </a:extLst>
          </p:cNvPr>
          <p:cNvSpPr/>
          <p:nvPr/>
        </p:nvSpPr>
        <p:spPr>
          <a:xfrm>
            <a:off x="2401234" y="2016515"/>
            <a:ext cx="147757" cy="1477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E2D2C27E-A4EF-4AFF-B986-52C26D38C7FB}"/>
              </a:ext>
            </a:extLst>
          </p:cNvPr>
          <p:cNvSpPr/>
          <p:nvPr/>
        </p:nvSpPr>
        <p:spPr>
          <a:xfrm>
            <a:off x="2394479" y="2569721"/>
            <a:ext cx="147757" cy="1477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71AA55F-E132-40D6-BB9B-36ED4B05AC2F}"/>
              </a:ext>
            </a:extLst>
          </p:cNvPr>
          <p:cNvSpPr txBox="1"/>
          <p:nvPr/>
        </p:nvSpPr>
        <p:spPr>
          <a:xfrm>
            <a:off x="2481095" y="2012452"/>
            <a:ext cx="1157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rgbClr val="0070C0"/>
                </a:solidFill>
              </a:rPr>
              <a:t>상태 표시등</a:t>
            </a:r>
            <a:r>
              <a:rPr lang="en-US" altLang="ko-KR" sz="500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ko-KR" sz="500" dirty="0">
                <a:solidFill>
                  <a:srgbClr val="0070C0"/>
                </a:solidFill>
              </a:rPr>
              <a:t> - </a:t>
            </a:r>
            <a:r>
              <a:rPr lang="ko-KR" altLang="en-US" sz="500" dirty="0">
                <a:solidFill>
                  <a:srgbClr val="0070C0"/>
                </a:solidFill>
              </a:rPr>
              <a:t>온라인</a:t>
            </a:r>
            <a:r>
              <a:rPr lang="en-US" altLang="ko-KR" sz="500" dirty="0">
                <a:solidFill>
                  <a:srgbClr val="0070C0"/>
                </a:solidFill>
              </a:rPr>
              <a:t>: </a:t>
            </a:r>
            <a:r>
              <a:rPr lang="ko-KR" altLang="en-US" sz="500" dirty="0">
                <a:solidFill>
                  <a:srgbClr val="0070C0"/>
                </a:solidFill>
              </a:rPr>
              <a:t>초록색</a:t>
            </a:r>
            <a:r>
              <a:rPr lang="en-US" altLang="ko-KR" sz="500" dirty="0">
                <a:solidFill>
                  <a:srgbClr val="0070C0"/>
                </a:solidFill>
              </a:rPr>
              <a:t>, </a:t>
            </a:r>
            <a:r>
              <a:rPr lang="ko-KR" altLang="en-US" sz="500" dirty="0">
                <a:solidFill>
                  <a:srgbClr val="0070C0"/>
                </a:solidFill>
              </a:rPr>
              <a:t>오프라인</a:t>
            </a:r>
            <a:r>
              <a:rPr lang="en-US" altLang="ko-KR" sz="500" dirty="0">
                <a:solidFill>
                  <a:srgbClr val="0070C0"/>
                </a:solidFill>
              </a:rPr>
              <a:t>: </a:t>
            </a:r>
            <a:r>
              <a:rPr lang="ko-KR" altLang="en-US" sz="500" dirty="0">
                <a:solidFill>
                  <a:srgbClr val="0070C0"/>
                </a:solidFill>
              </a:rPr>
              <a:t>회색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CDE1E13-2979-480E-BFAF-B76431AAF33B}"/>
              </a:ext>
            </a:extLst>
          </p:cNvPr>
          <p:cNvSpPr txBox="1"/>
          <p:nvPr/>
        </p:nvSpPr>
        <p:spPr>
          <a:xfrm>
            <a:off x="5833651" y="6361670"/>
            <a:ext cx="55976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rgbClr val="0070C0"/>
                </a:solidFill>
              </a:rPr>
              <a:t>나머지 </a:t>
            </a:r>
            <a:r>
              <a:rPr lang="en-US" altLang="ko-KR" sz="500" dirty="0">
                <a:solidFill>
                  <a:srgbClr val="0070C0"/>
                </a:solidFill>
              </a:rPr>
              <a:t>width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5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C92360-C33A-46F9-82BD-6D910E205878}"/>
              </a:ext>
            </a:extLst>
          </p:cNvPr>
          <p:cNvSpPr/>
          <p:nvPr/>
        </p:nvSpPr>
        <p:spPr>
          <a:xfrm>
            <a:off x="1066800" y="566127"/>
            <a:ext cx="10262236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B6433F-953A-4346-AC70-45B76AD05C8B}"/>
              </a:ext>
            </a:extLst>
          </p:cNvPr>
          <p:cNvSpPr/>
          <p:nvPr/>
        </p:nvSpPr>
        <p:spPr>
          <a:xfrm>
            <a:off x="1066800" y="566127"/>
            <a:ext cx="965200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2516CB0-4604-47F7-BF70-59D4BDA6FFB2}"/>
              </a:ext>
            </a:extLst>
          </p:cNvPr>
          <p:cNvSpPr/>
          <p:nvPr/>
        </p:nvSpPr>
        <p:spPr>
          <a:xfrm>
            <a:off x="1307140" y="1766325"/>
            <a:ext cx="500380" cy="500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B99A42C-10ED-42E0-8353-B623E0BC42FE}"/>
              </a:ext>
            </a:extLst>
          </p:cNvPr>
          <p:cNvSpPr/>
          <p:nvPr/>
        </p:nvSpPr>
        <p:spPr>
          <a:xfrm>
            <a:off x="1303981" y="2366732"/>
            <a:ext cx="500380" cy="500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F25954-D150-4537-8AC5-DCE54AF99D0B}"/>
              </a:ext>
            </a:extLst>
          </p:cNvPr>
          <p:cNvSpPr/>
          <p:nvPr/>
        </p:nvSpPr>
        <p:spPr>
          <a:xfrm>
            <a:off x="2025682" y="566127"/>
            <a:ext cx="2414238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DCBB259-0998-46D2-84F6-F993BB10A48C}"/>
              </a:ext>
            </a:extLst>
          </p:cNvPr>
          <p:cNvSpPr/>
          <p:nvPr/>
        </p:nvSpPr>
        <p:spPr>
          <a:xfrm>
            <a:off x="2030469" y="566127"/>
            <a:ext cx="2409451" cy="740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443283-F2F5-47AA-A859-82148E0CE2CD}"/>
              </a:ext>
            </a:extLst>
          </p:cNvPr>
          <p:cNvSpPr txBox="1"/>
          <p:nvPr/>
        </p:nvSpPr>
        <p:spPr>
          <a:xfrm>
            <a:off x="2120690" y="786451"/>
            <a:ext cx="2034749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채팅방</a:t>
            </a:r>
            <a:r>
              <a:rPr lang="ko-KR" altLang="en-US" b="1" dirty="0"/>
              <a:t> 이름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394C3F3-8EDE-4AA6-8D02-FA02C389D83D}"/>
              </a:ext>
            </a:extLst>
          </p:cNvPr>
          <p:cNvSpPr/>
          <p:nvPr/>
        </p:nvSpPr>
        <p:spPr>
          <a:xfrm>
            <a:off x="4432019" y="566127"/>
            <a:ext cx="3381841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266F12E-EF10-4B18-A10F-5740263E80BC}"/>
              </a:ext>
            </a:extLst>
          </p:cNvPr>
          <p:cNvGrpSpPr/>
          <p:nvPr/>
        </p:nvGrpSpPr>
        <p:grpSpPr>
          <a:xfrm>
            <a:off x="4454778" y="1389649"/>
            <a:ext cx="2401913" cy="1969770"/>
            <a:chOff x="4454778" y="3379262"/>
            <a:chExt cx="2401913" cy="196977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D4D0129-94E1-4D54-8623-9AB0ACD99DC9}"/>
                </a:ext>
              </a:extLst>
            </p:cNvPr>
            <p:cNvSpPr txBox="1"/>
            <p:nvPr/>
          </p:nvSpPr>
          <p:spPr>
            <a:xfrm>
              <a:off x="4821942" y="3379262"/>
              <a:ext cx="2034749" cy="196977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닉네임</a:t>
              </a:r>
              <a:endParaRPr lang="en-US" altLang="ko-KR" sz="1200" b="1" dirty="0"/>
            </a:p>
            <a:p>
              <a:r>
                <a:rPr lang="ko-KR" altLang="en-US" sz="1000" dirty="0"/>
                <a:t>상대방 측에서 보낸 채팅</a:t>
              </a:r>
              <a:endParaRPr lang="en-US" altLang="ko-KR" sz="1000" dirty="0"/>
            </a:p>
            <a:p>
              <a:r>
                <a:rPr lang="ko-KR" altLang="en-US" sz="1000" dirty="0"/>
                <a:t>이런 식으로 보입니다</a:t>
              </a:r>
              <a:r>
                <a:rPr lang="en-US" altLang="ko-KR" sz="1000" dirty="0"/>
                <a:t>.</a:t>
              </a:r>
            </a:p>
            <a:p>
              <a:endParaRPr lang="en-US" altLang="ko-KR" sz="1000" dirty="0"/>
            </a:p>
            <a:p>
              <a:br>
                <a:rPr lang="en-US" altLang="ko-KR" sz="1000" dirty="0"/>
              </a:br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r>
                <a:rPr lang="ko-KR" altLang="en-US" sz="1000" dirty="0"/>
                <a:t>그림을 중간에 넣을 수 있습니다</a:t>
              </a:r>
              <a:r>
                <a:rPr lang="en-US" altLang="ko-KR" sz="1000" dirty="0"/>
                <a:t>.</a:t>
              </a: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5F62E0-F2F9-4FF1-9922-8461DC638368}"/>
                </a:ext>
              </a:extLst>
            </p:cNvPr>
            <p:cNvSpPr/>
            <p:nvPr/>
          </p:nvSpPr>
          <p:spPr>
            <a:xfrm>
              <a:off x="4454778" y="3383280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77B372C-927E-4263-AA66-0A45EAB1DF04}"/>
                </a:ext>
              </a:extLst>
            </p:cNvPr>
            <p:cNvSpPr/>
            <p:nvPr/>
          </p:nvSpPr>
          <p:spPr>
            <a:xfrm>
              <a:off x="4894181" y="3931919"/>
              <a:ext cx="1201819" cy="11516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6D27DBE-7953-416B-BF32-4418F44F4C50}"/>
              </a:ext>
            </a:extLst>
          </p:cNvPr>
          <p:cNvGrpSpPr/>
          <p:nvPr/>
        </p:nvGrpSpPr>
        <p:grpSpPr>
          <a:xfrm>
            <a:off x="5271522" y="3500453"/>
            <a:ext cx="2424723" cy="2123658"/>
            <a:chOff x="5271522" y="3253633"/>
            <a:chExt cx="2424723" cy="212365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C4DBD43-148B-4897-8088-0FA1AEA81EEF}"/>
                </a:ext>
              </a:extLst>
            </p:cNvPr>
            <p:cNvSpPr txBox="1"/>
            <p:nvPr/>
          </p:nvSpPr>
          <p:spPr>
            <a:xfrm>
              <a:off x="5271522" y="3253633"/>
              <a:ext cx="2034749" cy="2123658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/>
                <a:t>나</a:t>
              </a:r>
              <a:endParaRPr lang="en-US" altLang="ko-KR" sz="1200" b="1" dirty="0"/>
            </a:p>
            <a:p>
              <a:pPr algn="r"/>
              <a:r>
                <a:rPr lang="ko-KR" altLang="en-US" sz="1000" dirty="0"/>
                <a:t> 내가 보낸 채팅</a:t>
              </a:r>
              <a:endParaRPr lang="en-US" altLang="ko-KR" sz="1000" dirty="0"/>
            </a:p>
            <a:p>
              <a:pPr algn="r"/>
              <a:r>
                <a:rPr lang="ko-KR" altLang="en-US" sz="1000" dirty="0"/>
                <a:t>이런 식으로 보입니다</a:t>
              </a:r>
              <a:r>
                <a:rPr lang="en-US" altLang="ko-KR" sz="1000" dirty="0"/>
                <a:t>.</a:t>
              </a:r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r>
                <a:rPr lang="ko-KR" altLang="en-US" sz="1000" dirty="0"/>
                <a:t>그림을 중간에 넣을 수 있습니다</a:t>
              </a:r>
              <a:r>
                <a:rPr lang="en-US" altLang="ko-KR" sz="1000" dirty="0"/>
                <a:t>.</a:t>
              </a: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61C02D0-EA84-4424-95C4-06A1205AA05A}"/>
                </a:ext>
              </a:extLst>
            </p:cNvPr>
            <p:cNvSpPr/>
            <p:nvPr/>
          </p:nvSpPr>
          <p:spPr>
            <a:xfrm>
              <a:off x="7367061" y="3253633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C4569CC-589F-431C-939D-668ED7951BE7}"/>
                </a:ext>
              </a:extLst>
            </p:cNvPr>
            <p:cNvSpPr/>
            <p:nvPr/>
          </p:nvSpPr>
          <p:spPr>
            <a:xfrm>
              <a:off x="6028925" y="3806290"/>
              <a:ext cx="1201819" cy="128310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3E20144-6713-4E25-A870-958E31BE2D30}"/>
              </a:ext>
            </a:extLst>
          </p:cNvPr>
          <p:cNvSpPr/>
          <p:nvPr/>
        </p:nvSpPr>
        <p:spPr>
          <a:xfrm>
            <a:off x="4419418" y="5760721"/>
            <a:ext cx="3381839" cy="531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5B1E11E-7A14-45AB-AF49-089D9CA8B59C}"/>
              </a:ext>
            </a:extLst>
          </p:cNvPr>
          <p:cNvSpPr/>
          <p:nvPr/>
        </p:nvSpPr>
        <p:spPr>
          <a:xfrm>
            <a:off x="7801257" y="5010150"/>
            <a:ext cx="3527778" cy="1281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E9430C2-B03D-4904-A3BB-DEE9C3ED215A}"/>
              </a:ext>
            </a:extLst>
          </p:cNvPr>
          <p:cNvSpPr/>
          <p:nvPr/>
        </p:nvSpPr>
        <p:spPr>
          <a:xfrm>
            <a:off x="7443589" y="5901165"/>
            <a:ext cx="252656" cy="260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7D2E78-FA0B-44A6-9C91-7D6F0FCE2D63}"/>
              </a:ext>
            </a:extLst>
          </p:cNvPr>
          <p:cNvSpPr/>
          <p:nvPr/>
        </p:nvSpPr>
        <p:spPr>
          <a:xfrm>
            <a:off x="8856476" y="5169149"/>
            <a:ext cx="225981" cy="22598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043A908-C547-49CB-A640-5D71E5303F44}"/>
              </a:ext>
            </a:extLst>
          </p:cNvPr>
          <p:cNvSpPr/>
          <p:nvPr/>
        </p:nvSpPr>
        <p:spPr>
          <a:xfrm>
            <a:off x="9097315" y="5169578"/>
            <a:ext cx="225981" cy="2259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43167CF-D4D8-498C-9E76-EE1064B6CD1F}"/>
              </a:ext>
            </a:extLst>
          </p:cNvPr>
          <p:cNvSpPr/>
          <p:nvPr/>
        </p:nvSpPr>
        <p:spPr>
          <a:xfrm>
            <a:off x="9338154" y="5169149"/>
            <a:ext cx="225981" cy="22598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9D07B69-57CC-4DF9-98E1-D908CFDAF067}"/>
              </a:ext>
            </a:extLst>
          </p:cNvPr>
          <p:cNvSpPr/>
          <p:nvPr/>
        </p:nvSpPr>
        <p:spPr>
          <a:xfrm>
            <a:off x="9577444" y="5169149"/>
            <a:ext cx="225981" cy="22598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F63C0A-84B5-4E21-BBF6-DE29C51395F1}"/>
              </a:ext>
            </a:extLst>
          </p:cNvPr>
          <p:cNvSpPr/>
          <p:nvPr/>
        </p:nvSpPr>
        <p:spPr>
          <a:xfrm>
            <a:off x="9816734" y="5169148"/>
            <a:ext cx="225981" cy="22598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E46C2C-1473-4BB7-A028-CDFB082A4730}"/>
              </a:ext>
            </a:extLst>
          </p:cNvPr>
          <p:cNvSpPr/>
          <p:nvPr/>
        </p:nvSpPr>
        <p:spPr>
          <a:xfrm>
            <a:off x="10055318" y="5169148"/>
            <a:ext cx="225981" cy="22598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A75657D-809B-44DC-BD15-B5442E8A5389}"/>
              </a:ext>
            </a:extLst>
          </p:cNvPr>
          <p:cNvSpPr/>
          <p:nvPr/>
        </p:nvSpPr>
        <p:spPr>
          <a:xfrm>
            <a:off x="10296157" y="5169577"/>
            <a:ext cx="225981" cy="22598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C948D3-2172-4231-B881-1467EDD6F38A}"/>
              </a:ext>
            </a:extLst>
          </p:cNvPr>
          <p:cNvSpPr/>
          <p:nvPr/>
        </p:nvSpPr>
        <p:spPr>
          <a:xfrm>
            <a:off x="10536996" y="5169148"/>
            <a:ext cx="225981" cy="22598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069912C-4D8C-4E21-87C6-AF1AC88F6CBD}"/>
              </a:ext>
            </a:extLst>
          </p:cNvPr>
          <p:cNvSpPr/>
          <p:nvPr/>
        </p:nvSpPr>
        <p:spPr>
          <a:xfrm>
            <a:off x="10776286" y="5169148"/>
            <a:ext cx="225981" cy="22598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3FEF782-B96F-4AA2-AFF3-0155CF5ABF0E}"/>
              </a:ext>
            </a:extLst>
          </p:cNvPr>
          <p:cNvSpPr/>
          <p:nvPr/>
        </p:nvSpPr>
        <p:spPr>
          <a:xfrm>
            <a:off x="11015576" y="5169147"/>
            <a:ext cx="225981" cy="2259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1B92AD2-4462-4419-9811-58AF185F9A41}"/>
              </a:ext>
            </a:extLst>
          </p:cNvPr>
          <p:cNvSpPr/>
          <p:nvPr/>
        </p:nvSpPr>
        <p:spPr>
          <a:xfrm>
            <a:off x="8856476" y="5402531"/>
            <a:ext cx="225981" cy="225981"/>
          </a:xfrm>
          <a:prstGeom prst="rect">
            <a:avLst/>
          </a:prstGeom>
          <a:solidFill>
            <a:srgbClr val="922E2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5AF3640-982F-42AC-BCB9-7A8DECBFE748}"/>
              </a:ext>
            </a:extLst>
          </p:cNvPr>
          <p:cNvSpPr/>
          <p:nvPr/>
        </p:nvSpPr>
        <p:spPr>
          <a:xfrm>
            <a:off x="9097315" y="5402960"/>
            <a:ext cx="225981" cy="225981"/>
          </a:xfrm>
          <a:prstGeom prst="rect">
            <a:avLst/>
          </a:prstGeom>
          <a:solidFill>
            <a:srgbClr val="C43C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2209C06-078B-4721-B76B-33BE33BEC704}"/>
              </a:ext>
            </a:extLst>
          </p:cNvPr>
          <p:cNvSpPr/>
          <p:nvPr/>
        </p:nvSpPr>
        <p:spPr>
          <a:xfrm>
            <a:off x="9338154" y="5402531"/>
            <a:ext cx="225981" cy="225981"/>
          </a:xfrm>
          <a:prstGeom prst="rect">
            <a:avLst/>
          </a:prstGeom>
          <a:solidFill>
            <a:srgbClr val="C78A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27F1F91-E7E4-4308-A62F-2850E9D1C2F7}"/>
              </a:ext>
            </a:extLst>
          </p:cNvPr>
          <p:cNvSpPr/>
          <p:nvPr/>
        </p:nvSpPr>
        <p:spPr>
          <a:xfrm>
            <a:off x="9577444" y="5402531"/>
            <a:ext cx="225981" cy="225981"/>
          </a:xfrm>
          <a:prstGeom prst="rect">
            <a:avLst/>
          </a:prstGeom>
          <a:solidFill>
            <a:srgbClr val="BDC7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44E7598-53E5-440B-9175-63569EFE2CC5}"/>
              </a:ext>
            </a:extLst>
          </p:cNvPr>
          <p:cNvSpPr/>
          <p:nvPr/>
        </p:nvSpPr>
        <p:spPr>
          <a:xfrm>
            <a:off x="9816734" y="5402530"/>
            <a:ext cx="225981" cy="225981"/>
          </a:xfrm>
          <a:prstGeom prst="rect">
            <a:avLst/>
          </a:prstGeom>
          <a:solidFill>
            <a:srgbClr val="9FB8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8964BB3-1232-4605-AD6F-DF1924C16B7B}"/>
              </a:ext>
            </a:extLst>
          </p:cNvPr>
          <p:cNvSpPr/>
          <p:nvPr/>
        </p:nvSpPr>
        <p:spPr>
          <a:xfrm>
            <a:off x="10055318" y="5402530"/>
            <a:ext cx="225981" cy="225981"/>
          </a:xfrm>
          <a:prstGeom prst="rect">
            <a:avLst/>
          </a:prstGeom>
          <a:solidFill>
            <a:srgbClr val="218F4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E451305-8F0E-46E2-99E7-97EFC89432A1}"/>
              </a:ext>
            </a:extLst>
          </p:cNvPr>
          <p:cNvSpPr/>
          <p:nvPr/>
        </p:nvSpPr>
        <p:spPr>
          <a:xfrm>
            <a:off x="10296157" y="5402959"/>
            <a:ext cx="225981" cy="225981"/>
          </a:xfrm>
          <a:prstGeom prst="rect">
            <a:avLst/>
          </a:prstGeom>
          <a:solidFill>
            <a:srgbClr val="368E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D54F0F7-CDB7-468B-85C9-F3D852D64B81}"/>
              </a:ext>
            </a:extLst>
          </p:cNvPr>
          <p:cNvSpPr/>
          <p:nvPr/>
        </p:nvSpPr>
        <p:spPr>
          <a:xfrm>
            <a:off x="10536996" y="5402530"/>
            <a:ext cx="225981" cy="225981"/>
          </a:xfrm>
          <a:prstGeom prst="rect">
            <a:avLst/>
          </a:prstGeom>
          <a:solidFill>
            <a:srgbClr val="2963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79F67A3-1E64-4D87-AAD6-0BA2BDC4EC1A}"/>
              </a:ext>
            </a:extLst>
          </p:cNvPr>
          <p:cNvSpPr/>
          <p:nvPr/>
        </p:nvSpPr>
        <p:spPr>
          <a:xfrm>
            <a:off x="10776286" y="5402530"/>
            <a:ext cx="225981" cy="225981"/>
          </a:xfrm>
          <a:prstGeom prst="rect">
            <a:avLst/>
          </a:prstGeom>
          <a:solidFill>
            <a:srgbClr val="16264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8C053F9-1009-4D58-B1DB-2637632D6557}"/>
              </a:ext>
            </a:extLst>
          </p:cNvPr>
          <p:cNvSpPr/>
          <p:nvPr/>
        </p:nvSpPr>
        <p:spPr>
          <a:xfrm>
            <a:off x="11015576" y="5402529"/>
            <a:ext cx="225981" cy="225981"/>
          </a:xfrm>
          <a:prstGeom prst="rect">
            <a:avLst/>
          </a:prstGeom>
          <a:solidFill>
            <a:srgbClr val="684B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15651A3-DB9B-4796-9EE7-B511FE4CB6C3}"/>
              </a:ext>
            </a:extLst>
          </p:cNvPr>
          <p:cNvSpPr/>
          <p:nvPr/>
        </p:nvSpPr>
        <p:spPr>
          <a:xfrm>
            <a:off x="8856476" y="5644389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AEB40AB-9177-4C0C-8FCA-654BD4C8D11D}"/>
              </a:ext>
            </a:extLst>
          </p:cNvPr>
          <p:cNvSpPr/>
          <p:nvPr/>
        </p:nvSpPr>
        <p:spPr>
          <a:xfrm>
            <a:off x="9097315" y="564481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9B12FEF-E510-4309-B410-0B26816996F9}"/>
              </a:ext>
            </a:extLst>
          </p:cNvPr>
          <p:cNvSpPr/>
          <p:nvPr/>
        </p:nvSpPr>
        <p:spPr>
          <a:xfrm>
            <a:off x="9338154" y="5644389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11D7440-05C2-4EAB-A236-8039A06DFA83}"/>
              </a:ext>
            </a:extLst>
          </p:cNvPr>
          <p:cNvSpPr/>
          <p:nvPr/>
        </p:nvSpPr>
        <p:spPr>
          <a:xfrm>
            <a:off x="9577444" y="5644389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E68E927-3C1A-4DD0-805A-EA5AA98EBA24}"/>
              </a:ext>
            </a:extLst>
          </p:cNvPr>
          <p:cNvSpPr/>
          <p:nvPr/>
        </p:nvSpPr>
        <p:spPr>
          <a:xfrm>
            <a:off x="9816734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F6B78E7-12F7-4FDD-AE48-024A26319207}"/>
              </a:ext>
            </a:extLst>
          </p:cNvPr>
          <p:cNvSpPr/>
          <p:nvPr/>
        </p:nvSpPr>
        <p:spPr>
          <a:xfrm>
            <a:off x="10055318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62C1480-4B0D-467C-8A9D-01D13D06687B}"/>
              </a:ext>
            </a:extLst>
          </p:cNvPr>
          <p:cNvSpPr/>
          <p:nvPr/>
        </p:nvSpPr>
        <p:spPr>
          <a:xfrm>
            <a:off x="10296157" y="5644817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FAF466C-36DC-45FB-ABE4-537A21792308}"/>
              </a:ext>
            </a:extLst>
          </p:cNvPr>
          <p:cNvSpPr/>
          <p:nvPr/>
        </p:nvSpPr>
        <p:spPr>
          <a:xfrm>
            <a:off x="10536996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B243C6E-71F5-415B-9D4C-E7278C8BE1BB}"/>
              </a:ext>
            </a:extLst>
          </p:cNvPr>
          <p:cNvSpPr/>
          <p:nvPr/>
        </p:nvSpPr>
        <p:spPr>
          <a:xfrm>
            <a:off x="10776286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C0D24CA-FDF4-467F-8339-9F61E394ED29}"/>
              </a:ext>
            </a:extLst>
          </p:cNvPr>
          <p:cNvSpPr/>
          <p:nvPr/>
        </p:nvSpPr>
        <p:spPr>
          <a:xfrm>
            <a:off x="11015576" y="5644387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2A36638-BD9E-488B-B31C-7961E0861439}"/>
              </a:ext>
            </a:extLst>
          </p:cNvPr>
          <p:cNvSpPr/>
          <p:nvPr/>
        </p:nvSpPr>
        <p:spPr>
          <a:xfrm>
            <a:off x="7893016" y="5169147"/>
            <a:ext cx="488081" cy="4880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5DF76BA-2E32-4F49-B9F7-432E1042DB16}"/>
              </a:ext>
            </a:extLst>
          </p:cNvPr>
          <p:cNvSpPr txBox="1"/>
          <p:nvPr/>
        </p:nvSpPr>
        <p:spPr>
          <a:xfrm>
            <a:off x="1454624" y="2922031"/>
            <a:ext cx="1990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9C09403-9E6D-4B11-B276-D24B4860AFAA}"/>
              </a:ext>
            </a:extLst>
          </p:cNvPr>
          <p:cNvSpPr/>
          <p:nvPr/>
        </p:nvSpPr>
        <p:spPr>
          <a:xfrm>
            <a:off x="8505796" y="5651011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E83F32F-AD39-417A-BFE4-A5C995FE1AB0}"/>
              </a:ext>
            </a:extLst>
          </p:cNvPr>
          <p:cNvCxnSpPr/>
          <p:nvPr/>
        </p:nvCxnSpPr>
        <p:spPr>
          <a:xfrm>
            <a:off x="7893016" y="6069330"/>
            <a:ext cx="3348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화살표: 오각형 141">
            <a:extLst>
              <a:ext uri="{FF2B5EF4-FFF2-40B4-BE49-F238E27FC236}">
                <a16:creationId xmlns:a16="http://schemas.microsoft.com/office/drawing/2014/main" id="{530F07DE-64FE-46B3-A550-19501793C229}"/>
              </a:ext>
            </a:extLst>
          </p:cNvPr>
          <p:cNvSpPr/>
          <p:nvPr/>
        </p:nvSpPr>
        <p:spPr>
          <a:xfrm rot="16200000">
            <a:off x="9477453" y="6048715"/>
            <a:ext cx="163830" cy="127929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3F1588A3-6B16-4088-AED8-236ACFD5E81E}"/>
              </a:ext>
            </a:extLst>
          </p:cNvPr>
          <p:cNvSpPr/>
          <p:nvPr/>
        </p:nvSpPr>
        <p:spPr>
          <a:xfrm>
            <a:off x="7877179" y="61558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3FABE189-F3A9-4BF8-BDC0-1CFD2E8AEBEB}"/>
              </a:ext>
            </a:extLst>
          </p:cNvPr>
          <p:cNvSpPr/>
          <p:nvPr/>
        </p:nvSpPr>
        <p:spPr>
          <a:xfrm>
            <a:off x="11146097" y="6107897"/>
            <a:ext cx="133232" cy="1332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4286CB-EC01-4F02-826C-C972500336CE}"/>
              </a:ext>
            </a:extLst>
          </p:cNvPr>
          <p:cNvSpPr txBox="1"/>
          <p:nvPr/>
        </p:nvSpPr>
        <p:spPr>
          <a:xfrm>
            <a:off x="2081597" y="1393788"/>
            <a:ext cx="1056866" cy="2308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멤버 목록 </a:t>
            </a:r>
            <a:r>
              <a:rPr lang="en-US" altLang="ko-KR" sz="900" b="1" dirty="0"/>
              <a:t>- </a:t>
            </a:r>
            <a:r>
              <a:rPr lang="en-US" altLang="ko-KR" sz="900" b="1" dirty="0" err="1"/>
              <a:t>nn</a:t>
            </a:r>
            <a:endParaRPr lang="ko-KR" altLang="en-US" sz="900" b="1" dirty="0"/>
          </a:p>
        </p:txBody>
      </p:sp>
      <p:grpSp>
        <p:nvGrpSpPr>
          <p:cNvPr id="108" name="그룹 107"/>
          <p:cNvGrpSpPr/>
          <p:nvPr/>
        </p:nvGrpSpPr>
        <p:grpSpPr>
          <a:xfrm>
            <a:off x="2114640" y="1652656"/>
            <a:ext cx="2230064" cy="480060"/>
            <a:chOff x="2114640" y="1752020"/>
            <a:chExt cx="2230064" cy="48006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AA813C2-B5B4-44C4-81D3-04B18EC33704}"/>
                </a:ext>
              </a:extLst>
            </p:cNvPr>
            <p:cNvSpPr txBox="1"/>
            <p:nvPr/>
          </p:nvSpPr>
          <p:spPr>
            <a:xfrm>
              <a:off x="2114640" y="1752020"/>
              <a:ext cx="2230064" cy="480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730AD89-9B98-428B-8245-6139FEA1BAE6}"/>
                </a:ext>
              </a:extLst>
            </p:cNvPr>
            <p:cNvSpPr/>
            <p:nvPr/>
          </p:nvSpPr>
          <p:spPr>
            <a:xfrm>
              <a:off x="2192574" y="1827458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6F1206B-D53E-422D-84EF-3E7F87DAE0AF}"/>
                </a:ext>
              </a:extLst>
            </p:cNvPr>
            <p:cNvSpPr txBox="1"/>
            <p:nvPr/>
          </p:nvSpPr>
          <p:spPr>
            <a:xfrm>
              <a:off x="2559038" y="1876634"/>
              <a:ext cx="1636080" cy="2308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/>
                <a:t>멤버</a:t>
              </a:r>
              <a:r>
                <a:rPr lang="en-US" altLang="ko-KR" sz="900" b="1" dirty="0"/>
                <a:t> </a:t>
              </a:r>
              <a:r>
                <a:rPr lang="ko-KR" altLang="en-US" sz="900" b="1" dirty="0"/>
                <a:t>이름</a:t>
              </a:r>
              <a:r>
                <a:rPr lang="en-US" altLang="ko-KR" sz="900" b="1" dirty="0"/>
                <a:t>1</a:t>
              </a:r>
              <a:endParaRPr lang="ko-KR" altLang="en-US" sz="900" b="1" dirty="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526FFEF2-E14C-4007-9251-EA0B2BD1C3FB}"/>
                </a:ext>
              </a:extLst>
            </p:cNvPr>
            <p:cNvSpPr/>
            <p:nvPr/>
          </p:nvSpPr>
          <p:spPr>
            <a:xfrm>
              <a:off x="2401234" y="2016515"/>
              <a:ext cx="147757" cy="1477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FB6433F-953A-4346-AC70-45B76AD05C8B}"/>
              </a:ext>
            </a:extLst>
          </p:cNvPr>
          <p:cNvSpPr/>
          <p:nvPr/>
        </p:nvSpPr>
        <p:spPr>
          <a:xfrm>
            <a:off x="1065017" y="557955"/>
            <a:ext cx="960664" cy="95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1" name="그룹 110"/>
          <p:cNvGrpSpPr/>
          <p:nvPr/>
        </p:nvGrpSpPr>
        <p:grpSpPr>
          <a:xfrm>
            <a:off x="2110676" y="2202733"/>
            <a:ext cx="2230064" cy="480060"/>
            <a:chOff x="2110676" y="2302097"/>
            <a:chExt cx="2230064" cy="480060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37EC23A-A497-4FE2-84EC-70D75F840D24}"/>
                </a:ext>
              </a:extLst>
            </p:cNvPr>
            <p:cNvSpPr txBox="1"/>
            <p:nvPr/>
          </p:nvSpPr>
          <p:spPr>
            <a:xfrm>
              <a:off x="2110676" y="2302097"/>
              <a:ext cx="2230064" cy="480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A6E595D-5D10-495A-93F7-2C00438A4123}"/>
                </a:ext>
              </a:extLst>
            </p:cNvPr>
            <p:cNvSpPr/>
            <p:nvPr/>
          </p:nvSpPr>
          <p:spPr>
            <a:xfrm>
              <a:off x="2188610" y="2377535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1A7AA0B-5AA0-4622-9ACF-9B219ADF111D}"/>
                </a:ext>
              </a:extLst>
            </p:cNvPr>
            <p:cNvSpPr txBox="1"/>
            <p:nvPr/>
          </p:nvSpPr>
          <p:spPr>
            <a:xfrm>
              <a:off x="2555074" y="2426711"/>
              <a:ext cx="1636080" cy="2308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/>
                <a:t>멤버</a:t>
              </a:r>
              <a:r>
                <a:rPr lang="en-US" altLang="ko-KR" sz="900" b="1" dirty="0"/>
                <a:t> </a:t>
              </a:r>
              <a:r>
                <a:rPr lang="ko-KR" altLang="en-US" sz="900" b="1" dirty="0"/>
                <a:t>이름</a:t>
              </a:r>
              <a:r>
                <a:rPr lang="en-US" altLang="ko-KR" sz="900" b="1" dirty="0"/>
                <a:t>2</a:t>
              </a:r>
              <a:endParaRPr lang="ko-KR" altLang="en-US" sz="900" b="1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2D2C27E-A4EF-4AFF-B986-52C26D38C7FB}"/>
                </a:ext>
              </a:extLst>
            </p:cNvPr>
            <p:cNvSpPr/>
            <p:nvPr/>
          </p:nvSpPr>
          <p:spPr>
            <a:xfrm>
              <a:off x="2394479" y="2569721"/>
              <a:ext cx="147757" cy="1477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D0C18ABF-A9BC-4BFF-BC5A-5899A7053D01}"/>
              </a:ext>
            </a:extLst>
          </p:cNvPr>
          <p:cNvSpPr/>
          <p:nvPr/>
        </p:nvSpPr>
        <p:spPr>
          <a:xfrm>
            <a:off x="1307140" y="806524"/>
            <a:ext cx="500380" cy="500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E443283-F2F5-47AA-A859-82148E0CE2CD}"/>
              </a:ext>
            </a:extLst>
          </p:cNvPr>
          <p:cNvSpPr txBox="1"/>
          <p:nvPr/>
        </p:nvSpPr>
        <p:spPr>
          <a:xfrm>
            <a:off x="153861" y="138610"/>
            <a:ext cx="2034749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초안</a:t>
            </a:r>
          </a:p>
        </p:txBody>
      </p:sp>
    </p:spTree>
    <p:extLst>
      <p:ext uri="{BB962C8B-B14F-4D97-AF65-F5344CB8AC3E}">
        <p14:creationId xmlns:p14="http://schemas.microsoft.com/office/powerpoint/2010/main" val="127728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443283-F2F5-47AA-A859-82148E0CE2CD}"/>
              </a:ext>
            </a:extLst>
          </p:cNvPr>
          <p:cNvSpPr txBox="1"/>
          <p:nvPr/>
        </p:nvSpPr>
        <p:spPr>
          <a:xfrm>
            <a:off x="153861" y="138610"/>
            <a:ext cx="2034749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2. Panel </a:t>
            </a:r>
            <a:r>
              <a:rPr lang="ko-KR" altLang="en-US" dirty="0"/>
              <a:t>구조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066800" y="471431"/>
            <a:ext cx="10262236" cy="6058566"/>
            <a:chOff x="1066800" y="471431"/>
            <a:chExt cx="10262236" cy="605856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2C92360-C33A-46F9-82BD-6D910E205878}"/>
                </a:ext>
              </a:extLst>
            </p:cNvPr>
            <p:cNvSpPr/>
            <p:nvPr/>
          </p:nvSpPr>
          <p:spPr>
            <a:xfrm>
              <a:off x="1066800" y="507942"/>
              <a:ext cx="10262236" cy="60220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978986" y="471431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err="1"/>
                <a:t>MainFrame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207092" y="840763"/>
            <a:ext cx="10011115" cy="5588612"/>
            <a:chOff x="1171234" y="840763"/>
            <a:chExt cx="10011115" cy="55886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2C92360-C33A-46F9-82BD-6D910E205878}"/>
                </a:ext>
              </a:extLst>
            </p:cNvPr>
            <p:cNvSpPr/>
            <p:nvPr/>
          </p:nvSpPr>
          <p:spPr>
            <a:xfrm>
              <a:off x="1171234" y="840763"/>
              <a:ext cx="10011115" cy="55886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42394" y="877274"/>
              <a:ext cx="1516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err="1"/>
                <a:t>ContentPane</a:t>
              </a:r>
              <a:endParaRPr lang="en-US" altLang="ko-KR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352551" y="1283117"/>
            <a:ext cx="1066800" cy="5003383"/>
            <a:chOff x="1352551" y="1283117"/>
            <a:chExt cx="1066800" cy="5003383"/>
          </a:xfrm>
        </p:grpSpPr>
        <p:grpSp>
          <p:nvGrpSpPr>
            <p:cNvPr id="15" name="그룹 14"/>
            <p:cNvGrpSpPr/>
            <p:nvPr/>
          </p:nvGrpSpPr>
          <p:grpSpPr>
            <a:xfrm>
              <a:off x="1352551" y="1283117"/>
              <a:ext cx="1066800" cy="5003383"/>
              <a:chOff x="1352551" y="1283117"/>
              <a:chExt cx="1066800" cy="5003383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" name="직사각형 10"/>
              <p:cNvSpPr/>
              <p:nvPr/>
            </p:nvSpPr>
            <p:spPr>
              <a:xfrm>
                <a:off x="1352551" y="1283117"/>
                <a:ext cx="1066800" cy="50033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428750" y="1353524"/>
                <a:ext cx="9906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 err="1">
                    <a:solidFill>
                      <a:schemeClr val="bg1"/>
                    </a:solidFill>
                  </a:rPr>
                  <a:t>MenuColumn</a:t>
                </a:r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1447800" y="1661160"/>
              <a:ext cx="891540" cy="8915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MenuPanel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47800" y="2627428"/>
              <a:ext cx="891540" cy="35676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RoomPanel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42835" y="1283117"/>
            <a:ext cx="1894693" cy="5003383"/>
            <a:chOff x="1352551" y="1283117"/>
            <a:chExt cx="1066800" cy="5003383"/>
          </a:xfrm>
        </p:grpSpPr>
        <p:grpSp>
          <p:nvGrpSpPr>
            <p:cNvPr id="24" name="그룹 23"/>
            <p:cNvGrpSpPr/>
            <p:nvPr/>
          </p:nvGrpSpPr>
          <p:grpSpPr>
            <a:xfrm>
              <a:off x="1352551" y="1283117"/>
              <a:ext cx="1066800" cy="5003383"/>
              <a:chOff x="1352551" y="1283117"/>
              <a:chExt cx="1066800" cy="5003383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27" name="직사각형 26"/>
              <p:cNvSpPr/>
              <p:nvPr/>
            </p:nvSpPr>
            <p:spPr>
              <a:xfrm>
                <a:off x="1352551" y="1283117"/>
                <a:ext cx="1066800" cy="500338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428750" y="1353524"/>
                <a:ext cx="9906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 err="1">
                    <a:solidFill>
                      <a:schemeClr val="bg1"/>
                    </a:solidFill>
                  </a:rPr>
                  <a:t>InfoColumn</a:t>
                </a:r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1399748" y="1661160"/>
              <a:ext cx="979223" cy="8915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RoomTitlePanel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399748" y="2627428"/>
              <a:ext cx="979223" cy="356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MemberPanel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561012" y="1283116"/>
            <a:ext cx="3381717" cy="5003383"/>
            <a:chOff x="4561012" y="1283116"/>
            <a:chExt cx="3381717" cy="5003383"/>
          </a:xfrm>
        </p:grpSpPr>
        <p:grpSp>
          <p:nvGrpSpPr>
            <p:cNvPr id="30" name="그룹 29"/>
            <p:cNvGrpSpPr/>
            <p:nvPr/>
          </p:nvGrpSpPr>
          <p:grpSpPr>
            <a:xfrm>
              <a:off x="4561012" y="1283116"/>
              <a:ext cx="3381717" cy="5003383"/>
              <a:chOff x="1352551" y="1283117"/>
              <a:chExt cx="1066800" cy="5003383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33" name="직사각형 32"/>
              <p:cNvSpPr/>
              <p:nvPr/>
            </p:nvSpPr>
            <p:spPr>
              <a:xfrm>
                <a:off x="1352551" y="1283117"/>
                <a:ext cx="1066800" cy="500338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28750" y="1353524"/>
                <a:ext cx="9906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 err="1">
                    <a:solidFill>
                      <a:schemeClr val="bg1"/>
                    </a:solidFill>
                  </a:rPr>
                  <a:t>ChattingColumn</a:t>
                </a:r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2684" y="5531224"/>
              <a:ext cx="3209363" cy="6638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TypingPanel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4652684" y="1661158"/>
              <a:ext cx="3209363" cy="3778625"/>
              <a:chOff x="4652684" y="1661158"/>
              <a:chExt cx="3209363" cy="3778625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4652684" y="1661158"/>
                <a:ext cx="3209363" cy="377862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18094" y="1691185"/>
                <a:ext cx="20439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 err="1"/>
                  <a:t>LogPanel</a:t>
                </a:r>
                <a:endParaRPr lang="en-US" altLang="ko-KR" sz="1000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6024282" y="3908612"/>
              <a:ext cx="1685364" cy="13941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ChattingChunk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802560" y="2379759"/>
              <a:ext cx="1685364" cy="13941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ChattingChunk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8002339" y="1283116"/>
            <a:ext cx="3060108" cy="5003383"/>
            <a:chOff x="1352551" y="1283117"/>
            <a:chExt cx="1066800" cy="5003383"/>
          </a:xfrm>
        </p:grpSpPr>
        <p:grpSp>
          <p:nvGrpSpPr>
            <p:cNvPr id="44" name="그룹 43"/>
            <p:cNvGrpSpPr/>
            <p:nvPr/>
          </p:nvGrpSpPr>
          <p:grpSpPr>
            <a:xfrm>
              <a:off x="1352551" y="1283117"/>
              <a:ext cx="1066800" cy="5003383"/>
              <a:chOff x="1352551" y="1283117"/>
              <a:chExt cx="1066800" cy="5003383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47" name="직사각형 46"/>
              <p:cNvSpPr/>
              <p:nvPr/>
            </p:nvSpPr>
            <p:spPr>
              <a:xfrm>
                <a:off x="1352551" y="1283117"/>
                <a:ext cx="1066800" cy="500338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28750" y="1353524"/>
                <a:ext cx="9906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 err="1">
                    <a:solidFill>
                      <a:schemeClr val="bg1"/>
                    </a:solidFill>
                  </a:rPr>
                  <a:t>InfoColumn</a:t>
                </a:r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직사각형 44"/>
            <p:cNvSpPr/>
            <p:nvPr/>
          </p:nvSpPr>
          <p:spPr>
            <a:xfrm>
              <a:off x="1374818" y="1661160"/>
              <a:ext cx="1022656" cy="34287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EaselPanel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374818" y="5190566"/>
              <a:ext cx="1019733" cy="100449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PallettePanel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93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443283-F2F5-47AA-A859-82148E0CE2CD}"/>
              </a:ext>
            </a:extLst>
          </p:cNvPr>
          <p:cNvSpPr txBox="1"/>
          <p:nvPr/>
        </p:nvSpPr>
        <p:spPr>
          <a:xfrm>
            <a:off x="153861" y="138610"/>
            <a:ext cx="2123174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3-1. </a:t>
            </a:r>
            <a:r>
              <a:rPr lang="en-US" altLang="ko-KR" dirty="0" err="1"/>
              <a:t>MenuColumn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997900" y="701757"/>
            <a:ext cx="1210119" cy="5675561"/>
            <a:chOff x="1352551" y="1283117"/>
            <a:chExt cx="1066800" cy="5003383"/>
          </a:xfrm>
          <a:solidFill>
            <a:schemeClr val="bg1"/>
          </a:solidFill>
        </p:grpSpPr>
        <p:sp>
          <p:nvSpPr>
            <p:cNvPr id="16" name="직사각형 15"/>
            <p:cNvSpPr/>
            <p:nvPr/>
          </p:nvSpPr>
          <p:spPr>
            <a:xfrm>
              <a:off x="1352551" y="1283117"/>
              <a:ext cx="1066800" cy="50033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47800" y="1406571"/>
              <a:ext cx="891540" cy="8915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MenuPanel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447800" y="2627428"/>
              <a:ext cx="891540" cy="356763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RoomPanel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3816" y="796018"/>
            <a:ext cx="1130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>
                <a:solidFill>
                  <a:schemeClr val="accent5">
                    <a:lumMod val="75000"/>
                  </a:schemeClr>
                </a:solidFill>
              </a:rPr>
              <a:t>ContentPane</a:t>
            </a:r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-&gt;(0, 0)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55603" y="989832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(0, 0)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27551" y="2226669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(0, 90)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5" name="직선 연결선 54"/>
          <p:cNvCxnSpPr>
            <a:stCxn id="71" idx="3"/>
            <a:endCxn id="26" idx="3"/>
          </p:cNvCxnSpPr>
          <p:nvPr/>
        </p:nvCxnSpPr>
        <p:spPr>
          <a:xfrm flipH="1">
            <a:off x="1184254" y="746136"/>
            <a:ext cx="770749" cy="1576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61" idx="3"/>
            <a:endCxn id="32" idx="3"/>
          </p:cNvCxnSpPr>
          <p:nvPr/>
        </p:nvCxnSpPr>
        <p:spPr>
          <a:xfrm flipH="1">
            <a:off x="1675911" y="876994"/>
            <a:ext cx="391839" cy="2205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곱셈 기호 60"/>
          <p:cNvSpPr/>
          <p:nvPr/>
        </p:nvSpPr>
        <p:spPr>
          <a:xfrm>
            <a:off x="2028097" y="751547"/>
            <a:ext cx="165100" cy="165100"/>
          </a:xfrm>
          <a:prstGeom prst="mathMultiply">
            <a:avLst>
              <a:gd name="adj1" fmla="val 47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stCxn id="69" idx="3"/>
            <a:endCxn id="33" idx="3"/>
          </p:cNvCxnSpPr>
          <p:nvPr/>
        </p:nvCxnSpPr>
        <p:spPr>
          <a:xfrm flipH="1">
            <a:off x="1703963" y="2269566"/>
            <a:ext cx="361568" cy="648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곱셈 기호 68"/>
          <p:cNvSpPr/>
          <p:nvPr/>
        </p:nvSpPr>
        <p:spPr>
          <a:xfrm>
            <a:off x="2025878" y="2144119"/>
            <a:ext cx="165100" cy="165100"/>
          </a:xfrm>
          <a:prstGeom prst="mathMultiply">
            <a:avLst>
              <a:gd name="adj1" fmla="val 47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곱셈 기호 70"/>
          <p:cNvSpPr/>
          <p:nvPr/>
        </p:nvSpPr>
        <p:spPr>
          <a:xfrm>
            <a:off x="1915350" y="620689"/>
            <a:ext cx="165100" cy="165100"/>
          </a:xfrm>
          <a:prstGeom prst="mathMultiply">
            <a:avLst>
              <a:gd name="adj1" fmla="val 47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>
            <a:off x="2105945" y="2028825"/>
            <a:ext cx="10113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endCxn id="79" idx="3"/>
          </p:cNvCxnSpPr>
          <p:nvPr/>
        </p:nvCxnSpPr>
        <p:spPr>
          <a:xfrm flipH="1" flipV="1">
            <a:off x="1621889" y="1925133"/>
            <a:ext cx="484056" cy="1036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4589" y="1755856"/>
            <a:ext cx="137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>
                <a:solidFill>
                  <a:schemeClr val="accent5">
                    <a:lumMod val="75000"/>
                  </a:schemeClr>
                </a:solidFill>
              </a:rPr>
              <a:t>g.setColor</a:t>
            </a:r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accent5">
                    <a:lumMod val="75000"/>
                  </a:schemeClr>
                </a:solidFill>
              </a:rPr>
              <a:t>색깔</a:t>
            </a:r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algn="r"/>
            <a:r>
              <a:rPr lang="en-US" altLang="ko-KR" sz="800" dirty="0" err="1">
                <a:solidFill>
                  <a:schemeClr val="accent5">
                    <a:lumMod val="75000"/>
                  </a:schemeClr>
                </a:solidFill>
              </a:rPr>
              <a:t>g.drawLine</a:t>
            </a:r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(10, 90, 80, 90)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906295" y="2334391"/>
            <a:ext cx="2219325" cy="2219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44940" y="1360302"/>
            <a:ext cx="1342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MenuPanel</a:t>
            </a:r>
            <a:endParaRPr lang="ko-KR" altLang="en-US" dirty="0"/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4906295" y="2212307"/>
            <a:ext cx="2219325" cy="0"/>
          </a:xfrm>
          <a:prstGeom prst="straightConnector1">
            <a:avLst/>
          </a:prstGeom>
          <a:ln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867519" y="197534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90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4744930" y="2334391"/>
            <a:ext cx="0" cy="2219325"/>
          </a:xfrm>
          <a:prstGeom prst="straightConnector1">
            <a:avLst/>
          </a:prstGeom>
          <a:ln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440472" y="333633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90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5325854" y="2753950"/>
            <a:ext cx="1380205" cy="1380205"/>
          </a:xfrm>
          <a:prstGeom prst="ellipse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5325854" y="2651894"/>
            <a:ext cx="1380205" cy="0"/>
          </a:xfrm>
          <a:prstGeom prst="straightConnector1">
            <a:avLst/>
          </a:prstGeom>
          <a:ln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867519" y="2436449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70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322470" y="2753950"/>
            <a:ext cx="1383589" cy="1380205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6686974" y="2651893"/>
            <a:ext cx="438646" cy="1"/>
          </a:xfrm>
          <a:prstGeom prst="straightConnector1">
            <a:avLst/>
          </a:prstGeom>
          <a:ln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767401" y="2436449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10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4" name="곱셈 기호 103"/>
          <p:cNvSpPr/>
          <p:nvPr/>
        </p:nvSpPr>
        <p:spPr>
          <a:xfrm>
            <a:off x="5245957" y="2671400"/>
            <a:ext cx="165100" cy="165100"/>
          </a:xfrm>
          <a:prstGeom prst="mathMultiply">
            <a:avLst>
              <a:gd name="adj1" fmla="val 47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 flipH="1" flipV="1">
            <a:off x="4544580" y="2671400"/>
            <a:ext cx="777891" cy="641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062344" y="2544171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(10, 10)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9" name="직선 연결선 108"/>
          <p:cNvCxnSpPr>
            <a:stCxn id="112" idx="0"/>
            <a:endCxn id="111" idx="2"/>
          </p:cNvCxnSpPr>
          <p:nvPr/>
        </p:nvCxnSpPr>
        <p:spPr>
          <a:xfrm flipH="1" flipV="1">
            <a:off x="6755716" y="4181907"/>
            <a:ext cx="51189" cy="9967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곱셈 기호 110"/>
          <p:cNvSpPr/>
          <p:nvPr/>
        </p:nvSpPr>
        <p:spPr>
          <a:xfrm>
            <a:off x="6630269" y="4056460"/>
            <a:ext cx="165100" cy="165100"/>
          </a:xfrm>
          <a:prstGeom prst="mathMultiply">
            <a:avLst>
              <a:gd name="adj1" fmla="val 47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6540646" y="4281578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(80, 80)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892527-1AA5-4082-B715-930C80A691A2}"/>
              </a:ext>
            </a:extLst>
          </p:cNvPr>
          <p:cNvSpPr txBox="1"/>
          <p:nvPr/>
        </p:nvSpPr>
        <p:spPr>
          <a:xfrm>
            <a:off x="591052" y="6004142"/>
            <a:ext cx="12458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>
                <a:solidFill>
                  <a:schemeClr val="accent5">
                    <a:lumMod val="75000"/>
                  </a:schemeClr>
                </a:solidFill>
              </a:rPr>
              <a:t>ScrollView</a:t>
            </a:r>
            <a:r>
              <a:rPr lang="ko-KR" altLang="en-US" sz="800" dirty="0">
                <a:solidFill>
                  <a:schemeClr val="accent5">
                    <a:lumMod val="75000"/>
                  </a:schemeClr>
                </a:solidFill>
              </a:rPr>
              <a:t>로 덮여 있음</a:t>
            </a:r>
            <a:endParaRPr lang="en-US" altLang="ko-KR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0E05F82-DB1D-4F9F-BF51-7EEDFAC426FC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1836906" y="5791201"/>
            <a:ext cx="828282" cy="3206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5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235</Words>
  <Application>Microsoft Office PowerPoint</Application>
  <PresentationFormat>와이드스크린</PresentationFormat>
  <Paragraphs>119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 본웅</dc:creator>
  <cp:lastModifiedBy>구 본웅</cp:lastModifiedBy>
  <cp:revision>18</cp:revision>
  <dcterms:created xsi:type="dcterms:W3CDTF">2021-10-04T03:37:05Z</dcterms:created>
  <dcterms:modified xsi:type="dcterms:W3CDTF">2021-10-11T01:03:46Z</dcterms:modified>
</cp:coreProperties>
</file>