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 본웅" initials="구본" lastIdx="1" clrIdx="0">
    <p:extLst>
      <p:ext uri="{19B8F6BF-5375-455C-9EA6-DF929625EA0E}">
        <p15:presenceInfo xmlns:p15="http://schemas.microsoft.com/office/powerpoint/2012/main" userId="5fc53a094aa80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84B85"/>
    <a:srgbClr val="FF0000"/>
    <a:srgbClr val="16264A"/>
    <a:srgbClr val="296397"/>
    <a:srgbClr val="368EBA"/>
    <a:srgbClr val="218F4B"/>
    <a:srgbClr val="9FB868"/>
    <a:srgbClr val="C78A39"/>
    <a:srgbClr val="BDC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D35AF-349B-4D94-BF6A-324F1D26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928CB-6216-422F-B754-92D8B4A0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2ABE8-9046-420D-9221-4822565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D9E4-2670-491D-8CA5-5FB1BAF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62624-89BC-4986-A53A-C336A92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99159-F11C-406C-834D-7063F1C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CE3CA-9E80-4A4E-9E30-E354A2B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F2B6B-4374-4A79-A2D9-D50B083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BDFBE-D1AF-43C8-BB30-E80C0879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13CC6-1FC1-4157-B7DE-DB9B8EE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F228C-A61B-4DAC-A695-1857DB046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E11-BEC0-4442-82B5-7A11828F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5193E-82BB-46FB-A5B8-F47645B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1F4F9-B872-4175-B35F-CEF194F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06C74-356A-4384-B425-F1A1DC5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7A28-0474-4510-8DF2-82FA45E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BEDB7-2FAC-41EA-8D0C-55B3213D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437DA-34A6-4D19-A370-CAE9818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242A8-6D64-46D0-9564-91EB633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67C7-A472-4219-AF13-869D5EC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2ECB-77E5-4A2E-AEC8-D13B844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BE832-07CA-4F3C-923F-5BB3C52D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F9C5-EB7A-4672-BCE9-A3E1E16B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ED39D-4B7C-4E66-8824-03C6292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4350-49AE-4FE9-8345-56D934F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73CE-DDA6-4D44-BBA2-A287BBB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D605C-74E3-4FA1-B111-4B9ED46A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62880-6033-4A96-89A6-47C4D58E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EF54-9606-4D32-8B08-BA6AA69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D484-0368-4830-BCFE-0C5AFE8C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7AEE1-54AE-44F0-B7A8-0AD12D7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A831-A1D5-4671-8B43-967803D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5C56A-957F-4316-8FA1-C16968E5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9048E-8D0B-4618-A70F-2039FDB1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F200E-126F-426E-998E-145CC2FC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AAE00-11E9-4F13-BF3E-6A0A2717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58011-97DC-464A-832C-7262C06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09AC8-CE28-47FA-A5F7-AAFA78B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CEF56-B049-4E8C-9372-5B2542F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070E-7A7F-456F-9008-A48510B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00D0B-D6DB-4312-9838-73D8345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22E40-2B56-45E9-97A3-DA2E82B2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FAF0F-A3EF-4526-A796-3172239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E685E-FC57-40B1-B0FC-425E17C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0D64A-8646-45F7-9D24-6185DE47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BFDC-D761-4E0C-A0CC-C07EAC9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9B54C-4FE2-4961-A677-097255D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09EC0-F5AF-42DE-A8EC-950BF1C0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F7AA7-12EA-4C8B-9861-20041689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58371-6CAC-4EC1-9D6D-E9646E58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E4F8-90BE-4A7C-999E-2FFB3AA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4F9CB-33EA-4E43-8702-5358554B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41BA-1679-404A-B154-81C694B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7C8EB-2C51-424F-A324-761DDD53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79E8A-4605-41ED-8484-960D8CB4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29A4D-F4A0-418B-B127-DF10DE56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326D-D317-49F6-A59C-501411AC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BD735-79A8-4BAB-BC62-922A90A6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83D5D1-BDE6-4821-8E61-245990BC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97062-9408-48C2-9F82-B3B9AB22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6D38-DB0C-4D0C-B04A-E826D987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0CBB-E817-46B7-9ABA-20DA0F1D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D4A1-23F4-4DF1-B8D5-69660066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E7EFC-F9E0-48BD-8B54-2E5F951D1CB3}"/>
              </a:ext>
            </a:extLst>
          </p:cNvPr>
          <p:cNvSpPr txBox="1"/>
          <p:nvPr/>
        </p:nvSpPr>
        <p:spPr>
          <a:xfrm>
            <a:off x="1051942" y="866829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B7B8ED-3857-4F21-B06C-97791FD8A429}"/>
              </a:ext>
            </a:extLst>
          </p:cNvPr>
          <p:cNvCxnSpPr>
            <a:cxnSpLocks/>
          </p:cNvCxnSpPr>
          <p:nvPr/>
        </p:nvCxnSpPr>
        <p:spPr>
          <a:xfrm>
            <a:off x="1066800" y="1057651"/>
            <a:ext cx="227639" cy="0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902761-F6DE-4CE8-A657-2B37F0C8B5A9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49400" y="566127"/>
            <a:ext cx="0" cy="240397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66031-426C-4DB4-8EF5-7E998E41EFC2}"/>
              </a:ext>
            </a:extLst>
          </p:cNvPr>
          <p:cNvSpPr txBox="1"/>
          <p:nvPr/>
        </p:nvSpPr>
        <p:spPr>
          <a:xfrm>
            <a:off x="1549400" y="523037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6C623F-ED03-4A00-AF6D-859D9CAD995F}"/>
              </a:ext>
            </a:extLst>
          </p:cNvPr>
          <p:cNvGrpSpPr/>
          <p:nvPr/>
        </p:nvGrpSpPr>
        <p:grpSpPr>
          <a:xfrm>
            <a:off x="1294439" y="806524"/>
            <a:ext cx="513081" cy="500380"/>
            <a:chOff x="1294439" y="806524"/>
            <a:chExt cx="513081" cy="50038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0C18ABF-A9BC-4BFF-BC5A-5899A7053D01}"/>
                </a:ext>
              </a:extLst>
            </p:cNvPr>
            <p:cNvSpPr/>
            <p:nvPr/>
          </p:nvSpPr>
          <p:spPr>
            <a:xfrm>
              <a:off x="1307140" y="806524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02B9AF5-EAC8-41D6-B4E1-52B26A002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39" y="1057651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B37D42-8896-4884-A09D-FCEA25C4B721}"/>
                </a:ext>
              </a:extLst>
            </p:cNvPr>
            <p:cNvSpPr txBox="1"/>
            <p:nvPr/>
          </p:nvSpPr>
          <p:spPr>
            <a:xfrm>
              <a:off x="1396637" y="906551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533F16-C1AF-45B8-8702-D42714D442F7}"/>
              </a:ext>
            </a:extLst>
          </p:cNvPr>
          <p:cNvGrpSpPr/>
          <p:nvPr/>
        </p:nvGrpSpPr>
        <p:grpSpPr>
          <a:xfrm>
            <a:off x="1294439" y="1766325"/>
            <a:ext cx="513081" cy="500380"/>
            <a:chOff x="1281738" y="1918725"/>
            <a:chExt cx="513081" cy="50038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516CB0-4604-47F7-BF70-59D4BDA6FFB2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B0CE38D-2E8D-4AFE-9B60-84B22BE2E4B0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B770F8-3BFB-4D85-97F6-15BDCDF7D06E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6CD26-35DF-4E88-82B1-6CCEB9D1FC39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1557330" y="1306904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7057CF-F415-4BF5-847E-CB091047DC42}"/>
              </a:ext>
            </a:extLst>
          </p:cNvPr>
          <p:cNvSpPr txBox="1"/>
          <p:nvPr/>
        </p:nvSpPr>
        <p:spPr>
          <a:xfrm>
            <a:off x="1547535" y="1330532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0C2020-FC23-4335-A02A-BBE203EC230C}"/>
              </a:ext>
            </a:extLst>
          </p:cNvPr>
          <p:cNvGrpSpPr/>
          <p:nvPr/>
        </p:nvGrpSpPr>
        <p:grpSpPr>
          <a:xfrm>
            <a:off x="1291280" y="2366732"/>
            <a:ext cx="513081" cy="500380"/>
            <a:chOff x="1281738" y="1918725"/>
            <a:chExt cx="513081" cy="50038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B99A42C-10ED-42E0-8353-B623E0BC42FE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CA10EF9-BFC2-45F6-BBBF-9395FD6A3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E2104-6B87-41C5-B9B4-21D6EB0D5348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1A4E32-443E-4B91-844C-A0AB016C426B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554171" y="2266706"/>
            <a:ext cx="1" cy="100026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635862-17BD-45BC-B3CE-8D6FB3959D90}"/>
              </a:ext>
            </a:extLst>
          </p:cNvPr>
          <p:cNvSpPr txBox="1"/>
          <p:nvPr/>
        </p:nvSpPr>
        <p:spPr>
          <a:xfrm>
            <a:off x="1571421" y="2232080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D491AA-5BA8-403B-884D-7D6F633F7B2D}"/>
              </a:ext>
            </a:extLst>
          </p:cNvPr>
          <p:cNvCxnSpPr>
            <a:cxnSpLocks/>
          </p:cNvCxnSpPr>
          <p:nvPr/>
        </p:nvCxnSpPr>
        <p:spPr>
          <a:xfrm>
            <a:off x="1307140" y="1536614"/>
            <a:ext cx="50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34B6DDF-4888-40F0-AD06-D3967A5DDFD5}"/>
              </a:ext>
            </a:extLst>
          </p:cNvPr>
          <p:cNvCxnSpPr>
            <a:cxnSpLocks/>
          </p:cNvCxnSpPr>
          <p:nvPr/>
        </p:nvCxnSpPr>
        <p:spPr>
          <a:xfrm flipH="1" flipV="1">
            <a:off x="1571667" y="1533037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7B6ACD-BCE1-4FA2-A500-0B3708190F4C}"/>
              </a:ext>
            </a:extLst>
          </p:cNvPr>
          <p:cNvSpPr txBox="1"/>
          <p:nvPr/>
        </p:nvSpPr>
        <p:spPr>
          <a:xfrm>
            <a:off x="1561872" y="15566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85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385E6-33E0-4C25-B06D-B7C0DB036CC3}"/>
              </a:ext>
            </a:extLst>
          </p:cNvPr>
          <p:cNvSpPr txBox="1"/>
          <p:nvPr/>
        </p:nvSpPr>
        <p:spPr>
          <a:xfrm>
            <a:off x="4116530" y="8944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80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851439"/>
            <a:ext cx="2034749" cy="3693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이름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67AAF1-CFB2-4551-8473-2C87EB868572}"/>
              </a:ext>
            </a:extLst>
          </p:cNvPr>
          <p:cNvSpPr txBox="1"/>
          <p:nvPr/>
        </p:nvSpPr>
        <p:spPr>
          <a:xfrm>
            <a:off x="2184018" y="697552"/>
            <a:ext cx="5132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11pt?, bold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4ED7A47B-AC09-406B-9A9F-C809146293D3}"/>
              </a:ext>
            </a:extLst>
          </p:cNvPr>
          <p:cNvSpPr/>
          <p:nvPr/>
        </p:nvSpPr>
        <p:spPr>
          <a:xfrm flipH="1">
            <a:off x="4307457" y="613356"/>
            <a:ext cx="97102" cy="717176"/>
          </a:xfrm>
          <a:prstGeom prst="rightBrace">
            <a:avLst>
              <a:gd name="adj1" fmla="val 8333"/>
              <a:gd name="adj2" fmla="val 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D4BE8370-CD83-4A4E-B011-2831049DD83D}"/>
              </a:ext>
            </a:extLst>
          </p:cNvPr>
          <p:cNvSpPr/>
          <p:nvPr/>
        </p:nvSpPr>
        <p:spPr>
          <a:xfrm rot="16200000">
            <a:off x="1454757" y="6024821"/>
            <a:ext cx="147079" cy="86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F758F-A0CC-491F-AE91-E529C9D6851C}"/>
              </a:ext>
            </a:extLst>
          </p:cNvPr>
          <p:cNvSpPr txBox="1"/>
          <p:nvPr/>
        </p:nvSpPr>
        <p:spPr>
          <a:xfrm>
            <a:off x="1400697" y="6561570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651D63D5-F656-42DA-8583-692911B08301}"/>
              </a:ext>
            </a:extLst>
          </p:cNvPr>
          <p:cNvSpPr/>
          <p:nvPr/>
        </p:nvSpPr>
        <p:spPr>
          <a:xfrm rot="16200000">
            <a:off x="3141581" y="5267969"/>
            <a:ext cx="147081" cy="23788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A958A9-9369-4363-9D5F-FDE90905CC8D}"/>
              </a:ext>
            </a:extLst>
          </p:cNvPr>
          <p:cNvSpPr txBox="1"/>
          <p:nvPr/>
        </p:nvSpPr>
        <p:spPr>
          <a:xfrm>
            <a:off x="3069889" y="653094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250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19417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중괄호 110">
            <a:extLst>
              <a:ext uri="{FF2B5EF4-FFF2-40B4-BE49-F238E27FC236}">
                <a16:creationId xmlns:a16="http://schemas.microsoft.com/office/drawing/2014/main" id="{BDAFC3FB-6A6A-45F0-B9E7-D3B3CF42CA05}"/>
              </a:ext>
            </a:extLst>
          </p:cNvPr>
          <p:cNvSpPr/>
          <p:nvPr/>
        </p:nvSpPr>
        <p:spPr>
          <a:xfrm rot="16200000">
            <a:off x="9491606" y="4693519"/>
            <a:ext cx="147081" cy="352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9DD45A-B690-44D6-A0C8-ED936D281244}"/>
              </a:ext>
            </a:extLst>
          </p:cNvPr>
          <p:cNvSpPr txBox="1"/>
          <p:nvPr/>
        </p:nvSpPr>
        <p:spPr>
          <a:xfrm>
            <a:off x="9424878" y="652393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(height – 200)</a:t>
            </a:r>
            <a:r>
              <a:rPr lang="ko-KR" altLang="en-US" sz="500" dirty="0">
                <a:solidFill>
                  <a:srgbClr val="0070C0"/>
                </a:solidFill>
              </a:rPr>
              <a:t>의 </a:t>
            </a:r>
            <a:r>
              <a:rPr lang="en-US" altLang="ko-KR" sz="500" dirty="0">
                <a:solidFill>
                  <a:srgbClr val="0070C0"/>
                </a:solidFill>
              </a:rPr>
              <a:t>2/3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(</a:t>
            </a:r>
            <a:r>
              <a:rPr lang="ko-KR" altLang="en-US" sz="500" dirty="0">
                <a:solidFill>
                  <a:srgbClr val="0070C0"/>
                </a:solidFill>
              </a:rPr>
              <a:t>팔레트 비율이 </a:t>
            </a:r>
            <a:r>
              <a:rPr lang="en-US" altLang="ko-KR" sz="500" dirty="0">
                <a:solidFill>
                  <a:srgbClr val="0070C0"/>
                </a:solidFill>
              </a:rPr>
              <a:t>2:3</a:t>
            </a:r>
            <a:r>
              <a:rPr lang="ko-KR" altLang="en-US" sz="500" dirty="0">
                <a:solidFill>
                  <a:srgbClr val="0070C0"/>
                </a:solidFill>
              </a:rPr>
              <a:t>으로 고정됨</a:t>
            </a:r>
            <a:r>
              <a:rPr lang="en-US" altLang="ko-KR" sz="500" dirty="0">
                <a:solidFill>
                  <a:srgbClr val="0070C0"/>
                </a:solidFill>
              </a:rPr>
              <a:t>)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D3163A-68E0-4CF8-9763-550C0E82AB8A}"/>
              </a:ext>
            </a:extLst>
          </p:cNvPr>
          <p:cNvSpPr txBox="1"/>
          <p:nvPr/>
        </p:nvSpPr>
        <p:spPr>
          <a:xfrm>
            <a:off x="8353899" y="5488750"/>
            <a:ext cx="5501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색 선택 버튼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중괄호 144">
            <a:extLst>
              <a:ext uri="{FF2B5EF4-FFF2-40B4-BE49-F238E27FC236}">
                <a16:creationId xmlns:a16="http://schemas.microsoft.com/office/drawing/2014/main" id="{3C187B06-624B-40FE-9988-682215301EC0}"/>
              </a:ext>
            </a:extLst>
          </p:cNvPr>
          <p:cNvSpPr/>
          <p:nvPr/>
        </p:nvSpPr>
        <p:spPr>
          <a:xfrm rot="10800000">
            <a:off x="11443429" y="5010150"/>
            <a:ext cx="147081" cy="1281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6CCD22-CEE2-452E-82F1-519762310101}"/>
              </a:ext>
            </a:extLst>
          </p:cNvPr>
          <p:cNvSpPr txBox="1"/>
          <p:nvPr/>
        </p:nvSpPr>
        <p:spPr>
          <a:xfrm>
            <a:off x="11547198" y="555974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>
                <a:solidFill>
                  <a:srgbClr val="0070C0"/>
                </a:solidFill>
              </a:rPr>
              <a:t>200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460905"/>
            <a:ext cx="1056866" cy="2308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436262-714C-4B1F-9583-87C79C7C2D12}"/>
              </a:ext>
            </a:extLst>
          </p:cNvPr>
          <p:cNvSpPr txBox="1"/>
          <p:nvPr/>
        </p:nvSpPr>
        <p:spPr>
          <a:xfrm>
            <a:off x="3115796" y="145317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9pt?, bold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'</a:t>
            </a:r>
            <a:r>
              <a:rPr lang="en-US" altLang="ko-KR" sz="500" dirty="0" err="1">
                <a:solidFill>
                  <a:srgbClr val="0070C0"/>
                </a:solidFill>
              </a:rPr>
              <a:t>nn</a:t>
            </a:r>
            <a:r>
              <a:rPr lang="en-US" altLang="ko-KR" sz="500" dirty="0">
                <a:solidFill>
                  <a:srgbClr val="0070C0"/>
                </a:solidFill>
              </a:rPr>
              <a:t>’</a:t>
            </a:r>
            <a:r>
              <a:rPr lang="ko-KR" altLang="en-US" sz="500" dirty="0">
                <a:solidFill>
                  <a:srgbClr val="0070C0"/>
                </a:solidFill>
              </a:rPr>
              <a:t>은 멤버 수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3FD607-8192-4E25-BDAB-E206594DCF99}"/>
              </a:ext>
            </a:extLst>
          </p:cNvPr>
          <p:cNvSpPr txBox="1"/>
          <p:nvPr/>
        </p:nvSpPr>
        <p:spPr>
          <a:xfrm>
            <a:off x="0" y="35111"/>
            <a:ext cx="8931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* 시스템 폰트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맑은 고딕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67A0F56-C447-423E-9659-D633D012C020}"/>
              </a:ext>
            </a:extLst>
          </p:cNvPr>
          <p:cNvGrpSpPr/>
          <p:nvPr/>
        </p:nvGrpSpPr>
        <p:grpSpPr>
          <a:xfrm>
            <a:off x="2114640" y="1752020"/>
            <a:ext cx="2230064" cy="480060"/>
            <a:chOff x="2074961" y="1752020"/>
            <a:chExt cx="2230064" cy="48006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43CA255-7EDD-43DE-BC28-829DF012B93B}"/>
              </a:ext>
            </a:extLst>
          </p:cNvPr>
          <p:cNvSpPr txBox="1"/>
          <p:nvPr/>
        </p:nvSpPr>
        <p:spPr>
          <a:xfrm>
            <a:off x="3449782" y="1743115"/>
            <a:ext cx="3097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DD1DB25-0250-4800-B84B-6F38A3844C7F}"/>
              </a:ext>
            </a:extLst>
          </p:cNvPr>
          <p:cNvGrpSpPr/>
          <p:nvPr/>
        </p:nvGrpSpPr>
        <p:grpSpPr>
          <a:xfrm>
            <a:off x="2110676" y="2302097"/>
            <a:ext cx="2230064" cy="480060"/>
            <a:chOff x="2074961" y="1752020"/>
            <a:chExt cx="2230064" cy="48006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526FFEF2-E14C-4007-9251-EA0B2BD1C3FB}"/>
              </a:ext>
            </a:extLst>
          </p:cNvPr>
          <p:cNvSpPr/>
          <p:nvPr/>
        </p:nvSpPr>
        <p:spPr>
          <a:xfrm>
            <a:off x="2401234" y="2016515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2D2C27E-A4EF-4AFF-B986-52C26D38C7FB}"/>
              </a:ext>
            </a:extLst>
          </p:cNvPr>
          <p:cNvSpPr/>
          <p:nvPr/>
        </p:nvSpPr>
        <p:spPr>
          <a:xfrm>
            <a:off x="2394479" y="2569721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1AA55F-E132-40D6-BB9B-36ED4B05AC2F}"/>
              </a:ext>
            </a:extLst>
          </p:cNvPr>
          <p:cNvSpPr txBox="1"/>
          <p:nvPr/>
        </p:nvSpPr>
        <p:spPr>
          <a:xfrm>
            <a:off x="2481095" y="2012452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상태 표시등</a:t>
            </a:r>
            <a:r>
              <a:rPr lang="en-US" altLang="ko-KR" sz="5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 - </a:t>
            </a:r>
            <a:r>
              <a:rPr lang="ko-KR" altLang="en-US" sz="500" dirty="0">
                <a:solidFill>
                  <a:srgbClr val="0070C0"/>
                </a:solidFill>
              </a:rPr>
              <a:t>온라인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초록색</a:t>
            </a:r>
            <a:r>
              <a:rPr lang="en-US" altLang="ko-KR" sz="500" dirty="0">
                <a:solidFill>
                  <a:srgbClr val="0070C0"/>
                </a:solidFill>
              </a:rPr>
              <a:t>, </a:t>
            </a:r>
            <a:r>
              <a:rPr lang="ko-KR" altLang="en-US" sz="500" dirty="0">
                <a:solidFill>
                  <a:srgbClr val="0070C0"/>
                </a:solidFill>
              </a:rPr>
              <a:t>오프라인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회색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DE1E13-2979-480E-BFAF-B76431AAF33B}"/>
              </a:ext>
            </a:extLst>
          </p:cNvPr>
          <p:cNvSpPr txBox="1"/>
          <p:nvPr/>
        </p:nvSpPr>
        <p:spPr>
          <a:xfrm>
            <a:off x="5833651" y="6361670"/>
            <a:ext cx="5597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나머지 </a:t>
            </a:r>
            <a:r>
              <a:rPr lang="en-US" altLang="ko-KR" sz="500" dirty="0">
                <a:solidFill>
                  <a:srgbClr val="0070C0"/>
                </a:solidFill>
              </a:rPr>
              <a:t>width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516CB0-4604-47F7-BF70-59D4BDA6FFB2}"/>
              </a:ext>
            </a:extLst>
          </p:cNvPr>
          <p:cNvSpPr/>
          <p:nvPr/>
        </p:nvSpPr>
        <p:spPr>
          <a:xfrm>
            <a:off x="1307140" y="1766325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99A42C-10ED-42E0-8353-B623E0BC42FE}"/>
              </a:ext>
            </a:extLst>
          </p:cNvPr>
          <p:cNvSpPr/>
          <p:nvPr/>
        </p:nvSpPr>
        <p:spPr>
          <a:xfrm>
            <a:off x="1303981" y="2366732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740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786451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채팅방</a:t>
            </a:r>
            <a:r>
              <a:rPr lang="ko-KR" altLang="en-US" b="1" dirty="0"/>
              <a:t>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32019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393788"/>
            <a:ext cx="1056866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114640" y="1652656"/>
            <a:ext cx="2230064" cy="480060"/>
            <a:chOff x="2114640" y="1752020"/>
            <a:chExt cx="2230064" cy="4800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114640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92574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59038" y="1876634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26FFEF2-E14C-4007-9251-EA0B2BD1C3FB}"/>
                </a:ext>
              </a:extLst>
            </p:cNvPr>
            <p:cNvSpPr/>
            <p:nvPr/>
          </p:nvSpPr>
          <p:spPr>
            <a:xfrm>
              <a:off x="2401234" y="2016515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5017" y="557955"/>
            <a:ext cx="960664" cy="95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2110676" y="2202733"/>
            <a:ext cx="2230064" cy="480060"/>
            <a:chOff x="2110676" y="2302097"/>
            <a:chExt cx="2230064" cy="48006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110676" y="2302097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88610" y="2377535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55074" y="2426711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2D2C27E-A4EF-4AFF-B986-52C26D38C7FB}"/>
                </a:ext>
              </a:extLst>
            </p:cNvPr>
            <p:cNvSpPr/>
            <p:nvPr/>
          </p:nvSpPr>
          <p:spPr>
            <a:xfrm>
              <a:off x="2394479" y="2569721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D0C18ABF-A9BC-4BFF-BC5A-5899A7053D01}"/>
              </a:ext>
            </a:extLst>
          </p:cNvPr>
          <p:cNvSpPr/>
          <p:nvPr/>
        </p:nvSpPr>
        <p:spPr>
          <a:xfrm>
            <a:off x="1307140" y="806524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12772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Panel </a:t>
            </a:r>
            <a:r>
              <a:rPr lang="ko-KR" altLang="en-US" dirty="0"/>
              <a:t>구조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66800" y="471431"/>
            <a:ext cx="10262236" cy="6058566"/>
            <a:chOff x="1066800" y="471431"/>
            <a:chExt cx="10262236" cy="605856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066800" y="507942"/>
              <a:ext cx="10262236" cy="6022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78986" y="471431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MainFrame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7092" y="840763"/>
            <a:ext cx="10011115" cy="5588612"/>
            <a:chOff x="1171234" y="840763"/>
            <a:chExt cx="10011115" cy="55886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171234" y="840763"/>
              <a:ext cx="10011115" cy="5588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42394" y="877274"/>
              <a:ext cx="151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ContentPane</a:t>
              </a:r>
              <a:endParaRPr lang="en-US" altLang="ko-KR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2551" y="1283117"/>
            <a:ext cx="1066800" cy="5003383"/>
            <a:chOff x="1352551" y="1283117"/>
            <a:chExt cx="1066800" cy="5003383"/>
          </a:xfrm>
        </p:grpSpPr>
        <p:grpSp>
          <p:nvGrpSpPr>
            <p:cNvPr id="15" name="그룹 14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MenuColumn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447800" y="1661160"/>
              <a:ext cx="891540" cy="8915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42835" y="1283117"/>
            <a:ext cx="1894693" cy="5003383"/>
            <a:chOff x="1352551" y="1283117"/>
            <a:chExt cx="1066800" cy="5003383"/>
          </a:xfrm>
        </p:grpSpPr>
        <p:grpSp>
          <p:nvGrpSpPr>
            <p:cNvPr id="24" name="그룹 2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1399748" y="1661160"/>
              <a:ext cx="979223" cy="891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RoomTitlePanel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99748" y="2627428"/>
              <a:ext cx="979223" cy="356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MemberPanel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561012" y="1283116"/>
            <a:ext cx="3381717" cy="5003383"/>
            <a:chOff x="4561012" y="1283116"/>
            <a:chExt cx="3381717" cy="5003383"/>
          </a:xfrm>
        </p:grpSpPr>
        <p:grpSp>
          <p:nvGrpSpPr>
            <p:cNvPr id="30" name="그룹 29"/>
            <p:cNvGrpSpPr/>
            <p:nvPr/>
          </p:nvGrpSpPr>
          <p:grpSpPr>
            <a:xfrm>
              <a:off x="4561012" y="1283116"/>
              <a:ext cx="3381717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ChattingColumn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2684" y="5531224"/>
              <a:ext cx="3209363" cy="663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TypingPanel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684" y="1661158"/>
              <a:ext cx="3209363" cy="3778625"/>
              <a:chOff x="4652684" y="1661158"/>
              <a:chExt cx="3209363" cy="377862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652684" y="1661158"/>
                <a:ext cx="3209363" cy="3778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18094" y="1691185"/>
                <a:ext cx="204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LogPanel</a:t>
                </a:r>
                <a:endParaRPr lang="en-US" altLang="ko-KR" sz="1000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024282" y="3908612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02560" y="2379759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02339" y="1283116"/>
            <a:ext cx="3060108" cy="5003383"/>
            <a:chOff x="1352551" y="1283117"/>
            <a:chExt cx="1066800" cy="5003383"/>
          </a:xfrm>
        </p:grpSpPr>
        <p:grpSp>
          <p:nvGrpSpPr>
            <p:cNvPr id="44" name="그룹 4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7" name="직사각형 4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>
                    <a:solidFill>
                      <a:schemeClr val="bg1"/>
                    </a:solidFill>
                  </a:rPr>
                  <a:t>EaselColumn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374818" y="1661160"/>
              <a:ext cx="1022656" cy="34287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CanvasPanel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74818" y="5190566"/>
              <a:ext cx="1019733" cy="10044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PallettePanel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12317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en-US" altLang="ko-KR" dirty="0" err="1"/>
              <a:t>MenuColumn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997900" y="701757"/>
            <a:ext cx="1210119" cy="5675561"/>
            <a:chOff x="1352551" y="1283117"/>
            <a:chExt cx="1066800" cy="5003383"/>
          </a:xfrm>
          <a:solidFill>
            <a:schemeClr val="bg1"/>
          </a:solidFill>
        </p:grpSpPr>
        <p:sp>
          <p:nvSpPr>
            <p:cNvPr id="16" name="직사각형 15"/>
            <p:cNvSpPr/>
            <p:nvPr/>
          </p:nvSpPr>
          <p:spPr>
            <a:xfrm>
              <a:off x="1352551" y="1283117"/>
              <a:ext cx="1066800" cy="500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7800" y="1406571"/>
              <a:ext cx="891540" cy="891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16" y="79601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ContentPane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-&gt;(0,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5603" y="98983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7551" y="222666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71" idx="3"/>
            <a:endCxn id="26" idx="3"/>
          </p:cNvCxnSpPr>
          <p:nvPr/>
        </p:nvCxnSpPr>
        <p:spPr>
          <a:xfrm flipH="1">
            <a:off x="1184254" y="746136"/>
            <a:ext cx="770749" cy="157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61" idx="3"/>
            <a:endCxn id="32" idx="3"/>
          </p:cNvCxnSpPr>
          <p:nvPr/>
        </p:nvCxnSpPr>
        <p:spPr>
          <a:xfrm flipH="1">
            <a:off x="1675911" y="876994"/>
            <a:ext cx="391839" cy="22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셈 기호 60"/>
          <p:cNvSpPr/>
          <p:nvPr/>
        </p:nvSpPr>
        <p:spPr>
          <a:xfrm>
            <a:off x="2028097" y="751547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9" idx="3"/>
            <a:endCxn id="33" idx="3"/>
          </p:cNvCxnSpPr>
          <p:nvPr/>
        </p:nvCxnSpPr>
        <p:spPr>
          <a:xfrm flipH="1">
            <a:off x="1703963" y="2269566"/>
            <a:ext cx="361568" cy="64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곱셈 기호 68"/>
          <p:cNvSpPr/>
          <p:nvPr/>
        </p:nvSpPr>
        <p:spPr>
          <a:xfrm>
            <a:off x="2025878" y="214411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1915350" y="62068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105945" y="2028825"/>
            <a:ext cx="1011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9" idx="3"/>
          </p:cNvCxnSpPr>
          <p:nvPr/>
        </p:nvCxnSpPr>
        <p:spPr>
          <a:xfrm flipH="1" flipV="1">
            <a:off x="1621889" y="1925133"/>
            <a:ext cx="484056" cy="103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4589" y="175585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g.setColor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색깔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g.drawLine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(10, 90, 80, 90)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6295" y="2334391"/>
            <a:ext cx="2219325" cy="221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4940" y="136030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MenuPanel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06295" y="2212307"/>
            <a:ext cx="221932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7519" y="1975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744930" y="2334391"/>
            <a:ext cx="0" cy="2219325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40472" y="333633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325854" y="2753950"/>
            <a:ext cx="1380205" cy="138020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325854" y="2651894"/>
            <a:ext cx="138020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67519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70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22470" y="2753950"/>
            <a:ext cx="1383589" cy="138020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686974" y="2651893"/>
            <a:ext cx="438646" cy="1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67401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곱셈 기호 103"/>
          <p:cNvSpPr/>
          <p:nvPr/>
        </p:nvSpPr>
        <p:spPr>
          <a:xfrm>
            <a:off x="5245957" y="267140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 flipV="1">
            <a:off x="4544580" y="2671400"/>
            <a:ext cx="777891" cy="641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62344" y="2544171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(10, 10)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직선 연결선 108"/>
          <p:cNvCxnSpPr>
            <a:stCxn id="112" idx="0"/>
            <a:endCxn id="111" idx="2"/>
          </p:cNvCxnSpPr>
          <p:nvPr/>
        </p:nvCxnSpPr>
        <p:spPr>
          <a:xfrm flipH="1" flipV="1">
            <a:off x="6755716" y="4181907"/>
            <a:ext cx="51189" cy="996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곱셈 기호 110"/>
          <p:cNvSpPr/>
          <p:nvPr/>
        </p:nvSpPr>
        <p:spPr>
          <a:xfrm>
            <a:off x="6630269" y="405646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540646" y="4281578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(80, 80)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892527-1AA5-4082-B715-930C80A691A2}"/>
              </a:ext>
            </a:extLst>
          </p:cNvPr>
          <p:cNvSpPr txBox="1"/>
          <p:nvPr/>
        </p:nvSpPr>
        <p:spPr>
          <a:xfrm>
            <a:off x="591052" y="6004142"/>
            <a:ext cx="1245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ScrollView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로 덮여 있음</a:t>
            </a:r>
            <a:endParaRPr lang="en-US" altLang="ko-K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E05F82-DB1D-4F9F-BF51-7EEDFAC426F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836906" y="5791201"/>
            <a:ext cx="828282" cy="320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235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본웅</dc:creator>
  <cp:lastModifiedBy>구 본웅</cp:lastModifiedBy>
  <cp:revision>22</cp:revision>
  <dcterms:created xsi:type="dcterms:W3CDTF">2021-10-04T03:37:05Z</dcterms:created>
  <dcterms:modified xsi:type="dcterms:W3CDTF">2021-10-14T05:55:19Z</dcterms:modified>
</cp:coreProperties>
</file>