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28" r:id="rId3"/>
    <p:sldId id="557" r:id="rId4"/>
    <p:sldId id="556" r:id="rId5"/>
    <p:sldId id="539" r:id="rId6"/>
    <p:sldId id="540" r:id="rId7"/>
    <p:sldId id="546" r:id="rId8"/>
    <p:sldId id="559" r:id="rId9"/>
    <p:sldId id="560" r:id="rId10"/>
    <p:sldId id="561" r:id="rId11"/>
    <p:sldId id="562" r:id="rId12"/>
    <p:sldId id="558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5046" autoAdjust="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 smtClean="0"/>
              <a:t>포켓몬</a:t>
            </a:r>
            <a:r>
              <a:rPr lang="ko-KR" altLang="en-US" dirty="0" smtClean="0"/>
              <a:t> 배틀 게임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2016. 10. 07</a:t>
            </a:r>
            <a:endParaRPr lang="en-US" altLang="ko-KR" sz="2000" dirty="0" smtClean="0"/>
          </a:p>
          <a:p>
            <a:r>
              <a:rPr lang="ko-KR" altLang="en-US" sz="2000" dirty="0" smtClean="0"/>
              <a:t>윤수환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Y700\Desktop\dp일반공격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" r="78819" b="12191"/>
          <a:stretch/>
        </p:blipFill>
        <p:spPr bwMode="auto">
          <a:xfrm>
            <a:off x="323528" y="993130"/>
            <a:ext cx="2324100" cy="50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700\Desktop\dp휴식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" r="78732" b="12346"/>
          <a:stretch/>
        </p:blipFill>
        <p:spPr bwMode="auto">
          <a:xfrm>
            <a:off x="2647628" y="993129"/>
            <a:ext cx="2333625" cy="50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Y700\Desktop\dp스킬공격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93" r="73437" b="12191"/>
          <a:stretch/>
        </p:blipFill>
        <p:spPr bwMode="auto">
          <a:xfrm>
            <a:off x="4981253" y="937467"/>
            <a:ext cx="29146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6926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각 스킬 </a:t>
            </a:r>
            <a:r>
              <a:rPr lang="ko-KR" altLang="en-US" dirty="0" err="1" smtClean="0"/>
              <a:t>공격시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24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</a:t>
            </a:r>
            <a:endParaRPr lang="ko-KR" altLang="en-US" dirty="0"/>
          </a:p>
        </p:txBody>
      </p:sp>
      <p:pic>
        <p:nvPicPr>
          <p:cNvPr id="6146" name="Picture 2" descr="C:\Users\Y700\Desktop\dp마지막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" r="78008" b="11544"/>
          <a:stretch/>
        </p:blipFill>
        <p:spPr bwMode="auto">
          <a:xfrm>
            <a:off x="3419872" y="836712"/>
            <a:ext cx="2413148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537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Make a plan that can show system requirements and </a:t>
            </a:r>
            <a:r>
              <a:rPr lang="en-US" altLang="ko-KR" sz="1800" smtClean="0"/>
              <a:t>additional functions </a:t>
            </a:r>
            <a:r>
              <a:rPr lang="en-US" altLang="ko-KR" sz="1800" dirty="0" smtClean="0"/>
              <a:t>before presentation so that we save time !!</a:t>
            </a:r>
          </a:p>
        </p:txBody>
      </p:sp>
    </p:spTree>
    <p:extLst>
      <p:ext uri="{BB962C8B-B14F-4D97-AF65-F5344CB8AC3E}">
        <p14:creationId xmlns:p14="http://schemas.microsoft.com/office/powerpoint/2010/main" val="2783207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포켓몬을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배틀게임을</a:t>
            </a:r>
            <a:r>
              <a:rPr lang="ko-KR" altLang="en-US" dirty="0" smtClean="0"/>
              <a:t> 만든다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전략패턴 사용</a:t>
            </a:r>
            <a:endParaRPr lang="en-US" altLang="ko-KR" dirty="0" smtClean="0"/>
          </a:p>
          <a:p>
            <a:r>
              <a:rPr lang="ko-KR" altLang="en-US" dirty="0" err="1" smtClean="0"/>
              <a:t>포켓몬</a:t>
            </a:r>
            <a:r>
              <a:rPr lang="ko-KR" altLang="en-US" dirty="0" smtClean="0"/>
              <a:t> 생성시 </a:t>
            </a:r>
            <a:r>
              <a:rPr lang="ko-KR" altLang="en-US" dirty="0" err="1" smtClean="0"/>
              <a:t>팩토리패턴사용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626412"/>
          </a:xfrm>
        </p:spPr>
        <p:txBody>
          <a:bodyPr/>
          <a:lstStyle/>
          <a:p>
            <a:r>
              <a:rPr lang="en-US" altLang="ko-KR" sz="1800" dirty="0" smtClean="0"/>
              <a:t>Explain overall modules of your system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4170362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490508"/>
          </a:xfrm>
        </p:spPr>
        <p:txBody>
          <a:bodyPr/>
          <a:lstStyle/>
          <a:p>
            <a:r>
              <a:rPr lang="en-US" altLang="ko-KR" sz="1800" dirty="0" smtClean="0"/>
              <a:t>Explain how the modules work</a:t>
            </a: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268760"/>
            <a:ext cx="4718050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2930668"/>
          </a:xfrm>
        </p:spPr>
        <p:txBody>
          <a:bodyPr/>
          <a:lstStyle/>
          <a:p>
            <a:r>
              <a:rPr lang="en-US" altLang="ko-KR" sz="1800" dirty="0" smtClean="0"/>
              <a:t>Explain major modules, functions, and structures among whole modules in </a:t>
            </a:r>
            <a:r>
              <a:rPr lang="en-US" altLang="ko-KR" sz="1800" dirty="0" smtClean="0"/>
              <a:t>detail</a:t>
            </a:r>
          </a:p>
          <a:p>
            <a:r>
              <a:rPr lang="ko-KR" altLang="en-US" sz="1800" dirty="0" err="1" smtClean="0"/>
              <a:t>팩토리패턴으로</a:t>
            </a:r>
            <a:r>
              <a:rPr lang="ko-KR" altLang="en-US" sz="1800" dirty="0" smtClean="0"/>
              <a:t> 인한 </a:t>
            </a:r>
            <a:r>
              <a:rPr lang="en-US" altLang="ko-KR" sz="1800" dirty="0" err="1" smtClean="0"/>
              <a:t>PokemonFactory</a:t>
            </a:r>
            <a:r>
              <a:rPr lang="en-US" altLang="ko-KR" sz="1800" dirty="0" smtClean="0"/>
              <a:t> class</a:t>
            </a:r>
            <a:endParaRPr lang="en-US" altLang="ko-KR" sz="1800" dirty="0"/>
          </a:p>
          <a:p>
            <a:r>
              <a:rPr lang="ko-KR" altLang="en-US" sz="1800" dirty="0" smtClean="0"/>
              <a:t>전략패턴을 위한 </a:t>
            </a:r>
            <a:r>
              <a:rPr lang="en-US" altLang="ko-KR" sz="1800" dirty="0" err="1" smtClean="0"/>
              <a:t>TurnBehavior</a:t>
            </a:r>
            <a:r>
              <a:rPr lang="en-US" altLang="ko-KR" sz="1800" dirty="0" smtClean="0"/>
              <a:t> class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SkillBehavior</a:t>
            </a:r>
            <a:r>
              <a:rPr lang="en-US" altLang="ko-KR" sz="1800" dirty="0" smtClean="0"/>
              <a:t> class, </a:t>
            </a:r>
            <a:r>
              <a:rPr lang="en-US" altLang="ko-KR" sz="1800" dirty="0" err="1" smtClean="0"/>
              <a:t>RestBehavior</a:t>
            </a:r>
            <a:r>
              <a:rPr lang="en-US" altLang="ko-KR" sz="1800" dirty="0" smtClean="0"/>
              <a:t> class, </a:t>
            </a:r>
            <a:r>
              <a:rPr lang="en-US" altLang="ko-KR" sz="1800" dirty="0" err="1" smtClean="0"/>
              <a:t>AttackBehavior</a:t>
            </a:r>
            <a:r>
              <a:rPr lang="en-US" altLang="ko-KR" sz="1800" dirty="0" smtClean="0"/>
              <a:t> class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95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Show interface of your system</a:t>
            </a:r>
            <a:endParaRPr lang="en-US" altLang="ko-KR" sz="1400" dirty="0" smtClean="0"/>
          </a:p>
        </p:txBody>
      </p:sp>
      <p:pic>
        <p:nvPicPr>
          <p:cNvPr id="3074" name="Picture 2" descr="C:\Users\Y700\Desktop\dp시작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92" r="76303" b="63889"/>
          <a:stretch/>
        </p:blipFill>
        <p:spPr bwMode="auto">
          <a:xfrm>
            <a:off x="539552" y="1566084"/>
            <a:ext cx="2600326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967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시작시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390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pic>
        <p:nvPicPr>
          <p:cNvPr id="4" name="Picture 4" descr="C:\Users\Y700\Desktop\dp캐릭터선택후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5" b="12408"/>
          <a:stretch/>
        </p:blipFill>
        <p:spPr bwMode="auto">
          <a:xfrm>
            <a:off x="3356154" y="764704"/>
            <a:ext cx="217105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700\Desktop\dp캐릭선택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94" b="19227"/>
          <a:stretch/>
        </p:blipFill>
        <p:spPr bwMode="auto">
          <a:xfrm>
            <a:off x="5508104" y="1052736"/>
            <a:ext cx="3272730" cy="49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9087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캐릭터 </a:t>
            </a:r>
            <a:r>
              <a:rPr lang="ko-KR" altLang="en-US" dirty="0" err="1" smtClean="0"/>
              <a:t>선택후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21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배틀시작</a:t>
            </a:r>
            <a:endParaRPr lang="ko-KR" altLang="en-US" dirty="0"/>
          </a:p>
        </p:txBody>
      </p:sp>
      <p:pic>
        <p:nvPicPr>
          <p:cNvPr id="4098" name="Picture 2" descr="C:\Users\Y700\Desktop\dp 배틀시작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2" b="12118"/>
          <a:stretch/>
        </p:blipFill>
        <p:spPr bwMode="auto">
          <a:xfrm>
            <a:off x="4211960" y="620688"/>
            <a:ext cx="3369493" cy="54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10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18253</TotalTime>
  <Words>123</Words>
  <Application>Microsoft Office PowerPoint</Application>
  <PresentationFormat>화면 슬라이드 쇼(4:3)</PresentationFormat>
  <Paragraphs>31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CT테마</vt:lpstr>
      <vt:lpstr>포켓몬 배틀 게임</vt:lpstr>
      <vt:lpstr>Purpose</vt:lpstr>
      <vt:lpstr>System Requirements</vt:lpstr>
      <vt:lpstr>System Architecture</vt:lpstr>
      <vt:lpstr>Processing Diagram</vt:lpstr>
      <vt:lpstr>Major Modules and Functions</vt:lpstr>
      <vt:lpstr>Interface Design</vt:lpstr>
      <vt:lpstr>Interface Design</vt:lpstr>
      <vt:lpstr>Interface Design</vt:lpstr>
      <vt:lpstr>Interface Design</vt:lpstr>
      <vt:lpstr>Interface Design</vt:lpstr>
      <vt:lpstr>Simulation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Y700</cp:lastModifiedBy>
  <cp:revision>734</cp:revision>
  <dcterms:created xsi:type="dcterms:W3CDTF">2009-05-29T08:22:21Z</dcterms:created>
  <dcterms:modified xsi:type="dcterms:W3CDTF">2016-10-03T13:09:35Z</dcterms:modified>
</cp:coreProperties>
</file>