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528" r:id="rId3"/>
    <p:sldId id="557" r:id="rId4"/>
    <p:sldId id="556" r:id="rId5"/>
    <p:sldId id="539" r:id="rId6"/>
    <p:sldId id="540" r:id="rId7"/>
    <p:sldId id="546" r:id="rId8"/>
    <p:sldId id="559" r:id="rId9"/>
    <p:sldId id="560" r:id="rId10"/>
    <p:sldId id="558" r:id="rId11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E4EEF8"/>
    <a:srgbClr val="CEEAB0"/>
    <a:srgbClr val="9ED561"/>
    <a:srgbClr val="B5CFE9"/>
    <a:srgbClr val="CAE8AA"/>
    <a:srgbClr val="115185"/>
    <a:srgbClr val="49CEE9"/>
    <a:srgbClr val="8FB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053" autoAdjust="0"/>
    <p:restoredTop sz="95046" autoAdjust="0"/>
  </p:normalViewPr>
  <p:slideViewPr>
    <p:cSldViewPr>
      <p:cViewPr>
        <p:scale>
          <a:sx n="100" d="100"/>
          <a:sy n="100" d="100"/>
        </p:scale>
        <p:origin x="-378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625B-AF3B-45E9-A7FC-9F8556DC3F4E}" type="datetimeFigureOut">
              <a:rPr lang="ko-KR" altLang="en-US" smtClean="0"/>
              <a:pPr/>
              <a:t>2016-11-09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38097-E6F8-49FD-A91A-D2C8F3717F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7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7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00035" y="1639888"/>
            <a:ext cx="8162954" cy="909637"/>
          </a:xfrm>
        </p:spPr>
        <p:txBody>
          <a:bodyPr lIns="91440" rIns="91440" anchor="b"/>
          <a:lstStyle>
            <a:lvl1pPr algn="ct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de-DE" altLang="ko-KR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00035" y="2547938"/>
            <a:ext cx="8169304" cy="904875"/>
          </a:xfrm>
        </p:spPr>
        <p:txBody>
          <a:bodyPr lIns="91440" rIns="91440" anchor="b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0"/>
          </p:nvPr>
        </p:nvSpPr>
        <p:spPr>
          <a:xfrm>
            <a:off x="2357421" y="4714895"/>
            <a:ext cx="4429157" cy="1500187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ko-KR" altLang="en-US" dirty="0" smtClean="0"/>
          </a:p>
        </p:txBody>
      </p:sp>
      <p:pic>
        <p:nvPicPr>
          <p:cNvPr id="1026" name="Picture 2"/>
          <p:cNvPicPr preferRelativeResize="0"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>
            <a:lvl1pPr marL="360000" indent="-324000"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 marL="540000" indent="-288000" algn="l" defTabSz="914400">
              <a:spcAft>
                <a:spcPts val="0"/>
              </a:spcAft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600">
                <a:latin typeface="맑은 고딕" pitchFamily="50" charset="-127"/>
                <a:ea typeface="맑은 고딕" pitchFamily="50" charset="-127"/>
              </a:defRPr>
            </a:lvl3pPr>
            <a:lvl4pP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5" y="-24"/>
            <a:ext cx="8515350" cy="6000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4" y="-24"/>
            <a:ext cx="8829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de-DE" altLang="ko-KR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714356"/>
            <a:ext cx="852487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 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de-DE" altLang="ko-KR" dirty="0" smtClean="0"/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52692" y="6408738"/>
            <a:ext cx="2762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  <a:ea typeface="굴림" charset="-127"/>
              </a:defRPr>
            </a:lvl1pPr>
          </a:lstStyle>
          <a:p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406" y="6215082"/>
            <a:ext cx="224567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ransition spd="med">
    <p:wipe dir="r"/>
  </p:transition>
  <p:txStyles>
    <p:titleStyle>
      <a:lvl1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맑은 고딕" pitchFamily="50" charset="-127"/>
        <a:buChar char="■"/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2000" indent="-1800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84000" indent="-179388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28000" indent="-18891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9620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4192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500034" y="1785926"/>
            <a:ext cx="8162954" cy="909637"/>
          </a:xfrm>
        </p:spPr>
        <p:txBody>
          <a:bodyPr/>
          <a:lstStyle/>
          <a:p>
            <a:r>
              <a:rPr lang="ko-KR" altLang="en-US" dirty="0" smtClean="0"/>
              <a:t>커피 매니지먼트 프로그램</a:t>
            </a:r>
            <a:endParaRPr lang="ko-KR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>
          <a:xfrm>
            <a:off x="2357422" y="4929198"/>
            <a:ext cx="4429157" cy="785807"/>
          </a:xfrm>
        </p:spPr>
        <p:txBody>
          <a:bodyPr/>
          <a:lstStyle/>
          <a:p>
            <a:r>
              <a:rPr lang="en-US" altLang="ko-KR" sz="2000" dirty="0" smtClean="0"/>
              <a:t>2016. 11. 11</a:t>
            </a:r>
          </a:p>
          <a:p>
            <a:r>
              <a:rPr lang="ko-KR" altLang="en-US" sz="2000" dirty="0" smtClean="0"/>
              <a:t>윤수환</a:t>
            </a:r>
            <a:endParaRPr lang="ko-KR" altLang="en-US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1922556"/>
          </a:xfrm>
        </p:spPr>
        <p:txBody>
          <a:bodyPr/>
          <a:lstStyle/>
          <a:p>
            <a:r>
              <a:rPr lang="en-US" altLang="ko-KR" sz="1800" dirty="0" smtClean="0"/>
              <a:t>Make a plan that can show system requirements and </a:t>
            </a:r>
            <a:r>
              <a:rPr lang="en-US" altLang="ko-KR" sz="1800" smtClean="0"/>
              <a:t>additional functions </a:t>
            </a:r>
            <a:r>
              <a:rPr lang="en-US" altLang="ko-KR" sz="1800" dirty="0" smtClean="0"/>
              <a:t>before presentation so that we save time !!</a:t>
            </a:r>
          </a:p>
        </p:txBody>
      </p:sp>
    </p:spTree>
    <p:extLst>
      <p:ext uri="{BB962C8B-B14F-4D97-AF65-F5344CB8AC3E}">
        <p14:creationId xmlns:p14="http://schemas.microsoft.com/office/powerpoint/2010/main" val="2783207060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Purpose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00" indent="0">
              <a:buNone/>
            </a:pPr>
            <a:r>
              <a:rPr lang="ko-KR" altLang="en-US" dirty="0" smtClean="0"/>
              <a:t>커피 </a:t>
            </a:r>
            <a:r>
              <a:rPr lang="ko-KR" altLang="en-US" dirty="0" err="1" smtClean="0"/>
              <a:t>매니지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먼트</a:t>
            </a:r>
            <a:r>
              <a:rPr lang="ko-KR" altLang="en-US" dirty="0" smtClean="0"/>
              <a:t> 프로그램은 커피숍이나 계산기에 들어가는 </a:t>
            </a:r>
            <a:r>
              <a:rPr lang="ko-KR" altLang="en-US" dirty="0" err="1" smtClean="0"/>
              <a:t>포스기에</a:t>
            </a:r>
            <a:r>
              <a:rPr lang="ko-KR" altLang="en-US" dirty="0" smtClean="0"/>
              <a:t> 알맞은 용도로 제작된 프로그램이며 수정에 따라 </a:t>
            </a:r>
            <a:r>
              <a:rPr lang="ko-KR" altLang="en-US" dirty="0" err="1" smtClean="0"/>
              <a:t>범용성을</a:t>
            </a:r>
            <a:r>
              <a:rPr lang="ko-KR" altLang="en-US" dirty="0" smtClean="0"/>
              <a:t> 넓혔다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5217343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Requirements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기본자본금과 기본 재고가 있어야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설계원칙에 따라서 설계한다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데코레이터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페턴을</a:t>
            </a:r>
            <a:r>
              <a:rPr lang="ko-KR" altLang="en-US" dirty="0" smtClean="0"/>
              <a:t> 사용하고 전략패턴도 사용한다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23062932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626412"/>
          </a:xfrm>
        </p:spPr>
        <p:txBody>
          <a:bodyPr/>
          <a:lstStyle/>
          <a:p>
            <a:r>
              <a:rPr lang="en-US" altLang="ko-KR" sz="1800" dirty="0" smtClean="0"/>
              <a:t>Explain overall modules of your system</a:t>
            </a:r>
            <a:endParaRPr lang="en-US" altLang="ko-KR" sz="1600" dirty="0"/>
          </a:p>
        </p:txBody>
      </p:sp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-182066"/>
            <a:ext cx="8157666" cy="63858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1143712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Processing 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1490508"/>
          </a:xfrm>
        </p:spPr>
        <p:txBody>
          <a:bodyPr/>
          <a:lstStyle/>
          <a:p>
            <a:r>
              <a:rPr lang="en-US" altLang="ko-KR" sz="1800" dirty="0" smtClean="0"/>
              <a:t>Explain how the modules work</a:t>
            </a:r>
            <a:endParaRPr lang="en-US" altLang="ko-KR" sz="1600" dirty="0" smtClean="0"/>
          </a:p>
        </p:txBody>
      </p:sp>
      <p:pic>
        <p:nvPicPr>
          <p:cNvPr id="5" name="그림 4" descr="C:\Users\callab\Desktop\그림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" y="1162969"/>
            <a:ext cx="4044305" cy="3868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C:\Users\callab\Desktop\그림2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134394"/>
            <a:ext cx="4820295" cy="40227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3988478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2930668"/>
          </a:xfrm>
        </p:spPr>
        <p:txBody>
          <a:bodyPr/>
          <a:lstStyle/>
          <a:p>
            <a:r>
              <a:rPr lang="en-US" altLang="ko-KR" sz="1800" dirty="0" err="1" smtClean="0"/>
              <a:t>CoffeeFactory.h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안에 </a:t>
            </a:r>
            <a:r>
              <a:rPr lang="ko-KR" altLang="en-US" sz="1800" dirty="0" err="1" smtClean="0"/>
              <a:t>팩토리</a:t>
            </a:r>
            <a:r>
              <a:rPr lang="ko-KR" altLang="en-US" sz="1800" dirty="0" smtClean="0"/>
              <a:t> 패턴과 </a:t>
            </a:r>
            <a:r>
              <a:rPr lang="ko-KR" altLang="en-US" sz="1800" dirty="0" err="1" smtClean="0"/>
              <a:t>데코레이터</a:t>
            </a:r>
            <a:r>
              <a:rPr lang="ko-KR" altLang="en-US" sz="1800" dirty="0" smtClean="0"/>
              <a:t> 패턴이 있으므로 중요한 객체라고 생각된다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err="1" smtClean="0"/>
              <a:t>OrderTransaction</a:t>
            </a:r>
            <a:r>
              <a:rPr lang="en-US" altLang="ko-KR" sz="1800" dirty="0" err="1" smtClean="0"/>
              <a:t>.h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에서 주문내역을 확인하기 위해 </a:t>
            </a:r>
            <a:r>
              <a:rPr lang="en-US" altLang="ko-KR" sz="1800" dirty="0" smtClean="0"/>
              <a:t>Empty</a:t>
            </a:r>
            <a:r>
              <a:rPr lang="ko-KR" altLang="en-US" sz="1800" dirty="0" smtClean="0"/>
              <a:t>함수 추가</a:t>
            </a:r>
            <a:endParaRPr lang="en-US" altLang="ko-KR" sz="1800" dirty="0" smtClean="0"/>
          </a:p>
          <a:p>
            <a:r>
              <a:rPr lang="en-US" altLang="ko-KR" sz="1800" dirty="0" err="1" smtClean="0"/>
              <a:t>IngredientsDecorator.h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에는 </a:t>
            </a:r>
            <a:r>
              <a:rPr lang="ko-KR" altLang="en-US" sz="1800" dirty="0" err="1" smtClean="0"/>
              <a:t>데코레이터</a:t>
            </a:r>
            <a:r>
              <a:rPr lang="ko-KR" altLang="en-US" sz="1800" dirty="0" smtClean="0"/>
              <a:t> 패턴이 있음으로 주요한 객체이다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16395923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Interface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1922556"/>
          </a:xfrm>
        </p:spPr>
        <p:txBody>
          <a:bodyPr/>
          <a:lstStyle/>
          <a:p>
            <a:r>
              <a:rPr lang="en-US" altLang="ko-KR" sz="1800" dirty="0" smtClean="0"/>
              <a:t>Show interface of your system</a:t>
            </a:r>
            <a:endParaRPr lang="en-US" altLang="ko-KR" sz="1400" dirty="0" smtClean="0"/>
          </a:p>
        </p:txBody>
      </p:sp>
      <p:pic>
        <p:nvPicPr>
          <p:cNvPr id="1026" name="Picture 2" descr="C:\Users\Y700\Desktop\시작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35" y="1556584"/>
            <a:ext cx="21336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224" y="112474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시작메뉴</a:t>
            </a:r>
            <a:endParaRPr lang="ko-KR" altLang="en-US" dirty="0"/>
          </a:p>
        </p:txBody>
      </p:sp>
      <p:pic>
        <p:nvPicPr>
          <p:cNvPr id="1027" name="Picture 3" descr="C:\Users\Y700\Desktop\점원매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09703"/>
            <a:ext cx="22955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87824" y="11247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점원메뉴</a:t>
            </a:r>
            <a:endParaRPr lang="ko-KR" altLang="en-US" dirty="0"/>
          </a:p>
        </p:txBody>
      </p:sp>
      <p:pic>
        <p:nvPicPr>
          <p:cNvPr id="1028" name="Picture 4" descr="C:\Users\Y700\Desktop\점장시작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556584"/>
            <a:ext cx="19145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20072" y="112474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</a:t>
            </a:r>
            <a:r>
              <a:rPr lang="ko-KR" altLang="en-US" dirty="0" err="1" smtClean="0"/>
              <a:t>점장메뉴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390037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점원인터페이스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C:\Users\Y700\Desktop\점원 커피주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85207"/>
            <a:ext cx="300037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Y700\Desktop\점원 커피제공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196" y="1205019"/>
            <a:ext cx="44005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Y700\Desktop\점원 주문취소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887" y="3345959"/>
            <a:ext cx="4029076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71587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점원 </a:t>
            </a:r>
            <a:r>
              <a:rPr lang="ko-KR" altLang="en-US" dirty="0" err="1" smtClean="0"/>
              <a:t>주문받기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1963" y="83568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점원 커피 제공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401963" y="3068960"/>
            <a:ext cx="3258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3.</a:t>
            </a:r>
            <a:r>
              <a:rPr lang="ko-KR" altLang="en-US" sz="1200" dirty="0" smtClean="0"/>
              <a:t>점원 주문취소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26619628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점장</a:t>
            </a:r>
            <a:r>
              <a:rPr lang="ko-KR" altLang="en-US" dirty="0" smtClean="0"/>
              <a:t> 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71587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err="1" smtClean="0"/>
              <a:t>점장</a:t>
            </a:r>
            <a:r>
              <a:rPr lang="ko-KR" altLang="en-US" dirty="0" smtClean="0"/>
              <a:t> 재료발주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25838" y="787273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점장재고확인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826163" y="896207"/>
            <a:ext cx="325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</a:t>
            </a:r>
            <a:r>
              <a:rPr lang="ko-KR" altLang="en-US" dirty="0" err="1" smtClean="0"/>
              <a:t>점장</a:t>
            </a:r>
            <a:r>
              <a:rPr lang="ko-KR" altLang="en-US" dirty="0" smtClean="0"/>
              <a:t> 주문내역확인</a:t>
            </a:r>
            <a:endParaRPr lang="ko-KR" altLang="en-US" dirty="0"/>
          </a:p>
        </p:txBody>
      </p:sp>
      <p:pic>
        <p:nvPicPr>
          <p:cNvPr id="3074" name="Picture 2" descr="C:\Users\Y700\Desktop\점장재료발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88" y="1085207"/>
            <a:ext cx="283845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Y700\Desktop\점장 재료확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38" y="1156605"/>
            <a:ext cx="26003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Y700\Desktop\점장주문내역확인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63" y="1296421"/>
            <a:ext cx="32766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Y700\Desktop\점장 자본금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86" y="2685367"/>
            <a:ext cx="21907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39086" y="2276872"/>
            <a:ext cx="211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</a:t>
            </a:r>
            <a:r>
              <a:rPr lang="ko-KR" altLang="en-US" dirty="0" err="1" smtClean="0"/>
              <a:t>점장</a:t>
            </a:r>
            <a:r>
              <a:rPr lang="ko-KR" altLang="en-US" dirty="0" smtClean="0"/>
              <a:t> 자본금확인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689252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T테마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defRPr sz="1050" b="1" dirty="0" err="1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CT테마</Template>
  <TotalTime>18251</TotalTime>
  <Words>160</Words>
  <Application>Microsoft Office PowerPoint</Application>
  <PresentationFormat>화면 슬라이드 쇼(4:3)</PresentationFormat>
  <Paragraphs>35</Paragraphs>
  <Slides>10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CT테마</vt:lpstr>
      <vt:lpstr>커피 매니지먼트 프로그램</vt:lpstr>
      <vt:lpstr>Purpose</vt:lpstr>
      <vt:lpstr>System Requirements</vt:lpstr>
      <vt:lpstr>System Architecture</vt:lpstr>
      <vt:lpstr>Processing Diagram</vt:lpstr>
      <vt:lpstr>Major Modules and Functions</vt:lpstr>
      <vt:lpstr>Interface Design</vt:lpstr>
      <vt:lpstr>점원인터페이스</vt:lpstr>
      <vt:lpstr>점장 인터페이스</vt:lpstr>
      <vt:lpstr>Simulation</vt:lpstr>
    </vt:vector>
  </TitlesOfParts>
  <Company>BlackEdition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플랫폼을 위한 Web 2.0기반  서비스 제공 미들웨어 기술 연구</dc:title>
  <dc:creator>Admin</dc:creator>
  <cp:lastModifiedBy>Y700</cp:lastModifiedBy>
  <cp:revision>735</cp:revision>
  <dcterms:created xsi:type="dcterms:W3CDTF">2009-05-29T08:22:21Z</dcterms:created>
  <dcterms:modified xsi:type="dcterms:W3CDTF">2016-11-09T07:18:49Z</dcterms:modified>
</cp:coreProperties>
</file>