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528" r:id="rId3"/>
    <p:sldId id="557" r:id="rId4"/>
    <p:sldId id="556" r:id="rId5"/>
    <p:sldId id="539" r:id="rId6"/>
    <p:sldId id="540" r:id="rId7"/>
    <p:sldId id="546" r:id="rId8"/>
    <p:sldId id="559" r:id="rId9"/>
    <p:sldId id="560" r:id="rId10"/>
    <p:sldId id="561" r:id="rId11"/>
    <p:sldId id="562" r:id="rId12"/>
    <p:sldId id="558" r:id="rId13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E4EEF8"/>
    <a:srgbClr val="CEEAB0"/>
    <a:srgbClr val="9ED561"/>
    <a:srgbClr val="B5CFE9"/>
    <a:srgbClr val="CAE8AA"/>
    <a:srgbClr val="115185"/>
    <a:srgbClr val="49CEE9"/>
    <a:srgbClr val="8FB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053" autoAdjust="0"/>
    <p:restoredTop sz="95046" autoAdjust="0"/>
  </p:normalViewPr>
  <p:slideViewPr>
    <p:cSldViewPr>
      <p:cViewPr>
        <p:scale>
          <a:sx n="80" d="100"/>
          <a:sy n="80" d="100"/>
        </p:scale>
        <p:origin x="6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625B-AF3B-45E9-A7FC-9F8556DC3F4E}" type="datetimeFigureOut">
              <a:rPr lang="ko-KR" altLang="en-US" smtClean="0"/>
              <a:pPr/>
              <a:t>2016-12-14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38097-E6F8-49FD-A91A-D2C8F3717F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7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7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/>
          </a:p>
        </p:txBody>
      </p:sp>
      <p:pic>
        <p:nvPicPr>
          <p:cNvPr id="1026" name="Picture 2"/>
          <p:cNvPicPr preferRelativeResize="0"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4" y="-24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de-DE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56"/>
            <a:ext cx="852487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de-DE" altLang="ko-KR" dirty="0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92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406" y="6215082"/>
            <a:ext cx="224567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ransition spd="med">
    <p:wipe dir="r"/>
  </p:transition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2000" indent="-1800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4000" indent="-179388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8000" indent="-18891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34" y="1785926"/>
            <a:ext cx="8162954" cy="909637"/>
          </a:xfrm>
        </p:spPr>
        <p:txBody>
          <a:bodyPr/>
          <a:lstStyle/>
          <a:p>
            <a:r>
              <a:rPr lang="ko-KR" altLang="en-US" dirty="0"/>
              <a:t>디지털 음원 유통 프로그램</a:t>
            </a:r>
            <a:endParaRPr lang="ko-KR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2357422" y="4929198"/>
            <a:ext cx="4429157" cy="785807"/>
          </a:xfrm>
        </p:spPr>
        <p:txBody>
          <a:bodyPr/>
          <a:lstStyle/>
          <a:p>
            <a:r>
              <a:rPr lang="en-US" altLang="ko-KR" sz="2000" dirty="0"/>
              <a:t>2016. 12. 16</a:t>
            </a:r>
          </a:p>
          <a:p>
            <a:r>
              <a:rPr lang="ko-KR" altLang="en-US" sz="2000" dirty="0"/>
              <a:t>윤수환</a:t>
            </a: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Design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4" y="1196752"/>
            <a:ext cx="3419952" cy="2362530"/>
          </a:xfrm>
        </p:spPr>
      </p:pic>
      <p:sp>
        <p:nvSpPr>
          <p:cNvPr id="5" name="직사각형 4"/>
          <p:cNvSpPr/>
          <p:nvPr/>
        </p:nvSpPr>
        <p:spPr>
          <a:xfrm>
            <a:off x="314324" y="827420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5.</a:t>
            </a:r>
            <a:r>
              <a:rPr lang="ko-KR" altLang="en-US" dirty="0"/>
              <a:t>구매내역확인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613856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Interface Design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4" y="1052736"/>
            <a:ext cx="3734321" cy="157184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07544"/>
            <a:ext cx="3181794" cy="17433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7544" y="2892599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</a:t>
            </a:r>
            <a:r>
              <a:rPr lang="ko-KR" altLang="en-US" dirty="0"/>
              <a:t>관리자메뉴</a:t>
            </a:r>
            <a:r>
              <a:rPr lang="en-US" altLang="ko-KR" dirty="0"/>
              <a:t>-</a:t>
            </a:r>
            <a:r>
              <a:rPr lang="ko-KR" altLang="en-US" dirty="0"/>
              <a:t>앨범추가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14324" y="734061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</a:t>
            </a:r>
            <a:r>
              <a:rPr lang="ko-KR" altLang="en-US" dirty="0"/>
              <a:t>관리자메뉴</a:t>
            </a:r>
            <a:r>
              <a:rPr lang="en-US" altLang="ko-KR" dirty="0"/>
              <a:t>-</a:t>
            </a:r>
            <a:r>
              <a:rPr lang="ko-KR" altLang="en-US" dirty="0"/>
              <a:t>음악가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232549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1922556"/>
          </a:xfrm>
        </p:spPr>
        <p:txBody>
          <a:bodyPr/>
          <a:lstStyle/>
          <a:p>
            <a:r>
              <a:rPr lang="en-US" altLang="ko-KR" sz="1800" dirty="0"/>
              <a:t>Make a plan that can show system requirements and </a:t>
            </a:r>
            <a:r>
              <a:rPr lang="en-US" altLang="ko-KR" sz="1800"/>
              <a:t>additional functions </a:t>
            </a:r>
            <a:r>
              <a:rPr lang="en-US" altLang="ko-KR" sz="1800" dirty="0"/>
              <a:t>before presentation so that we save time !!</a:t>
            </a:r>
          </a:p>
        </p:txBody>
      </p:sp>
    </p:spTree>
    <p:extLst>
      <p:ext uri="{BB962C8B-B14F-4D97-AF65-F5344CB8AC3E}">
        <p14:creationId xmlns:p14="http://schemas.microsoft.com/office/powerpoint/2010/main" val="2783207060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Purpose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프로그램은 디지털 음원을 유통하는데 필요한 프로그램이다</a:t>
            </a:r>
            <a:endParaRPr lang="en-US" altLang="ko-KR" dirty="0"/>
          </a:p>
          <a:p>
            <a:r>
              <a:rPr lang="ko-KR" altLang="en-US" dirty="0"/>
              <a:t>설계프로젝트</a:t>
            </a:r>
            <a:r>
              <a:rPr lang="en-US" altLang="ko-KR" dirty="0"/>
              <a:t>B 3</a:t>
            </a:r>
            <a:r>
              <a:rPr lang="ko-KR" altLang="en-US" dirty="0"/>
              <a:t>번째 프로젝트로 </a:t>
            </a:r>
            <a:r>
              <a:rPr lang="ko-KR" altLang="en-US" dirty="0" err="1"/>
              <a:t>파일입출력</a:t>
            </a:r>
            <a:r>
              <a:rPr lang="ko-KR" altLang="en-US" dirty="0"/>
              <a:t> 능력을 향상시키고 실전에서 사용할 수 있게 연습한다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217343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Requirements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Highlight your own additional functions</a:t>
            </a:r>
          </a:p>
          <a:p>
            <a:r>
              <a:rPr lang="ko-KR" altLang="en-US" dirty="0"/>
              <a:t>사람들이 가장 많이 구매한 음악가의 앨범들을 출력하는 </a:t>
            </a:r>
            <a:r>
              <a:rPr lang="en-US" altLang="ko-KR" dirty="0"/>
              <a:t>recommend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/>
              <a:t>전략패턴을 이용했다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3062932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626412"/>
          </a:xfrm>
        </p:spPr>
        <p:txBody>
          <a:bodyPr/>
          <a:lstStyle/>
          <a:p>
            <a:r>
              <a:rPr lang="en-US" altLang="ko-KR" sz="1800" dirty="0"/>
              <a:t>Explain overall modules of your system</a:t>
            </a:r>
            <a:endParaRPr lang="en-US" altLang="ko-KR" sz="1600" dirty="0"/>
          </a:p>
        </p:txBody>
      </p:sp>
      <p:pic>
        <p:nvPicPr>
          <p:cNvPr id="5" name="그림 4" descr="C:\Users\user\Desktop\그림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28373"/>
            <a:ext cx="5904656" cy="44516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1143712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Processing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1490508"/>
          </a:xfrm>
        </p:spPr>
        <p:txBody>
          <a:bodyPr/>
          <a:lstStyle/>
          <a:p>
            <a:r>
              <a:rPr lang="en-US" altLang="ko-KR" sz="1800" dirty="0"/>
              <a:t>Explain how the modules work</a:t>
            </a:r>
            <a:endParaRPr lang="en-US" altLang="ko-KR" sz="1600" dirty="0"/>
          </a:p>
        </p:txBody>
      </p:sp>
      <p:pic>
        <p:nvPicPr>
          <p:cNvPr id="5" name="그림 4" descr="C:\Users\user\Desktop\그림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246302" cy="40882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3988478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Major Modules and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2930668"/>
          </a:xfrm>
        </p:spPr>
        <p:txBody>
          <a:bodyPr/>
          <a:lstStyle/>
          <a:p>
            <a:r>
              <a:rPr lang="en-US" altLang="ko-KR" sz="1800" dirty="0"/>
              <a:t>Explain major modules, functions, and structures among whole modules in detail</a:t>
            </a:r>
          </a:p>
          <a:p>
            <a:r>
              <a:rPr lang="ko-KR" altLang="en-US" sz="1800" dirty="0"/>
              <a:t>전략패턴에 사용되는  </a:t>
            </a:r>
            <a:r>
              <a:rPr lang="en-US" altLang="ko-KR" sz="1800" dirty="0"/>
              <a:t>recommend</a:t>
            </a:r>
            <a:r>
              <a:rPr lang="ko-KR" altLang="en-US" sz="1800" dirty="0"/>
              <a:t>함수</a:t>
            </a:r>
            <a:endParaRPr lang="en-US" altLang="ko-KR" sz="1800" dirty="0"/>
          </a:p>
          <a:p>
            <a:r>
              <a:rPr lang="ko-KR" altLang="en-US" sz="1800" dirty="0"/>
              <a:t>앨범을 찾기 쉽게 해주는 </a:t>
            </a:r>
            <a:r>
              <a:rPr lang="en-US" altLang="ko-KR" sz="1800" dirty="0"/>
              <a:t>search</a:t>
            </a:r>
            <a:r>
              <a:rPr lang="ko-KR" altLang="en-US" sz="1800" dirty="0"/>
              <a:t>함수들</a:t>
            </a:r>
            <a:endParaRPr lang="en-US" altLang="ko-KR" sz="18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6395923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1922556"/>
          </a:xfrm>
        </p:spPr>
        <p:txBody>
          <a:bodyPr/>
          <a:lstStyle/>
          <a:p>
            <a:r>
              <a:rPr lang="en-US" altLang="ko-KR" sz="1800" dirty="0"/>
              <a:t>Show interface of your system</a:t>
            </a: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42" y="1412776"/>
            <a:ext cx="1952898" cy="1914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4324" y="1052736"/>
            <a:ext cx="267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시작메뉴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10" y="1422068"/>
            <a:ext cx="2981741" cy="1562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904" y="1412776"/>
            <a:ext cx="2172003" cy="20195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61910" y="1052736"/>
            <a:ext cx="262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사용자메뉴</a:t>
            </a:r>
            <a:r>
              <a:rPr lang="en-US" altLang="ko-KR" dirty="0"/>
              <a:t>-</a:t>
            </a:r>
            <a:r>
              <a:rPr lang="ko-KR" altLang="en-US" dirty="0"/>
              <a:t>회원가입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31904" y="1052736"/>
            <a:ext cx="245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사용자메뉴</a:t>
            </a:r>
            <a:r>
              <a:rPr lang="en-US" altLang="ko-KR" dirty="0"/>
              <a:t>-</a:t>
            </a:r>
            <a:r>
              <a:rPr lang="ko-KR" altLang="en-US" dirty="0"/>
              <a:t>로그인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42" y="4035280"/>
            <a:ext cx="2591162" cy="17337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0442" y="3696900"/>
            <a:ext cx="25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사용자메뉴</a:t>
            </a:r>
            <a:r>
              <a:rPr lang="en-US" altLang="ko-KR" dirty="0"/>
              <a:t>-</a:t>
            </a:r>
            <a:r>
              <a:rPr lang="ko-KR" altLang="en-US" dirty="0" err="1"/>
              <a:t>로그인후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390037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Show interface of your system</a:t>
            </a:r>
            <a:endParaRPr lang="en-US" altLang="ko-KR" sz="1600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4" y="3391103"/>
            <a:ext cx="5477639" cy="25244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4" y="1553219"/>
            <a:ext cx="2972215" cy="1038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324" y="1196752"/>
            <a:ext cx="252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음악검색</a:t>
            </a:r>
            <a:r>
              <a:rPr lang="en-US" altLang="ko-KR" dirty="0"/>
              <a:t>-</a:t>
            </a:r>
            <a:r>
              <a:rPr lang="ko-KR" altLang="en-US" dirty="0"/>
              <a:t>아이디검색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214" y="2865145"/>
            <a:ext cx="252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음악검색</a:t>
            </a:r>
            <a:r>
              <a:rPr lang="en-US" altLang="ko-KR" dirty="0"/>
              <a:t>-</a:t>
            </a:r>
            <a:r>
              <a:rPr lang="ko-KR" altLang="en-US" dirty="0"/>
              <a:t>이름검색</a:t>
            </a:r>
          </a:p>
        </p:txBody>
      </p:sp>
    </p:spTree>
    <p:extLst>
      <p:ext uri="{BB962C8B-B14F-4D97-AF65-F5344CB8AC3E}">
        <p14:creationId xmlns:p14="http://schemas.microsoft.com/office/powerpoint/2010/main" val="421373141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Design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157" y="1043064"/>
            <a:ext cx="3534268" cy="170521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31" y="1052736"/>
            <a:ext cx="3238952" cy="48489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7303" y="703421"/>
            <a:ext cx="252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음악추천</a:t>
            </a:r>
            <a:r>
              <a:rPr lang="en-US" altLang="ko-KR" dirty="0"/>
              <a:t>-top10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7157" y="703421"/>
            <a:ext cx="31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 음악추천 </a:t>
            </a:r>
            <a:r>
              <a:rPr lang="en-US" altLang="ko-KR" dirty="0"/>
              <a:t>–best composer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436256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defRPr sz="1050" b="1" dirty="0" err="1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CT테마</Template>
  <TotalTime>18254</TotalTime>
  <Words>186</Words>
  <Application>Microsoft Office PowerPoint</Application>
  <PresentationFormat>화면 슬라이드 쇼(4:3)</PresentationFormat>
  <Paragraphs>40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굴림</vt:lpstr>
      <vt:lpstr>맑은 고딕</vt:lpstr>
      <vt:lpstr>Arial</vt:lpstr>
      <vt:lpstr>Wingdings</vt:lpstr>
      <vt:lpstr>CT테마</vt:lpstr>
      <vt:lpstr>디지털 음원 유통 프로그램</vt:lpstr>
      <vt:lpstr>Purpose</vt:lpstr>
      <vt:lpstr>System Requirements</vt:lpstr>
      <vt:lpstr>System Architecture</vt:lpstr>
      <vt:lpstr>Processing Diagram</vt:lpstr>
      <vt:lpstr>Major Modules and Functions</vt:lpstr>
      <vt:lpstr>Interface Design</vt:lpstr>
      <vt:lpstr>Interface Design</vt:lpstr>
      <vt:lpstr>Interface Design</vt:lpstr>
      <vt:lpstr>Interface Design</vt:lpstr>
      <vt:lpstr>Interface Design</vt:lpstr>
      <vt:lpstr>Simulation</vt:lpstr>
    </vt:vector>
  </TitlesOfParts>
  <Company>BlackEdition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윤수환</cp:lastModifiedBy>
  <cp:revision>734</cp:revision>
  <dcterms:created xsi:type="dcterms:W3CDTF">2009-05-29T08:22:21Z</dcterms:created>
  <dcterms:modified xsi:type="dcterms:W3CDTF">2016-12-14T07:07:51Z</dcterms:modified>
</cp:coreProperties>
</file>