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6"/>
  </p:normalViewPr>
  <p:slideViewPr>
    <p:cSldViewPr snapToGrid="0" showGuides="1">
      <p:cViewPr>
        <p:scale>
          <a:sx n="105" d="100"/>
          <a:sy n="105" d="100"/>
        </p:scale>
        <p:origin x="16" y="5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367E-2B3A-1D46-8CCB-FA2B07379E8B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0FC0-F1B2-C24E-AB93-ACA7D07288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74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604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C0FC0-F1B2-C24E-AB93-ACA7D072887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93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A38F-697D-EEBC-2CEC-820EE75F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7BE1B-4ACA-13B4-3EF3-0F848F17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D77-9E5B-E528-BB5B-31E87A3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3E58-3EE4-8F8F-5376-A4A8E5E6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5DAC-CBC6-857D-44A6-1EABB2A5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89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E746-73B2-A891-5732-283AAB0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5B7-8E7C-B594-5C96-EF2086A7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DDB6-9689-C710-A7A6-12A10A95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E36E-3284-18B1-D745-3CF4E2B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0621-4FF6-B4EB-EF47-5212588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87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B8152-FE85-BAAF-7CE9-7C27C15F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279F-BE35-C214-C1F6-8CD8A674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0E49-54C9-22C3-B0C6-1E2D0DAA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564E-EDB2-D885-9D4A-686E630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B537-08DE-ACCF-C92F-E3EF2679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15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C51-B4CF-8E70-5B65-8E603CF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3415-6802-00E8-1154-17C97762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F9CE-DD17-1A83-8EEE-FEF61D0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E363-C6FD-7C90-DF78-FDDEAD61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D768-9C66-14B6-AF37-C66642F1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89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0BF4-3549-CBAC-159C-4690EB25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EC1-6CF6-F044-0451-A8222A9C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5F0D-83BC-3C1B-ADFC-D9CABB5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EC28-1044-D7A8-C287-FE9B1FC6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E75D-1CBF-5B8B-ED25-67CD2296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63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00E-4743-8E0C-CAE5-5475A0E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1A77-C919-732D-2564-5A2544403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EE14D-F2B5-D3D1-2EBD-EE6ACA1F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53A6-28F3-B501-32E7-A6541328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413C-D384-6050-59AA-B6A220E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007F-DA7D-D192-8E6E-BF57D31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7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E58E-79CC-FE82-0329-7D43E82C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38796-77BF-B143-57CA-6D26308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6961-D7EA-29E7-7B8C-C7CEB6A1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8CCCF-42E7-F141-60D4-7D12EDAC4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A208D-81EA-392D-14F4-75A90AE5F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3DE38-7A69-28DD-8B1F-958E00B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909A-276D-306B-58B2-98A523FB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D83F-8A2A-25A9-BF17-02411F18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19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A04-8F2C-2351-ACF9-0F0DEDAB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5E97-DAD3-5F7A-E797-247C708C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B32A-27F1-F603-3140-1795F36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0E96-F7C2-6098-ED6E-C6E5DE1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52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55286-42BF-D5B3-349D-80A82C34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28AAF-AA31-2061-4324-C4A418B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5606-BE45-5810-DCA3-6CCBF10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03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6C9A-7FD0-B31E-1242-94A9AA0D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9E45-912E-1A8E-93F1-25529D9F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95B3-BC43-48E7-89E7-2F83F526F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B25E-F48B-D0DC-592E-2CC8B2FF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BBA9-B2E1-F90A-78C2-39D3FDB9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359D-7430-C34D-F4A3-6B34949D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19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78F1-1CDE-3A45-E878-AA95B6A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9CB7D-CFF3-29B5-B707-6A9EAC82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F9C10-D5D2-8F71-CAE9-044EFB3A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648C-44B4-FD87-6B9F-899B2C4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C561-4077-2EEF-CD76-2F76436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D125-71EF-A8E4-928B-63E261F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94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6C46A-46CB-777A-547E-FE31F5A7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07F5-CA7F-ED32-9F3C-27B842C5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5ADF-A34B-3B0C-39D8-333BDA22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8D9F-4EF2-1E4A-844A-267FCCD33774}" type="datetimeFigureOut">
              <a:rPr lang="en-TW" smtClean="0"/>
              <a:t>2022/11/8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AAD3-44E9-9FE0-C1A6-5CCB2B90D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2E3D-9756-4DD3-60F4-8CF1AFC11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E269-A998-EE48-8498-36780E9FEEC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95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E37E3B3-53D4-63E6-C4F4-14B13545C7E0}"/>
              </a:ext>
            </a:extLst>
          </p:cNvPr>
          <p:cNvGrpSpPr/>
          <p:nvPr/>
        </p:nvGrpSpPr>
        <p:grpSpPr>
          <a:xfrm>
            <a:off x="1816768" y="-39691"/>
            <a:ext cx="7892716" cy="7354898"/>
            <a:chOff x="1816768" y="-39691"/>
            <a:chExt cx="7892716" cy="73548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627E4A-8CAA-D94C-817D-2B3B21881417}"/>
                </a:ext>
              </a:extLst>
            </p:cNvPr>
            <p:cNvSpPr/>
            <p:nvPr/>
          </p:nvSpPr>
          <p:spPr>
            <a:xfrm>
              <a:off x="1816768" y="20469"/>
              <a:ext cx="7892716" cy="7294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34" name="Picture 33" descr="Chart, line chart&#10;&#10;Description automatically generated">
              <a:extLst>
                <a:ext uri="{FF2B5EF4-FFF2-40B4-BE49-F238E27FC236}">
                  <a16:creationId xmlns:a16="http://schemas.microsoft.com/office/drawing/2014/main" id="{5D997F85-2188-356A-44E7-EF62B6501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54"/>
            <a:stretch/>
          </p:blipFill>
          <p:spPr>
            <a:xfrm>
              <a:off x="2387374" y="819453"/>
              <a:ext cx="7156800" cy="599786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25D62-1A4D-F3E5-5E97-164DE61A350D}"/>
                </a:ext>
              </a:extLst>
            </p:cNvPr>
            <p:cNvSpPr txBox="1"/>
            <p:nvPr/>
          </p:nvSpPr>
          <p:spPr>
            <a:xfrm>
              <a:off x="2875331" y="692985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FEDA92-30C5-DCA7-4D99-558D953BC783}"/>
                </a:ext>
              </a:extLst>
            </p:cNvPr>
            <p:cNvSpPr txBox="1"/>
            <p:nvPr/>
          </p:nvSpPr>
          <p:spPr>
            <a:xfrm>
              <a:off x="6091495" y="690359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B6E650-D7F5-D417-3D5C-D0C159D0CEF8}"/>
                </a:ext>
              </a:extLst>
            </p:cNvPr>
            <p:cNvSpPr txBox="1"/>
            <p:nvPr/>
          </p:nvSpPr>
          <p:spPr>
            <a:xfrm rot="16200000">
              <a:off x="1421928" y="1677412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Sleep Time (mins)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CDF72E-9C91-9365-7AAA-B767F88B6723}"/>
                </a:ext>
              </a:extLst>
            </p:cNvPr>
            <p:cNvSpPr txBox="1"/>
            <p:nvPr/>
          </p:nvSpPr>
          <p:spPr>
            <a:xfrm rot="16200000">
              <a:off x="1421928" y="352779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TV Time (mins)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2E835A-500B-2940-12DC-2BA31B0E5FFB}"/>
                </a:ext>
              </a:extLst>
            </p:cNvPr>
            <p:cNvSpPr txBox="1"/>
            <p:nvPr/>
          </p:nvSpPr>
          <p:spPr>
            <a:xfrm rot="16200000">
              <a:off x="1421928" y="5412355"/>
              <a:ext cx="18288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Work Time (mins)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767E41-F3DC-8C87-4FFA-9523301642D9}"/>
                </a:ext>
              </a:extLst>
            </p:cNvPr>
            <p:cNvCxnSpPr>
              <a:cxnSpLocks/>
            </p:cNvCxnSpPr>
            <p:nvPr/>
          </p:nvCxnSpPr>
          <p:spPr>
            <a:xfrm>
              <a:off x="2875331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43D0FD-DC60-1B92-76BD-AF87B9E6387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447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4AE658-D61B-8F6A-AB5D-BBF4A8410ABC}"/>
                </a:ext>
              </a:extLst>
            </p:cNvPr>
            <p:cNvCxnSpPr>
              <a:cxnSpLocks/>
            </p:cNvCxnSpPr>
            <p:nvPr/>
          </p:nvCxnSpPr>
          <p:spPr>
            <a:xfrm>
              <a:off x="9537304" y="819453"/>
              <a:ext cx="0" cy="5997869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41F2B9-29A0-1267-B1FC-E39D01B2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985138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04134A-B305-937A-C0C2-4268AB2F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286585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128BDB-DB0E-3D1A-A537-156ADB156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4764906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1EF2E74-E508-610F-5827-7E369158A0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568" y="6620894"/>
              <a:ext cx="7140689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E8EB8E-BBA1-1E40-D50D-B5E4B30C6476}"/>
                </a:ext>
              </a:extLst>
            </p:cNvPr>
            <p:cNvSpPr txBox="1"/>
            <p:nvPr/>
          </p:nvSpPr>
          <p:spPr>
            <a:xfrm>
              <a:off x="2865282" y="6893340"/>
              <a:ext cx="66619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Number of Household Children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AB8AA0-0B0D-1434-D3CB-4FAD84E3520E}"/>
                </a:ext>
              </a:extLst>
            </p:cNvPr>
            <p:cNvSpPr txBox="1"/>
            <p:nvPr/>
          </p:nvSpPr>
          <p:spPr>
            <a:xfrm>
              <a:off x="1816768" y="-39691"/>
              <a:ext cx="7892716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2200" dirty="0"/>
                <a:t>The Trend Between the Number of Household Children and </a:t>
              </a:r>
            </a:p>
            <a:p>
              <a:r>
                <a:rPr lang="en-US" sz="2200" dirty="0"/>
                <a:t>the Time Spent on Sleeping, Watching TV, and Work</a:t>
              </a:r>
              <a:endParaRPr lang="en-TW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2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79D5F75-7F61-A954-7E11-D644D39D0DAB}"/>
              </a:ext>
            </a:extLst>
          </p:cNvPr>
          <p:cNvGrpSpPr/>
          <p:nvPr/>
        </p:nvGrpSpPr>
        <p:grpSpPr>
          <a:xfrm>
            <a:off x="1266593" y="50373"/>
            <a:ext cx="8460731" cy="6856033"/>
            <a:chOff x="1266593" y="50373"/>
            <a:chExt cx="8460731" cy="68560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BE15C2-0A5D-29DB-E629-297464089745}"/>
                </a:ext>
              </a:extLst>
            </p:cNvPr>
            <p:cNvSpPr/>
            <p:nvPr/>
          </p:nvSpPr>
          <p:spPr>
            <a:xfrm>
              <a:off x="1266593" y="50373"/>
              <a:ext cx="8460731" cy="68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pic>
          <p:nvPicPr>
            <p:cNvPr id="3" name="Picture 2" descr="Chart, waterfall chart&#10;&#10;Description automatically generated">
              <a:extLst>
                <a:ext uri="{FF2B5EF4-FFF2-40B4-BE49-F238E27FC236}">
                  <a16:creationId xmlns:a16="http://schemas.microsoft.com/office/drawing/2014/main" id="{2F135BBA-6135-D60A-740C-9C1173CD2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38"/>
            <a:stretch/>
          </p:blipFill>
          <p:spPr>
            <a:xfrm>
              <a:off x="1651603" y="733927"/>
              <a:ext cx="7772400" cy="56612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8012D0-1F6D-B4E9-1C04-1699EEBFCAD7}"/>
                </a:ext>
              </a:extLst>
            </p:cNvPr>
            <p:cNvSpPr txBox="1"/>
            <p:nvPr/>
          </p:nvSpPr>
          <p:spPr>
            <a:xfrm>
              <a:off x="1266593" y="6413963"/>
              <a:ext cx="8157410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sz="1600" dirty="0"/>
                <a:t>The Difference in Time spent on each acitivity of those who have children</a:t>
              </a:r>
            </a:p>
            <a:p>
              <a:r>
                <a:rPr lang="en-TW" sz="1600" dirty="0"/>
                <a:t> compared to those without children (minutes)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233944-3013-0E57-A2E1-992AEC5C0AB8}"/>
                </a:ext>
              </a:extLst>
            </p:cNvPr>
            <p:cNvSpPr txBox="1"/>
            <p:nvPr/>
          </p:nvSpPr>
          <p:spPr>
            <a:xfrm>
              <a:off x="1370866" y="50373"/>
              <a:ext cx="81574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The top-10 activities in terms of the d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ifference in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t</a:t>
              </a:r>
              <a:r>
                <a:rPr lang="en-TW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ime spent on each acitivity of those who have children compared to those without children (minutes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)</a:t>
              </a:r>
              <a:endParaRPr lang="en-TW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1E3C8-A72C-5849-3690-D43ABAE8E454}"/>
                </a:ext>
              </a:extLst>
            </p:cNvPr>
            <p:cNvSpPr txBox="1"/>
            <p:nvPr/>
          </p:nvSpPr>
          <p:spPr>
            <a:xfrm>
              <a:off x="2658759" y="801271"/>
              <a:ext cx="32161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9C3D3-F190-9D35-1064-37A4834F1125}"/>
                </a:ext>
              </a:extLst>
            </p:cNvPr>
            <p:cNvSpPr txBox="1"/>
            <p:nvPr/>
          </p:nvSpPr>
          <p:spPr>
            <a:xfrm>
              <a:off x="5874923" y="798645"/>
              <a:ext cx="33738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B0184C-9B7A-212A-29AB-A331D3633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91" y="967358"/>
              <a:ext cx="0" cy="5446605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5536A1-E5FE-242E-5BA8-5D1D01DB9E9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597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A458EF-C178-98B8-DD18-984E60583532}"/>
                </a:ext>
              </a:extLst>
            </p:cNvPr>
            <p:cNvCxnSpPr>
              <a:cxnSpLocks/>
            </p:cNvCxnSpPr>
            <p:nvPr/>
          </p:nvCxnSpPr>
          <p:spPr>
            <a:xfrm>
              <a:off x="9411971" y="733927"/>
              <a:ext cx="0" cy="5680036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3C18A9E-B1D8-7AD0-C2C6-601F224F01DC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1118937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3C3079-ED58-1C82-C364-EE0D197E94C1}"/>
                </a:ext>
              </a:extLst>
            </p:cNvPr>
            <p:cNvCxnSpPr>
              <a:cxnSpLocks/>
            </p:cNvCxnSpPr>
            <p:nvPr/>
          </p:nvCxnSpPr>
          <p:spPr>
            <a:xfrm>
              <a:off x="1639571" y="6096000"/>
              <a:ext cx="7772400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BDE44-6565-E254-FBED-FB2B31585E33}"/>
              </a:ext>
            </a:extLst>
          </p:cNvPr>
          <p:cNvGrpSpPr/>
          <p:nvPr/>
        </p:nvGrpSpPr>
        <p:grpSpPr>
          <a:xfrm>
            <a:off x="2474976" y="50373"/>
            <a:ext cx="7022592" cy="6856033"/>
            <a:chOff x="2474976" y="50373"/>
            <a:chExt cx="7022592" cy="68560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71FBFC-9ED4-4E47-FB52-13D33EF28C77}"/>
                </a:ext>
              </a:extLst>
            </p:cNvPr>
            <p:cNvSpPr/>
            <p:nvPr/>
          </p:nvSpPr>
          <p:spPr>
            <a:xfrm>
              <a:off x="2474976" y="50373"/>
              <a:ext cx="7022592" cy="68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935DF220-9178-657D-02DD-B738A589D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9" t="5827" r="86"/>
            <a:stretch/>
          </p:blipFill>
          <p:spPr>
            <a:xfrm>
              <a:off x="3406729" y="640201"/>
              <a:ext cx="5061549" cy="59582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466B4D-C115-E2AF-5EAD-BD45B87DC286}"/>
                </a:ext>
              </a:extLst>
            </p:cNvPr>
            <p:cNvSpPr txBox="1"/>
            <p:nvPr/>
          </p:nvSpPr>
          <p:spPr>
            <a:xfrm>
              <a:off x="4181856" y="6559296"/>
              <a:ext cx="384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year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32C979-F706-EFF2-63BA-6601C7BD510B}"/>
                </a:ext>
              </a:extLst>
            </p:cNvPr>
            <p:cNvSpPr txBox="1"/>
            <p:nvPr/>
          </p:nvSpPr>
          <p:spPr>
            <a:xfrm rot="16200000">
              <a:off x="1322538" y="3480814"/>
              <a:ext cx="38461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Avg.  Time (mins)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445EDE-7494-55AD-682D-51C22E827FBC}"/>
                </a:ext>
              </a:extLst>
            </p:cNvPr>
            <p:cNvSpPr txBox="1"/>
            <p:nvPr/>
          </p:nvSpPr>
          <p:spPr>
            <a:xfrm>
              <a:off x="2474976" y="130152"/>
              <a:ext cx="70225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US" sz="2000" dirty="0"/>
                <a:t>The Time on the Top-5 Activities over Time (2015-2021)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2337FD-101A-9039-644E-E30D95AFB7E3}"/>
                </a:ext>
              </a:extLst>
            </p:cNvPr>
            <p:cNvSpPr txBox="1"/>
            <p:nvPr/>
          </p:nvSpPr>
          <p:spPr>
            <a:xfrm>
              <a:off x="3829191" y="487678"/>
              <a:ext cx="2266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Male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7760C4-C69B-F00A-64C6-601C05F852DB}"/>
                </a:ext>
              </a:extLst>
            </p:cNvPr>
            <p:cNvSpPr txBox="1"/>
            <p:nvPr/>
          </p:nvSpPr>
          <p:spPr>
            <a:xfrm>
              <a:off x="6163702" y="487677"/>
              <a:ext cx="2268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TW"/>
              </a:defPPr>
              <a:lvl1pPr algn="ctr">
                <a:defRPr b="1"/>
              </a:lvl1pPr>
            </a:lstStyle>
            <a:p>
              <a:r>
                <a:rPr lang="en-TW" dirty="0"/>
                <a:t>Female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9452AC-5778-024B-2D90-669E5CADB6E0}"/>
                </a:ext>
              </a:extLst>
            </p:cNvPr>
            <p:cNvCxnSpPr>
              <a:cxnSpLocks/>
            </p:cNvCxnSpPr>
            <p:nvPr/>
          </p:nvCxnSpPr>
          <p:spPr>
            <a:xfrm>
              <a:off x="3822116" y="640201"/>
              <a:ext cx="0" cy="5958227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AE9B9-2864-5F5A-0AD8-91595D15BE9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729" y="6251769"/>
              <a:ext cx="5037165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E46CFFD-4A90-4A0C-4288-BE3D23047D4D}"/>
                </a:ext>
              </a:extLst>
            </p:cNvPr>
            <p:cNvCxnSpPr>
              <a:cxnSpLocks/>
            </p:cNvCxnSpPr>
            <p:nvPr/>
          </p:nvCxnSpPr>
          <p:spPr>
            <a:xfrm>
              <a:off x="8456086" y="640201"/>
              <a:ext cx="0" cy="5958227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FFF2D2-1520-214E-1AB5-784FA3B18C95}"/>
                </a:ext>
              </a:extLst>
            </p:cNvPr>
            <p:cNvCxnSpPr>
              <a:cxnSpLocks/>
            </p:cNvCxnSpPr>
            <p:nvPr/>
          </p:nvCxnSpPr>
          <p:spPr>
            <a:xfrm>
              <a:off x="3406729" y="801252"/>
              <a:ext cx="5037165" cy="0"/>
            </a:xfrm>
            <a:prstGeom prst="straightConnector1">
              <a:avLst/>
            </a:prstGeom>
            <a:solidFill>
              <a:schemeClr val="bg1"/>
            </a:solid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7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122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8</cp:revision>
  <dcterms:created xsi:type="dcterms:W3CDTF">2022-11-08T23:29:33Z</dcterms:created>
  <dcterms:modified xsi:type="dcterms:W3CDTF">2022-11-09T03:29:29Z</dcterms:modified>
</cp:coreProperties>
</file>