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328" r:id="rId5"/>
    <p:sldId id="329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5"/>
    <p:restoredTop sz="97030"/>
  </p:normalViewPr>
  <p:slideViewPr>
    <p:cSldViewPr snapToGrid="0" showGuides="1">
      <p:cViewPr varScale="1">
        <p:scale>
          <a:sx n="114" d="100"/>
          <a:sy n="114" d="100"/>
        </p:scale>
        <p:origin x="200" y="9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A7FD-62C4-4D47-A619-12FE351CA969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AE8F-FE77-AF43-A2EE-74022B440C8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661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35d46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35d46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1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2F-FFA9-AD30-497B-372A2287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D9E41-6239-8C09-12E2-98D8FB30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5B08-8C76-41D7-1E84-DBDC50F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452E-7979-7FA2-86FC-E416575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D305-BBA0-DA2D-9EBD-ECA1CACD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4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939-6608-D69D-34D0-1F96AC1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1845D-468D-56B0-84F7-529BEBD3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8538-B767-412E-79DA-2D911E4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806F-0F5C-E188-94B2-EFBCC29C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BBA3-F0D8-36B9-5B21-1B4A43DE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865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03AED-CED0-B904-5A79-737E2F12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F76FE-F0F2-E3EF-149C-797FF76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D121-D3CD-0978-6FE2-43F88A3B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2AD1-4B05-95D7-FF9E-AD47D0B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4B09-4993-8E0C-F8FA-8C5ED03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42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13E2-722B-55CA-0E7C-DE1D7DE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D8AD-FEA9-52D6-56CA-ADA2E56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7D3E-BF8C-FF50-0DA3-F145EDB9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8499-0884-CB48-19B0-A72C00F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CF88-F973-5677-12B6-C7E2AF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155C-4D1A-53C3-B58A-62053BC3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F082B-0F51-7550-BB34-AA71C48C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4508-CA34-323A-C0B7-CAC240B5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B137-E94C-A78E-D0BB-670A847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B893-C33F-6290-BB5D-A8794938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87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951C-BDF0-C22B-5778-B69E2F33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A1C8-D310-12F9-F074-92EB9E4F8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7C04-BC31-82D5-C391-6E32ECAA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59D-BA99-4371-A444-549F566F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2E55-16C2-F987-7564-BA9ED8F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E296-8CB6-87A3-853D-53841CFB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2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66D-EF1C-DCB5-2EBE-FC572DB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FCF3-03D1-3F63-7DC4-D4D0BE4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6381E-AA3A-06BB-0C69-D57E0302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4F5CC-65DA-46EC-5778-C3E691C1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10F5-478F-7E8F-0042-CF0963EE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DFEA-F8F3-872B-266C-CD8DD8F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36B34-9A60-A157-E42B-19931394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257F-B634-5DB5-8DEA-AADD7DB0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7192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605-B282-2773-B076-28437F3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F821-8113-968C-09B8-B12886EA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0296-C810-1AE4-BA8C-B00D016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884F-FF7F-596C-A06B-EE17222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711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74BD0-D519-5A0A-D323-D34190A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780BB-9346-4058-0947-22CEE79F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0EB8-123D-5558-F190-1BB8C04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5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5681-D64C-F775-9CA7-7E6775A8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400B-4E93-3ECF-AD40-E94240EC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9232A-F92B-A330-A790-B503C0A60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7083-67A8-0954-038B-722E4CA9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3F78-D037-9960-7A91-5450596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2D6-99FC-8596-5738-C256D64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899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519-C481-D70C-2B38-2A6051C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A7604-ACD3-B14E-7CA2-E1E6CCBC8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3FA3-77E3-905D-95EA-1690C464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D025-27DB-2680-B332-E76603C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AFEC-2CA1-2859-E624-874A8AEA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BFC9-6D45-0EAC-54C7-788F0AF1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77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CA290-F0F7-6C61-3E8D-4B2F3F2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C91D-5530-C09A-70D2-162494EE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A92E1-C1AB-D773-919C-E524E6F4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E68D-CEB0-964B-BAA1-D92027963770}" type="datetimeFigureOut">
              <a:rPr lang="en-TW" smtClean="0"/>
              <a:t>2023/4/20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F05C-0B47-8843-05DF-A629D4BED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4FF-3FEE-97CF-5FF1-FA6492F52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F60-18BC-424C-BC59-C29802C09F9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3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7104888" y="420623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7104888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978153" y="42367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978152" y="3105911"/>
            <a:ext cx="4425696" cy="21214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104888" y="5465170"/>
            <a:ext cx="44256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1978152" y="5465169"/>
            <a:ext cx="44256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248966" y="1065829"/>
            <a:ext cx="2121409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Positive </a:t>
            </a:r>
          </a:p>
          <a:p>
            <a:r>
              <a:rPr lang="en-TW" dirty="0"/>
              <a:t>Sentiment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259604" y="3761754"/>
            <a:ext cx="210013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TW"/>
            </a:defPPr>
            <a:lvl1pPr algn="ctr">
              <a:defRPr sz="2400" b="1"/>
            </a:lvl1pPr>
          </a:lstStyle>
          <a:p>
            <a:r>
              <a:rPr lang="en-TW" dirty="0"/>
              <a:t>Negative </a:t>
            </a:r>
          </a:p>
          <a:p>
            <a:r>
              <a:rPr lang="en-TW" dirty="0"/>
              <a:t>Sentiment</a:t>
            </a:r>
          </a:p>
        </p:txBody>
      </p:sp>
      <p:pic>
        <p:nvPicPr>
          <p:cNvPr id="25" name="Graphic 24" descr="Grinning face outline with solid fill">
            <a:extLst>
              <a:ext uri="{FF2B5EF4-FFF2-40B4-BE49-F238E27FC236}">
                <a16:creationId xmlns:a16="http://schemas.microsoft.com/office/drawing/2014/main" id="{A041B45A-168B-F451-C749-565DC4A8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980" y="1157327"/>
            <a:ext cx="648000" cy="648000"/>
          </a:xfrm>
          <a:prstGeom prst="rect">
            <a:avLst/>
          </a:prstGeom>
        </p:spPr>
      </p:pic>
      <p:pic>
        <p:nvPicPr>
          <p:cNvPr id="27" name="Graphic 26" descr="Sad face outline with solid fill">
            <a:extLst>
              <a:ext uri="{FF2B5EF4-FFF2-40B4-BE49-F238E27FC236}">
                <a16:creationId xmlns:a16="http://schemas.microsoft.com/office/drawing/2014/main" id="{E34B0989-D2D7-FB31-0DBC-A6CD75771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980" y="3853252"/>
            <a:ext cx="648000" cy="648000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2C63C4-AD47-138C-A493-FDE27E4EC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826" y="6005460"/>
            <a:ext cx="537047" cy="68400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EE54772-84E4-55AB-07F4-C7B3CF49B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552" y="6006572"/>
            <a:ext cx="582469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059FA-5510-7B4A-21AE-B52FA1C87325}"/>
              </a:ext>
            </a:extLst>
          </p:cNvPr>
          <p:cNvSpPr/>
          <p:nvPr/>
        </p:nvSpPr>
        <p:spPr>
          <a:xfrm>
            <a:off x="6446521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It's so brilliant that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lovewins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 - now extend the equality to women's rights 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abortionrights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6446521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My body, my life. You fuck it up in a way I'm not prepared for and I will kill you.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65226-7962-74C0-7959-FFF8A913AD7E}"/>
              </a:ext>
            </a:extLst>
          </p:cNvPr>
          <p:cNvSpPr/>
          <p:nvPr/>
        </p:nvSpPr>
        <p:spPr>
          <a:xfrm>
            <a:off x="1311047" y="292644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A pregnancy, planned or unplanned, brings spouses, families &amp; everyone closer to each other. #Life is beautiful! #USA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E4FDE-A6BA-1F79-5998-F52340EBE7C3}"/>
              </a:ext>
            </a:extLst>
          </p:cNvPr>
          <p:cNvSpPr/>
          <p:nvPr/>
        </p:nvSpPr>
        <p:spPr>
          <a:xfrm>
            <a:off x="1311047" y="4456188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#</a:t>
            </a:r>
            <a:r>
              <a:rPr lang="en-US" sz="2200" dirty="0" err="1">
                <a:solidFill>
                  <a:schemeClr val="tx1"/>
                </a:solidFill>
                <a:latin typeface="-apple-system"/>
              </a:rPr>
              <a:t>DonRients</a:t>
            </a:r>
            <a:r>
              <a:rPr lang="en-US" sz="2200" dirty="0">
                <a:solidFill>
                  <a:schemeClr val="tx1"/>
                </a:solidFill>
                <a:latin typeface="-apple-system"/>
              </a:rPr>
              <a:t>: people aren't just killed by guns.  9 people died and that's sad.  But how many die daily from #abortion?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63AFC-F7CD-5632-0A5C-2634630A78A1}"/>
              </a:ext>
            </a:extLst>
          </p:cNvPr>
          <p:cNvSpPr txBox="1"/>
          <p:nvPr/>
        </p:nvSpPr>
        <p:spPr>
          <a:xfrm>
            <a:off x="7223761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In-favor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2088287" y="6396335"/>
            <a:ext cx="2871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Stance = Against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20794-71B8-C44F-27F6-E95900F38310}"/>
              </a:ext>
            </a:extLst>
          </p:cNvPr>
          <p:cNvSpPr txBox="1"/>
          <p:nvPr/>
        </p:nvSpPr>
        <p:spPr>
          <a:xfrm rot="16200000">
            <a:off x="-291615" y="712273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7D55A-1D20-E931-0C8B-D57FB0BCC5B7}"/>
              </a:ext>
            </a:extLst>
          </p:cNvPr>
          <p:cNvSpPr txBox="1"/>
          <p:nvPr/>
        </p:nvSpPr>
        <p:spPr>
          <a:xfrm rot="16200000">
            <a:off x="-291614" y="5095273"/>
            <a:ext cx="190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</a:t>
            </a:r>
          </a:p>
          <a:p>
            <a:pPr algn="ctr"/>
            <a:r>
              <a:rPr lang="en-TW" sz="2400" b="1" dirty="0"/>
              <a:t> Negative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8A3561-2594-F59D-F35B-D3C3AA4E2BDD}"/>
              </a:ext>
            </a:extLst>
          </p:cNvPr>
          <p:cNvSpPr/>
          <p:nvPr/>
        </p:nvSpPr>
        <p:spPr>
          <a:xfrm>
            <a:off x="6446521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-apple-system"/>
              </a:rPr>
              <a:t>Only one can have bodily autonomy</a:t>
            </a:r>
            <a:endParaRPr lang="en-TW" sz="22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5A76-B653-9988-33FE-CBB873E4C08D}"/>
              </a:ext>
            </a:extLst>
          </p:cNvPr>
          <p:cNvSpPr/>
          <p:nvPr/>
        </p:nvSpPr>
        <p:spPr>
          <a:xfrm>
            <a:off x="1311047" y="2365272"/>
            <a:ext cx="4425696" cy="190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@</a:t>
            </a:r>
            <a:r>
              <a:rPr lang="en-US" sz="2200" dirty="0" err="1">
                <a:solidFill>
                  <a:schemeClr val="tx1"/>
                </a:solidFill>
              </a:rPr>
              <a:t>ScottWalker</a:t>
            </a:r>
            <a:r>
              <a:rPr lang="en-US" sz="2200" dirty="0">
                <a:solidFill>
                  <a:schemeClr val="tx1"/>
                </a:solidFill>
              </a:rPr>
              <a:t>   goes along with the world is the law of God and not of men</a:t>
            </a:r>
            <a:endParaRPr lang="en-TW" sz="2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99466-8925-6AB0-2E6C-EEBC48835FD8}"/>
              </a:ext>
            </a:extLst>
          </p:cNvPr>
          <p:cNvSpPr txBox="1"/>
          <p:nvPr/>
        </p:nvSpPr>
        <p:spPr>
          <a:xfrm rot="16200000">
            <a:off x="-291615" y="2839732"/>
            <a:ext cx="1908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b="1" dirty="0"/>
              <a:t>Sentiment </a:t>
            </a:r>
          </a:p>
          <a:p>
            <a:pPr algn="ctr"/>
            <a:r>
              <a:rPr lang="en-TW" sz="24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2918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642694-7DA0-D555-7B90-D356B30772BC}"/>
              </a:ext>
            </a:extLst>
          </p:cNvPr>
          <p:cNvSpPr/>
          <p:nvPr/>
        </p:nvSpPr>
        <p:spPr>
          <a:xfrm>
            <a:off x="2907792" y="3474657"/>
            <a:ext cx="6099048" cy="12466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-apple-system"/>
              </a:rPr>
              <a:t>1.2% of abortions happen at 21 weeks+  (these are only exceptions) #</a:t>
            </a:r>
            <a:r>
              <a:rPr lang="en-US" sz="2400" dirty="0" err="1">
                <a:solidFill>
                  <a:schemeClr val="tx1"/>
                </a:solidFill>
                <a:latin typeface="-apple-system"/>
              </a:rPr>
              <a:t>letstalkabortion</a:t>
            </a:r>
            <a:endParaRPr lang="en-TW" sz="2400" dirty="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36621-A6CD-2342-7190-09381EA0A761}"/>
              </a:ext>
            </a:extLst>
          </p:cNvPr>
          <p:cNvSpPr txBox="1"/>
          <p:nvPr/>
        </p:nvSpPr>
        <p:spPr>
          <a:xfrm>
            <a:off x="3925824" y="5713796"/>
            <a:ext cx="387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Stance = Neutral-or-unclear</a:t>
            </a:r>
          </a:p>
        </p:txBody>
      </p:sp>
    </p:spTree>
    <p:extLst>
      <p:ext uri="{BB962C8B-B14F-4D97-AF65-F5344CB8AC3E}">
        <p14:creationId xmlns:p14="http://schemas.microsoft.com/office/powerpoint/2010/main" val="35589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D1800C-3F72-27FF-17E9-03AA618B46F4}"/>
              </a:ext>
            </a:extLst>
          </p:cNvPr>
          <p:cNvGrpSpPr/>
          <p:nvPr/>
        </p:nvGrpSpPr>
        <p:grpSpPr>
          <a:xfrm>
            <a:off x="3363285" y="1148576"/>
            <a:ext cx="5635575" cy="4728750"/>
            <a:chOff x="3363285" y="1148576"/>
            <a:chExt cx="5635575" cy="4728750"/>
          </a:xfrm>
        </p:grpSpPr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35"/>
            <a:stretch/>
          </p:blipFill>
          <p:spPr>
            <a:xfrm>
              <a:off x="3363285" y="1148576"/>
              <a:ext cx="5635575" cy="465363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98059" y="143901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129579" y="5415661"/>
              <a:ext cx="1388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1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0AC0A5-3842-27D4-C988-14CAF898553A}"/>
              </a:ext>
            </a:extLst>
          </p:cNvPr>
          <p:cNvGrpSpPr/>
          <p:nvPr/>
        </p:nvGrpSpPr>
        <p:grpSpPr>
          <a:xfrm>
            <a:off x="2386361" y="970156"/>
            <a:ext cx="6880302" cy="5241073"/>
            <a:chOff x="2386361" y="970156"/>
            <a:chExt cx="6880302" cy="52410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BE1ADF-6BCF-E0D4-5CE2-79176BE48AD9}"/>
                </a:ext>
              </a:extLst>
            </p:cNvPr>
            <p:cNvSpPr/>
            <p:nvPr/>
          </p:nvSpPr>
          <p:spPr>
            <a:xfrm>
              <a:off x="2386361" y="970156"/>
              <a:ext cx="6880302" cy="5241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" name="Picture 3">
              <a:extLst>
                <a:ext uri="{FF2B5EF4-FFF2-40B4-BE49-F238E27FC236}">
                  <a16:creationId xmlns:a16="http://schemas.microsoft.com/office/drawing/2014/main" id="{2A02BE09-7030-4411-828C-82468C300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704"/>
            <a:stretch/>
          </p:blipFill>
          <p:spPr>
            <a:xfrm>
              <a:off x="3278212" y="1338146"/>
              <a:ext cx="5635575" cy="463994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10209-EE12-41F1-857A-D9FE956F3711}"/>
                </a:ext>
              </a:extLst>
            </p:cNvPr>
            <p:cNvSpPr/>
            <p:nvPr/>
          </p:nvSpPr>
          <p:spPr>
            <a:xfrm>
              <a:off x="3553584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C5CCFF-1CA7-4872-9CB8-91F3DDD46DAA}"/>
                </a:ext>
              </a:extLst>
            </p:cNvPr>
            <p:cNvSpPr txBox="1"/>
            <p:nvPr/>
          </p:nvSpPr>
          <p:spPr>
            <a:xfrm>
              <a:off x="2481582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Head 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4B1A03-F765-4C4C-B96C-71A154A74FAD}"/>
                </a:ext>
              </a:extLst>
            </p:cNvPr>
            <p:cNvSpPr/>
            <p:nvPr/>
          </p:nvSpPr>
          <p:spPr>
            <a:xfrm>
              <a:off x="4312986" y="1614895"/>
              <a:ext cx="731520" cy="43631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D96A7-1F02-4E5A-829D-FD512B4BCB1D}"/>
                </a:ext>
              </a:extLst>
            </p:cNvPr>
            <p:cNvSpPr txBox="1"/>
            <p:nvPr/>
          </p:nvSpPr>
          <p:spPr>
            <a:xfrm>
              <a:off x="5094106" y="5567723"/>
              <a:ext cx="1266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</a:rPr>
                <a:t>Head 2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45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251</Words>
  <Application>Microsoft Macintosh PowerPoint</Application>
  <PresentationFormat>Widescreen</PresentationFormat>
  <Paragraphs>29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Chuang</dc:creator>
  <cp:lastModifiedBy>Sean Chuang</cp:lastModifiedBy>
  <cp:revision>42</cp:revision>
  <cp:lastPrinted>2023-04-20T15:52:43Z</cp:lastPrinted>
  <dcterms:created xsi:type="dcterms:W3CDTF">2023-04-20T14:39:38Z</dcterms:created>
  <dcterms:modified xsi:type="dcterms:W3CDTF">2023-04-21T01:20:48Z</dcterms:modified>
</cp:coreProperties>
</file>