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 varScale="1">
        <p:scale>
          <a:sx n="139" d="100"/>
          <a:sy n="139" d="100"/>
        </p:scale>
        <p:origin x="200" y="5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people in the government care more about words in a bible than women and their bodies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sz="2200" dirty="0">
                <a:solidFill>
                  <a:schemeClr val="tx1"/>
                </a:solidFill>
              </a:rPr>
              <a:t>@glennbeck I would like to see poll: How many abortion doctors have told a woman "No, an abortion is not required in your case.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268</Words>
  <Application>Microsoft Macintosh PowerPoint</Application>
  <PresentationFormat>Widescreen</PresentationFormat>
  <Paragraphs>26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34</cp:revision>
  <dcterms:created xsi:type="dcterms:W3CDTF">2023-04-20T14:39:38Z</dcterms:created>
  <dcterms:modified xsi:type="dcterms:W3CDTF">2023-04-20T15:52:15Z</dcterms:modified>
</cp:coreProperties>
</file>