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56" r:id="rId4"/>
    <p:sldId id="258" r:id="rId5"/>
    <p:sldId id="263" r:id="rId6"/>
    <p:sldId id="260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05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8AB346-1100-094E-6003-1097BC2BF592}" v="44" dt="2024-08-27T05:53:11.099"/>
    <p1510:client id="{402C9CFC-BB69-9580-20BD-53F312B3AB2E}" v="28" dt="2024-08-27T05:45:53.201"/>
    <p1510:client id="{4970B2E2-7F6F-5F00-004C-C4B6A65E2FC1}" v="329" dt="2024-08-27T01:52:30.950"/>
    <p1510:client id="{9C5BF47A-F754-57DA-97A4-F235CC26490D}" v="2" dt="2024-08-27T06:11:46.020"/>
    <p1510:client id="{BE9EE75B-4F7D-E6E5-30A3-CA4FFB94868F}" v="271" dt="2024-08-27T01:30:25.310"/>
    <p1510:client id="{D0FCE058-990A-8658-2714-773AA1A6667D}" v="1036" dt="2024-08-26T10:20:45.273"/>
    <p1510:client id="{E8E76FBD-BB76-35F9-C865-F574DC175E38}" v="10" dt="2024-08-26T02:08:50.147"/>
    <p1510:client id="{F549EBEF-070F-FED4-619D-D9602D54C162}" v="406" dt="2024-08-27T02:25:11.3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4반 05학생" userId="S::a05@aischool.msai.kr::8d02db0f-8b5e-4ae0-8eed-7f9119471ff7" providerId="AD" clId="Web-{402C9CFC-BB69-9580-20BD-53F312B3AB2E}"/>
    <pc:docChg chg="addSld modSld">
      <pc:chgData name="14반 05학생" userId="S::a05@aischool.msai.kr::8d02db0f-8b5e-4ae0-8eed-7f9119471ff7" providerId="AD" clId="Web-{402C9CFC-BB69-9580-20BD-53F312B3AB2E}" dt="2024-08-27T05:45:51.904" v="13"/>
      <pc:docMkLst>
        <pc:docMk/>
      </pc:docMkLst>
      <pc:sldChg chg="modSp">
        <pc:chgData name="14반 05학생" userId="S::a05@aischool.msai.kr::8d02db0f-8b5e-4ae0-8eed-7f9119471ff7" providerId="AD" clId="Web-{402C9CFC-BB69-9580-20BD-53F312B3AB2E}" dt="2024-08-27T05:45:51.904" v="13"/>
        <pc:sldMkLst>
          <pc:docMk/>
          <pc:sldMk cId="392952795" sldId="260"/>
        </pc:sldMkLst>
        <pc:graphicFrameChg chg="mod modGraphic">
          <ac:chgData name="14반 05학생" userId="S::a05@aischool.msai.kr::8d02db0f-8b5e-4ae0-8eed-7f9119471ff7" providerId="AD" clId="Web-{402C9CFC-BB69-9580-20BD-53F312B3AB2E}" dt="2024-08-27T05:45:51.904" v="13"/>
          <ac:graphicFrameMkLst>
            <pc:docMk/>
            <pc:sldMk cId="392952795" sldId="260"/>
            <ac:graphicFrameMk id="5" creationId="{A5F21BF3-FB5E-D743-AF1A-BBE259B28ED4}"/>
          </ac:graphicFrameMkLst>
        </pc:graphicFrameChg>
      </pc:sldChg>
      <pc:sldChg chg="modSp">
        <pc:chgData name="14반 05학생" userId="S::a05@aischool.msai.kr::8d02db0f-8b5e-4ae0-8eed-7f9119471ff7" providerId="AD" clId="Web-{402C9CFC-BB69-9580-20BD-53F312B3AB2E}" dt="2024-08-27T05:45:38.559" v="11" actId="20577"/>
        <pc:sldMkLst>
          <pc:docMk/>
          <pc:sldMk cId="608853562" sldId="261"/>
        </pc:sldMkLst>
        <pc:spChg chg="mod">
          <ac:chgData name="14반 05학생" userId="S::a05@aischool.msai.kr::8d02db0f-8b5e-4ae0-8eed-7f9119471ff7" providerId="AD" clId="Web-{402C9CFC-BB69-9580-20BD-53F312B3AB2E}" dt="2024-08-27T05:45:38.559" v="11" actId="20577"/>
          <ac:spMkLst>
            <pc:docMk/>
            <pc:sldMk cId="608853562" sldId="261"/>
            <ac:spMk id="11" creationId="{B18A9A91-2373-3C79-17AD-C249EA27E046}"/>
          </ac:spMkLst>
        </pc:spChg>
      </pc:sldChg>
      <pc:sldChg chg="addSp delSp modSp add replId">
        <pc:chgData name="14반 05학생" userId="S::a05@aischool.msai.kr::8d02db0f-8b5e-4ae0-8eed-7f9119471ff7" providerId="AD" clId="Web-{402C9CFC-BB69-9580-20BD-53F312B3AB2E}" dt="2024-08-27T05:45:26.496" v="5"/>
        <pc:sldMkLst>
          <pc:docMk/>
          <pc:sldMk cId="911862623" sldId="264"/>
        </pc:sldMkLst>
        <pc:spChg chg="del">
          <ac:chgData name="14반 05학생" userId="S::a05@aischool.msai.kr::8d02db0f-8b5e-4ae0-8eed-7f9119471ff7" providerId="AD" clId="Web-{402C9CFC-BB69-9580-20BD-53F312B3AB2E}" dt="2024-08-27T05:45:12.167" v="1"/>
          <ac:spMkLst>
            <pc:docMk/>
            <pc:sldMk cId="911862623" sldId="264"/>
            <ac:spMk id="5" creationId="{B9CBD312-70C1-4264-C542-49A905AEDC0F}"/>
          </ac:spMkLst>
        </pc:spChg>
        <pc:picChg chg="add mod ord">
          <ac:chgData name="14반 05학생" userId="S::a05@aischool.msai.kr::8d02db0f-8b5e-4ae0-8eed-7f9119471ff7" providerId="AD" clId="Web-{402C9CFC-BB69-9580-20BD-53F312B3AB2E}" dt="2024-08-27T05:45:26.496" v="5"/>
          <ac:picMkLst>
            <pc:docMk/>
            <pc:sldMk cId="911862623" sldId="264"/>
            <ac:picMk id="3" creationId="{2B319E7F-71F2-B041-661C-B7DC256C3787}"/>
          </ac:picMkLst>
        </pc:picChg>
      </pc:sldChg>
    </pc:docChg>
  </pc:docChgLst>
  <pc:docChgLst>
    <pc:chgData name="14반 05학생" userId="S::a05@aischool.msai.kr::8d02db0f-8b5e-4ae0-8eed-7f9119471ff7" providerId="AD" clId="Web-{4970B2E2-7F6F-5F00-004C-C4B6A65E2FC1}"/>
    <pc:docChg chg="modSld">
      <pc:chgData name="14반 05학생" userId="S::a05@aischool.msai.kr::8d02db0f-8b5e-4ae0-8eed-7f9119471ff7" providerId="AD" clId="Web-{4970B2E2-7F6F-5F00-004C-C4B6A65E2FC1}" dt="2024-08-27T01:52:30.935" v="225" actId="20577"/>
      <pc:docMkLst>
        <pc:docMk/>
      </pc:docMkLst>
      <pc:sldChg chg="modSp">
        <pc:chgData name="14반 05학생" userId="S::a05@aischool.msai.kr::8d02db0f-8b5e-4ae0-8eed-7f9119471ff7" providerId="AD" clId="Web-{4970B2E2-7F6F-5F00-004C-C4B6A65E2FC1}" dt="2024-08-27T01:51:22.805" v="220"/>
        <pc:sldMkLst>
          <pc:docMk/>
          <pc:sldMk cId="392952795" sldId="260"/>
        </pc:sldMkLst>
        <pc:graphicFrameChg chg="mod modGraphic">
          <ac:chgData name="14반 05학생" userId="S::a05@aischool.msai.kr::8d02db0f-8b5e-4ae0-8eed-7f9119471ff7" providerId="AD" clId="Web-{4970B2E2-7F6F-5F00-004C-C4B6A65E2FC1}" dt="2024-08-27T01:51:22.805" v="220"/>
          <ac:graphicFrameMkLst>
            <pc:docMk/>
            <pc:sldMk cId="392952795" sldId="260"/>
            <ac:graphicFrameMk id="5" creationId="{A5F21BF3-FB5E-D743-AF1A-BBE259B28ED4}"/>
          </ac:graphicFrameMkLst>
        </pc:graphicFrameChg>
      </pc:sldChg>
      <pc:sldChg chg="addSp delSp modSp">
        <pc:chgData name="14반 05학생" userId="S::a05@aischool.msai.kr::8d02db0f-8b5e-4ae0-8eed-7f9119471ff7" providerId="AD" clId="Web-{4970B2E2-7F6F-5F00-004C-C4B6A65E2FC1}" dt="2024-08-27T01:52:30.935" v="225" actId="20577"/>
        <pc:sldMkLst>
          <pc:docMk/>
          <pc:sldMk cId="608853562" sldId="261"/>
        </pc:sldMkLst>
        <pc:spChg chg="mod">
          <ac:chgData name="14반 05학생" userId="S::a05@aischool.msai.kr::8d02db0f-8b5e-4ae0-8eed-7f9119471ff7" providerId="AD" clId="Web-{4970B2E2-7F6F-5F00-004C-C4B6A65E2FC1}" dt="2024-08-27T01:48:29.372" v="150" actId="1076"/>
          <ac:spMkLst>
            <pc:docMk/>
            <pc:sldMk cId="608853562" sldId="261"/>
            <ac:spMk id="3" creationId="{DCCE72B6-523F-A5B9-EB67-BE7579861EFA}"/>
          </ac:spMkLst>
        </pc:spChg>
        <pc:spChg chg="mod">
          <ac:chgData name="14반 05학생" userId="S::a05@aischool.msai.kr::8d02db0f-8b5e-4ae0-8eed-7f9119471ff7" providerId="AD" clId="Web-{4970B2E2-7F6F-5F00-004C-C4B6A65E2FC1}" dt="2024-08-27T01:48:49.107" v="151" actId="1076"/>
          <ac:spMkLst>
            <pc:docMk/>
            <pc:sldMk cId="608853562" sldId="261"/>
            <ac:spMk id="4" creationId="{9F60316B-6F63-60D4-7927-D9389B382528}"/>
          </ac:spMkLst>
        </pc:spChg>
        <pc:spChg chg="mod">
          <ac:chgData name="14반 05학생" userId="S::a05@aischool.msai.kr::8d02db0f-8b5e-4ae0-8eed-7f9119471ff7" providerId="AD" clId="Web-{4970B2E2-7F6F-5F00-004C-C4B6A65E2FC1}" dt="2024-08-27T01:48:49.154" v="152" actId="1076"/>
          <ac:spMkLst>
            <pc:docMk/>
            <pc:sldMk cId="608853562" sldId="261"/>
            <ac:spMk id="5" creationId="{B5921DA5-8AF2-B603-238F-5F1A9E156FF5}"/>
          </ac:spMkLst>
        </pc:spChg>
        <pc:spChg chg="mod">
          <ac:chgData name="14반 05학생" userId="S::a05@aischool.msai.kr::8d02db0f-8b5e-4ae0-8eed-7f9119471ff7" providerId="AD" clId="Web-{4970B2E2-7F6F-5F00-004C-C4B6A65E2FC1}" dt="2024-08-27T01:48:49.169" v="153" actId="1076"/>
          <ac:spMkLst>
            <pc:docMk/>
            <pc:sldMk cId="608853562" sldId="261"/>
            <ac:spMk id="6" creationId="{4606F748-7F50-5F2D-B35D-39A6E2F5E4B7}"/>
          </ac:spMkLst>
        </pc:spChg>
        <pc:spChg chg="add del mod">
          <ac:chgData name="14반 05학생" userId="S::a05@aischool.msai.kr::8d02db0f-8b5e-4ae0-8eed-7f9119471ff7" providerId="AD" clId="Web-{4970B2E2-7F6F-5F00-004C-C4B6A65E2FC1}" dt="2024-08-27T01:37:21.121" v="48"/>
          <ac:spMkLst>
            <pc:docMk/>
            <pc:sldMk cId="608853562" sldId="261"/>
            <ac:spMk id="7" creationId="{EC7E05DD-AEF3-1412-7B2B-4DE26635E80C}"/>
          </ac:spMkLst>
        </pc:spChg>
        <pc:spChg chg="add del">
          <ac:chgData name="14반 05학생" userId="S::a05@aischool.msai.kr::8d02db0f-8b5e-4ae0-8eed-7f9119471ff7" providerId="AD" clId="Web-{4970B2E2-7F6F-5F00-004C-C4B6A65E2FC1}" dt="2024-08-27T01:37:23.715" v="49"/>
          <ac:spMkLst>
            <pc:docMk/>
            <pc:sldMk cId="608853562" sldId="261"/>
            <ac:spMk id="8" creationId="{9F60316B-6F63-60D4-7927-D9389B382528}"/>
          </ac:spMkLst>
        </pc:spChg>
        <pc:spChg chg="add mod">
          <ac:chgData name="14반 05학생" userId="S::a05@aischool.msai.kr::8d02db0f-8b5e-4ae0-8eed-7f9119471ff7" providerId="AD" clId="Web-{4970B2E2-7F6F-5F00-004C-C4B6A65E2FC1}" dt="2024-08-27T01:50:36.395" v="199" actId="1076"/>
          <ac:spMkLst>
            <pc:docMk/>
            <pc:sldMk cId="608853562" sldId="261"/>
            <ac:spMk id="9" creationId="{48EEAEBF-40A4-EA2D-D48A-C55C43409385}"/>
          </ac:spMkLst>
        </pc:spChg>
        <pc:spChg chg="add del">
          <ac:chgData name="14반 05학생" userId="S::a05@aischool.msai.kr::8d02db0f-8b5e-4ae0-8eed-7f9119471ff7" providerId="AD" clId="Web-{4970B2E2-7F6F-5F00-004C-C4B6A65E2FC1}" dt="2024-08-27T01:42:21.065" v="94"/>
          <ac:spMkLst>
            <pc:docMk/>
            <pc:sldMk cId="608853562" sldId="261"/>
            <ac:spMk id="10" creationId="{9F60316B-6F63-60D4-7927-D9389B382528}"/>
          </ac:spMkLst>
        </pc:spChg>
        <pc:spChg chg="add mod">
          <ac:chgData name="14반 05학생" userId="S::a05@aischool.msai.kr::8d02db0f-8b5e-4ae0-8eed-7f9119471ff7" providerId="AD" clId="Web-{4970B2E2-7F6F-5F00-004C-C4B6A65E2FC1}" dt="2024-08-27T01:52:30.935" v="225" actId="20577"/>
          <ac:spMkLst>
            <pc:docMk/>
            <pc:sldMk cId="608853562" sldId="261"/>
            <ac:spMk id="11" creationId="{B18A9A91-2373-3C79-17AD-C249EA27E046}"/>
          </ac:spMkLst>
        </pc:spChg>
      </pc:sldChg>
    </pc:docChg>
  </pc:docChgLst>
  <pc:docChgLst>
    <pc:chgData name="14반 05학생" userId="S::a05@aischool.msai.kr::8d02db0f-8b5e-4ae0-8eed-7f9119471ff7" providerId="AD" clId="Web-{0230647C-9181-9D75-8CB7-106AA10E5D56}"/>
    <pc:docChg chg="addSld modSld">
      <pc:chgData name="14반 05학생" userId="S::a05@aischool.msai.kr::8d02db0f-8b5e-4ae0-8eed-7f9119471ff7" providerId="AD" clId="Web-{0230647C-9181-9D75-8CB7-106AA10E5D56}" dt="2024-08-23T10:21:50.402" v="165" actId="20577"/>
      <pc:docMkLst>
        <pc:docMk/>
      </pc:docMkLst>
      <pc:sldChg chg="modSp">
        <pc:chgData name="14반 05학생" userId="S::a05@aischool.msai.kr::8d02db0f-8b5e-4ae0-8eed-7f9119471ff7" providerId="AD" clId="Web-{0230647C-9181-9D75-8CB7-106AA10E5D56}" dt="2024-08-23T08:37:19.544" v="41" actId="20577"/>
        <pc:sldMkLst>
          <pc:docMk/>
          <pc:sldMk cId="3569210928" sldId="256"/>
        </pc:sldMkLst>
        <pc:spChg chg="mod">
          <ac:chgData name="14반 05학생" userId="S::a05@aischool.msai.kr::8d02db0f-8b5e-4ae0-8eed-7f9119471ff7" providerId="AD" clId="Web-{0230647C-9181-9D75-8CB7-106AA10E5D56}" dt="2024-08-23T08:37:19.544" v="41" actId="20577"/>
          <ac:spMkLst>
            <pc:docMk/>
            <pc:sldMk cId="3569210928" sldId="256"/>
            <ac:spMk id="2" creationId="{00000000-0000-0000-0000-000000000000}"/>
          </ac:spMkLst>
        </pc:spChg>
      </pc:sldChg>
      <pc:sldChg chg="modSp">
        <pc:chgData name="14반 05학생" userId="S::a05@aischool.msai.kr::8d02db0f-8b5e-4ae0-8eed-7f9119471ff7" providerId="AD" clId="Web-{0230647C-9181-9D75-8CB7-106AA10E5D56}" dt="2024-08-23T10:20:55.331" v="151" actId="20577"/>
        <pc:sldMkLst>
          <pc:docMk/>
          <pc:sldMk cId="2664410727" sldId="257"/>
        </pc:sldMkLst>
        <pc:spChg chg="mod">
          <ac:chgData name="14반 05학생" userId="S::a05@aischool.msai.kr::8d02db0f-8b5e-4ae0-8eed-7f9119471ff7" providerId="AD" clId="Web-{0230647C-9181-9D75-8CB7-106AA10E5D56}" dt="2024-08-23T10:20:55.331" v="151" actId="20577"/>
          <ac:spMkLst>
            <pc:docMk/>
            <pc:sldMk cId="2664410727" sldId="257"/>
            <ac:spMk id="2" creationId="{E051FEBF-603E-2575-B22C-7C8022B503A7}"/>
          </ac:spMkLst>
        </pc:spChg>
        <pc:spChg chg="mod">
          <ac:chgData name="14반 05학생" userId="S::a05@aischool.msai.kr::8d02db0f-8b5e-4ae0-8eed-7f9119471ff7" providerId="AD" clId="Web-{0230647C-9181-9D75-8CB7-106AA10E5D56}" dt="2024-08-23T10:20:08.204" v="142" actId="20577"/>
          <ac:spMkLst>
            <pc:docMk/>
            <pc:sldMk cId="2664410727" sldId="257"/>
            <ac:spMk id="3" creationId="{DCCE72B6-523F-A5B9-EB67-BE7579861EFA}"/>
          </ac:spMkLst>
        </pc:spChg>
      </pc:sldChg>
      <pc:sldChg chg="modSp add replId">
        <pc:chgData name="14반 05학생" userId="S::a05@aischool.msai.kr::8d02db0f-8b5e-4ae0-8eed-7f9119471ff7" providerId="AD" clId="Web-{0230647C-9181-9D75-8CB7-106AA10E5D56}" dt="2024-08-23T10:21:50.402" v="165" actId="20577"/>
        <pc:sldMkLst>
          <pc:docMk/>
          <pc:sldMk cId="1458868608" sldId="258"/>
        </pc:sldMkLst>
        <pc:spChg chg="mod">
          <ac:chgData name="14반 05학생" userId="S::a05@aischool.msai.kr::8d02db0f-8b5e-4ae0-8eed-7f9119471ff7" providerId="AD" clId="Web-{0230647C-9181-9D75-8CB7-106AA10E5D56}" dt="2024-08-23T10:20:34.924" v="146" actId="20577"/>
          <ac:spMkLst>
            <pc:docMk/>
            <pc:sldMk cId="1458868608" sldId="258"/>
            <ac:spMk id="2" creationId="{E051FEBF-603E-2575-B22C-7C8022B503A7}"/>
          </ac:spMkLst>
        </pc:spChg>
        <pc:spChg chg="mod">
          <ac:chgData name="14반 05학생" userId="S::a05@aischool.msai.kr::8d02db0f-8b5e-4ae0-8eed-7f9119471ff7" providerId="AD" clId="Web-{0230647C-9181-9D75-8CB7-106AA10E5D56}" dt="2024-08-23T10:21:50.402" v="165" actId="20577"/>
          <ac:spMkLst>
            <pc:docMk/>
            <pc:sldMk cId="1458868608" sldId="258"/>
            <ac:spMk id="3" creationId="{DCCE72B6-523F-A5B9-EB67-BE7579861EFA}"/>
          </ac:spMkLst>
        </pc:spChg>
      </pc:sldChg>
    </pc:docChg>
  </pc:docChgLst>
  <pc:docChgLst>
    <pc:chgData name="14반 05학생" userId="S::a05@aischool.msai.kr::8d02db0f-8b5e-4ae0-8eed-7f9119471ff7" providerId="AD" clId="Web-{D0FCE058-990A-8658-2714-773AA1A6667D}"/>
    <pc:docChg chg="addSld delSld modSld sldOrd">
      <pc:chgData name="14반 05학생" userId="S::a05@aischool.msai.kr::8d02db0f-8b5e-4ae0-8eed-7f9119471ff7" providerId="AD" clId="Web-{D0FCE058-990A-8658-2714-773AA1A6667D}" dt="2024-08-26T10:20:45.273" v="1024"/>
      <pc:docMkLst>
        <pc:docMk/>
      </pc:docMkLst>
      <pc:sldChg chg="modSp">
        <pc:chgData name="14반 05학생" userId="S::a05@aischool.msai.kr::8d02db0f-8b5e-4ae0-8eed-7f9119471ff7" providerId="AD" clId="Web-{D0FCE058-990A-8658-2714-773AA1A6667D}" dt="2024-08-26T08:12:39.649" v="180" actId="1076"/>
        <pc:sldMkLst>
          <pc:docMk/>
          <pc:sldMk cId="3569210928" sldId="256"/>
        </pc:sldMkLst>
        <pc:spChg chg="mod">
          <ac:chgData name="14반 05학생" userId="S::a05@aischool.msai.kr::8d02db0f-8b5e-4ae0-8eed-7f9119471ff7" providerId="AD" clId="Web-{D0FCE058-990A-8658-2714-773AA1A6667D}" dt="2024-08-26T08:12:39.649" v="179" actId="1076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14반 05학생" userId="S::a05@aischool.msai.kr::8d02db0f-8b5e-4ae0-8eed-7f9119471ff7" providerId="AD" clId="Web-{D0FCE058-990A-8658-2714-773AA1A6667D}" dt="2024-08-26T08:12:39.649" v="180" actId="1076"/>
          <ac:spMkLst>
            <pc:docMk/>
            <pc:sldMk cId="3569210928" sldId="256"/>
            <ac:spMk id="3" creationId="{00000000-0000-0000-0000-000000000000}"/>
          </ac:spMkLst>
        </pc:spChg>
      </pc:sldChg>
      <pc:sldChg chg="addSp delSp modSp mod setBg">
        <pc:chgData name="14반 05학생" userId="S::a05@aischool.msai.kr::8d02db0f-8b5e-4ae0-8eed-7f9119471ff7" providerId="AD" clId="Web-{D0FCE058-990A-8658-2714-773AA1A6667D}" dt="2024-08-26T10:14:01.404" v="871" actId="20577"/>
        <pc:sldMkLst>
          <pc:docMk/>
          <pc:sldMk cId="1458868608" sldId="258"/>
        </pc:sldMkLst>
        <pc:spChg chg="mod">
          <ac:chgData name="14반 05학생" userId="S::a05@aischool.msai.kr::8d02db0f-8b5e-4ae0-8eed-7f9119471ff7" providerId="AD" clId="Web-{D0FCE058-990A-8658-2714-773AA1A6667D}" dt="2024-08-26T08:14:30.121" v="184"/>
          <ac:spMkLst>
            <pc:docMk/>
            <pc:sldMk cId="1458868608" sldId="258"/>
            <ac:spMk id="2" creationId="{E051FEBF-603E-2575-B22C-7C8022B503A7}"/>
          </ac:spMkLst>
        </pc:spChg>
        <pc:spChg chg="mod">
          <ac:chgData name="14반 05학생" userId="S::a05@aischool.msai.kr::8d02db0f-8b5e-4ae0-8eed-7f9119471ff7" providerId="AD" clId="Web-{D0FCE058-990A-8658-2714-773AA1A6667D}" dt="2024-08-26T10:14:01.404" v="871" actId="20577"/>
          <ac:spMkLst>
            <pc:docMk/>
            <pc:sldMk cId="1458868608" sldId="258"/>
            <ac:spMk id="3" creationId="{DCCE72B6-523F-A5B9-EB67-BE7579861EFA}"/>
          </ac:spMkLst>
        </pc:spChg>
        <pc:spChg chg="add del mod ord">
          <ac:chgData name="14반 05학생" userId="S::a05@aischool.msai.kr::8d02db0f-8b5e-4ae0-8eed-7f9119471ff7" providerId="AD" clId="Web-{D0FCE058-990A-8658-2714-773AA1A6667D}" dt="2024-08-26T07:49:25.675" v="49"/>
          <ac:spMkLst>
            <pc:docMk/>
            <pc:sldMk cId="1458868608" sldId="258"/>
            <ac:spMk id="4" creationId="{B31B3CA0-D833-75DB-C4BF-DBB87FCFD5C6}"/>
          </ac:spMkLst>
        </pc:spChg>
        <pc:spChg chg="add del">
          <ac:chgData name="14반 05학생" userId="S::a05@aischool.msai.kr::8d02db0f-8b5e-4ae0-8eed-7f9119471ff7" providerId="AD" clId="Web-{D0FCE058-990A-8658-2714-773AA1A6667D}" dt="2024-08-26T07:50:41.615" v="51"/>
          <ac:spMkLst>
            <pc:docMk/>
            <pc:sldMk cId="1458868608" sldId="258"/>
            <ac:spMk id="5" creationId="{8E8B253A-6A04-D529-AF7A-B873C9F4B181}"/>
          </ac:spMkLst>
        </pc:spChg>
        <pc:spChg chg="add del mod">
          <ac:chgData name="14반 05학생" userId="S::a05@aischool.msai.kr::8d02db0f-8b5e-4ae0-8eed-7f9119471ff7" providerId="AD" clId="Web-{D0FCE058-990A-8658-2714-773AA1A6667D}" dt="2024-08-26T08:28:36.753" v="237"/>
          <ac:spMkLst>
            <pc:docMk/>
            <pc:sldMk cId="1458868608" sldId="258"/>
            <ac:spMk id="6" creationId="{2D079422-8937-3879-7E3D-C30014F21E86}"/>
          </ac:spMkLst>
        </pc:spChg>
        <pc:spChg chg="add del mod">
          <ac:chgData name="14반 05학생" userId="S::a05@aischool.msai.kr::8d02db0f-8b5e-4ae0-8eed-7f9119471ff7" providerId="AD" clId="Web-{D0FCE058-990A-8658-2714-773AA1A6667D}" dt="2024-08-26T07:53:50.370" v="86"/>
          <ac:spMkLst>
            <pc:docMk/>
            <pc:sldMk cId="1458868608" sldId="258"/>
            <ac:spMk id="7" creationId="{C5486935-63E9-46F6-C89E-8650EBC56E6F}"/>
          </ac:spMkLst>
        </pc:spChg>
        <pc:spChg chg="add del">
          <ac:chgData name="14반 05학생" userId="S::a05@aischool.msai.kr::8d02db0f-8b5e-4ae0-8eed-7f9119471ff7" providerId="AD" clId="Web-{D0FCE058-990A-8658-2714-773AA1A6667D}" dt="2024-08-26T08:14:19.855" v="182"/>
          <ac:spMkLst>
            <pc:docMk/>
            <pc:sldMk cId="1458868608" sldId="258"/>
            <ac:spMk id="12" creationId="{907E470A-25F4-47D0-8FEC-EE9FD606BB34}"/>
          </ac:spMkLst>
        </pc:spChg>
        <pc:spChg chg="add del">
          <ac:chgData name="14반 05학생" userId="S::a05@aischool.msai.kr::8d02db0f-8b5e-4ae0-8eed-7f9119471ff7" providerId="AD" clId="Web-{D0FCE058-990A-8658-2714-773AA1A6667D}" dt="2024-08-26T08:14:30.121" v="184"/>
          <ac:spMkLst>
            <pc:docMk/>
            <pc:sldMk cId="1458868608" sldId="258"/>
            <ac:spMk id="19" creationId="{3AD318CC-E2A8-4E27-9548-A047A78999B1}"/>
          </ac:spMkLst>
        </pc:spChg>
        <pc:spChg chg="add del">
          <ac:chgData name="14반 05학생" userId="S::a05@aischool.msai.kr::8d02db0f-8b5e-4ae0-8eed-7f9119471ff7" providerId="AD" clId="Web-{D0FCE058-990A-8658-2714-773AA1A6667D}" dt="2024-08-26T08:14:30.121" v="184"/>
          <ac:spMkLst>
            <pc:docMk/>
            <pc:sldMk cId="1458868608" sldId="258"/>
            <ac:spMk id="27" creationId="{2C1BBA94-3F40-40AA-8BB9-E69E25E537C1}"/>
          </ac:spMkLst>
        </pc:spChg>
        <pc:grpChg chg="add del">
          <ac:chgData name="14반 05학생" userId="S::a05@aischool.msai.kr::8d02db0f-8b5e-4ae0-8eed-7f9119471ff7" providerId="AD" clId="Web-{D0FCE058-990A-8658-2714-773AA1A6667D}" dt="2024-08-26T08:14:19.855" v="182"/>
          <ac:grpSpMkLst>
            <pc:docMk/>
            <pc:sldMk cId="1458868608" sldId="258"/>
            <ac:grpSpMk id="16" creationId="{66220E63-99E1-482A-A0A6-B47EB4BF8797}"/>
          </ac:grpSpMkLst>
        </pc:grpChg>
        <pc:grpChg chg="add del">
          <ac:chgData name="14반 05학생" userId="S::a05@aischool.msai.kr::8d02db0f-8b5e-4ae0-8eed-7f9119471ff7" providerId="AD" clId="Web-{D0FCE058-990A-8658-2714-773AA1A6667D}" dt="2024-08-26T08:14:30.121" v="184"/>
          <ac:grpSpMkLst>
            <pc:docMk/>
            <pc:sldMk cId="1458868608" sldId="258"/>
            <ac:grpSpMk id="23" creationId="{B14B560F-9DD7-4302-A60B-EBD3EF59B073}"/>
          </ac:grpSpMkLst>
        </pc:grpChg>
        <pc:grpChg chg="add del">
          <ac:chgData name="14반 05학생" userId="S::a05@aischool.msai.kr::8d02db0f-8b5e-4ae0-8eed-7f9119471ff7" providerId="AD" clId="Web-{D0FCE058-990A-8658-2714-773AA1A6667D}" dt="2024-08-26T08:14:19.855" v="182"/>
          <ac:grpSpMkLst>
            <pc:docMk/>
            <pc:sldMk cId="1458868608" sldId="258"/>
            <ac:grpSpMk id="30" creationId="{8618EE54-271A-4FE8-B6B3-D0FCF55A7A01}"/>
          </ac:grpSpMkLst>
        </pc:grpChg>
        <pc:grpChg chg="add del">
          <ac:chgData name="14반 05학생" userId="S::a05@aischool.msai.kr::8d02db0f-8b5e-4ae0-8eed-7f9119471ff7" providerId="AD" clId="Web-{D0FCE058-990A-8658-2714-773AA1A6667D}" dt="2024-08-26T08:14:19.855" v="182"/>
          <ac:grpSpMkLst>
            <pc:docMk/>
            <pc:sldMk cId="1458868608" sldId="258"/>
            <ac:grpSpMk id="32" creationId="{43F5E015-E085-4624-B431-B42414448684}"/>
          </ac:grpSpMkLst>
        </pc:grpChg>
      </pc:sldChg>
      <pc:sldChg chg="new del">
        <pc:chgData name="14반 05학생" userId="S::a05@aischool.msai.kr::8d02db0f-8b5e-4ae0-8eed-7f9119471ff7" providerId="AD" clId="Web-{D0FCE058-990A-8658-2714-773AA1A6667D}" dt="2024-08-26T08:08:13.220" v="162"/>
        <pc:sldMkLst>
          <pc:docMk/>
          <pc:sldMk cId="2761096996" sldId="259"/>
        </pc:sldMkLst>
      </pc:sldChg>
      <pc:sldChg chg="new del">
        <pc:chgData name="14반 05학생" userId="S::a05@aischool.msai.kr::8d02db0f-8b5e-4ae0-8eed-7f9119471ff7" providerId="AD" clId="Web-{D0FCE058-990A-8658-2714-773AA1A6667D}" dt="2024-08-26T07:50:53.849" v="56"/>
        <pc:sldMkLst>
          <pc:docMk/>
          <pc:sldMk cId="3563958152" sldId="259"/>
        </pc:sldMkLst>
      </pc:sldChg>
      <pc:sldChg chg="addSp delSp modSp add replId">
        <pc:chgData name="14반 05학생" userId="S::a05@aischool.msai.kr::8d02db0f-8b5e-4ae0-8eed-7f9119471ff7" providerId="AD" clId="Web-{D0FCE058-990A-8658-2714-773AA1A6667D}" dt="2024-08-26T10:20:45.273" v="1024"/>
        <pc:sldMkLst>
          <pc:docMk/>
          <pc:sldMk cId="392952795" sldId="260"/>
        </pc:sldMkLst>
        <pc:spChg chg="mod">
          <ac:chgData name="14반 05학생" userId="S::a05@aischool.msai.kr::8d02db0f-8b5e-4ae0-8eed-7f9119471ff7" providerId="AD" clId="Web-{D0FCE058-990A-8658-2714-773AA1A6667D}" dt="2024-08-26T07:54:26.027" v="99" actId="20577"/>
          <ac:spMkLst>
            <pc:docMk/>
            <pc:sldMk cId="392952795" sldId="260"/>
            <ac:spMk id="2" creationId="{E051FEBF-603E-2575-B22C-7C8022B503A7}"/>
          </ac:spMkLst>
        </pc:spChg>
        <pc:spChg chg="mod">
          <ac:chgData name="14반 05학생" userId="S::a05@aischool.msai.kr::8d02db0f-8b5e-4ae0-8eed-7f9119471ff7" providerId="AD" clId="Web-{D0FCE058-990A-8658-2714-773AA1A6667D}" dt="2024-08-26T09:52:37.730" v="425" actId="14100"/>
          <ac:spMkLst>
            <pc:docMk/>
            <pc:sldMk cId="392952795" sldId="260"/>
            <ac:spMk id="3" creationId="{DCCE72B6-523F-A5B9-EB67-BE7579861EFA}"/>
          </ac:spMkLst>
        </pc:spChg>
        <pc:graphicFrameChg chg="add del mod modGraphic">
          <ac:chgData name="14반 05학생" userId="S::a05@aischool.msai.kr::8d02db0f-8b5e-4ae0-8eed-7f9119471ff7" providerId="AD" clId="Web-{D0FCE058-990A-8658-2714-773AA1A6667D}" dt="2024-08-26T09:53:17.967" v="453"/>
          <ac:graphicFrameMkLst>
            <pc:docMk/>
            <pc:sldMk cId="392952795" sldId="260"/>
            <ac:graphicFrameMk id="4" creationId="{9B5EBB6C-1C38-4E5B-0E5B-F54D1F338011}"/>
          </ac:graphicFrameMkLst>
        </pc:graphicFrameChg>
        <pc:graphicFrameChg chg="add mod modGraphic">
          <ac:chgData name="14반 05학생" userId="S::a05@aischool.msai.kr::8d02db0f-8b5e-4ae0-8eed-7f9119471ff7" providerId="AD" clId="Web-{D0FCE058-990A-8658-2714-773AA1A6667D}" dt="2024-08-26T10:20:45.273" v="1024"/>
          <ac:graphicFrameMkLst>
            <pc:docMk/>
            <pc:sldMk cId="392952795" sldId="260"/>
            <ac:graphicFrameMk id="5" creationId="{A5F21BF3-FB5E-D743-AF1A-BBE259B28ED4}"/>
          </ac:graphicFrameMkLst>
        </pc:graphicFrameChg>
      </pc:sldChg>
      <pc:sldChg chg="delSp modSp add ord replId">
        <pc:chgData name="14반 05학생" userId="S::a05@aischool.msai.kr::8d02db0f-8b5e-4ae0-8eed-7f9119471ff7" providerId="AD" clId="Web-{D0FCE058-990A-8658-2714-773AA1A6667D}" dt="2024-08-26T08:06:32.343" v="161" actId="20577"/>
        <pc:sldMkLst>
          <pc:docMk/>
          <pc:sldMk cId="608853562" sldId="261"/>
        </pc:sldMkLst>
        <pc:spChg chg="mod">
          <ac:chgData name="14반 05학생" userId="S::a05@aischool.msai.kr::8d02db0f-8b5e-4ae0-8eed-7f9119471ff7" providerId="AD" clId="Web-{D0FCE058-990A-8658-2714-773AA1A6667D}" dt="2024-08-26T08:04:32.683" v="110" actId="20577"/>
          <ac:spMkLst>
            <pc:docMk/>
            <pc:sldMk cId="608853562" sldId="261"/>
            <ac:spMk id="2" creationId="{E051FEBF-603E-2575-B22C-7C8022B503A7}"/>
          </ac:spMkLst>
        </pc:spChg>
        <pc:spChg chg="mod">
          <ac:chgData name="14반 05학생" userId="S::a05@aischool.msai.kr::8d02db0f-8b5e-4ae0-8eed-7f9119471ff7" providerId="AD" clId="Web-{D0FCE058-990A-8658-2714-773AA1A6667D}" dt="2024-08-26T08:06:32.343" v="161" actId="20577"/>
          <ac:spMkLst>
            <pc:docMk/>
            <pc:sldMk cId="608853562" sldId="261"/>
            <ac:spMk id="3" creationId="{DCCE72B6-523F-A5B9-EB67-BE7579861EFA}"/>
          </ac:spMkLst>
        </pc:spChg>
        <pc:spChg chg="del mod">
          <ac:chgData name="14반 05학생" userId="S::a05@aischool.msai.kr::8d02db0f-8b5e-4ae0-8eed-7f9119471ff7" providerId="AD" clId="Web-{D0FCE058-990A-8658-2714-773AA1A6667D}" dt="2024-08-26T08:06:05.420" v="148"/>
          <ac:spMkLst>
            <pc:docMk/>
            <pc:sldMk cId="608853562" sldId="261"/>
            <ac:spMk id="6" creationId="{2D079422-8937-3879-7E3D-C30014F21E86}"/>
          </ac:spMkLst>
        </pc:spChg>
      </pc:sldChg>
      <pc:sldChg chg="addSp delSp modSp add replId">
        <pc:chgData name="14반 05학생" userId="S::a05@aischool.msai.kr::8d02db0f-8b5e-4ae0-8eed-7f9119471ff7" providerId="AD" clId="Web-{D0FCE058-990A-8658-2714-773AA1A6667D}" dt="2024-08-26T08:12:23.477" v="178"/>
        <pc:sldMkLst>
          <pc:docMk/>
          <pc:sldMk cId="1952138532" sldId="262"/>
        </pc:sldMkLst>
        <pc:spChg chg="mod">
          <ac:chgData name="14반 05학생" userId="S::a05@aischool.msai.kr::8d02db0f-8b5e-4ae0-8eed-7f9119471ff7" providerId="AD" clId="Web-{D0FCE058-990A-8658-2714-773AA1A6667D}" dt="2024-08-26T08:11:40.163" v="177" actId="20577"/>
          <ac:spMkLst>
            <pc:docMk/>
            <pc:sldMk cId="1952138532" sldId="262"/>
            <ac:spMk id="2" creationId="{E051FEBF-603E-2575-B22C-7C8022B503A7}"/>
          </ac:spMkLst>
        </pc:spChg>
        <pc:spChg chg="del">
          <ac:chgData name="14반 05학생" userId="S::a05@aischool.msai.kr::8d02db0f-8b5e-4ae0-8eed-7f9119471ff7" providerId="AD" clId="Web-{D0FCE058-990A-8658-2714-773AA1A6667D}" dt="2024-08-26T08:12:23.477" v="178"/>
          <ac:spMkLst>
            <pc:docMk/>
            <pc:sldMk cId="1952138532" sldId="262"/>
            <ac:spMk id="3" creationId="{DCCE72B6-523F-A5B9-EB67-BE7579861EFA}"/>
          </ac:spMkLst>
        </pc:spChg>
        <pc:spChg chg="add mod">
          <ac:chgData name="14반 05학생" userId="S::a05@aischool.msai.kr::8d02db0f-8b5e-4ae0-8eed-7f9119471ff7" providerId="AD" clId="Web-{D0FCE058-990A-8658-2714-773AA1A6667D}" dt="2024-08-26T08:12:23.477" v="178"/>
          <ac:spMkLst>
            <pc:docMk/>
            <pc:sldMk cId="1952138532" sldId="262"/>
            <ac:spMk id="5" creationId="{B9CBD312-70C1-4264-C542-49A905AEDC0F}"/>
          </ac:spMkLst>
        </pc:spChg>
      </pc:sldChg>
    </pc:docChg>
  </pc:docChgLst>
  <pc:docChgLst>
    <pc:chgData name="14반 05학생" userId="S::a05@aischool.msai.kr::8d02db0f-8b5e-4ae0-8eed-7f9119471ff7" providerId="AD" clId="Web-{F549EBEF-070F-FED4-619D-D9602D54C162}"/>
    <pc:docChg chg="addSld modSld">
      <pc:chgData name="14반 05학생" userId="S::a05@aischool.msai.kr::8d02db0f-8b5e-4ae0-8eed-7f9119471ff7" providerId="AD" clId="Web-{F549EBEF-070F-FED4-619D-D9602D54C162}" dt="2024-08-27T02:25:07.744" v="325"/>
      <pc:docMkLst>
        <pc:docMk/>
      </pc:docMkLst>
      <pc:sldChg chg="modSp">
        <pc:chgData name="14반 05학생" userId="S::a05@aischool.msai.kr::8d02db0f-8b5e-4ae0-8eed-7f9119471ff7" providerId="AD" clId="Web-{F549EBEF-070F-FED4-619D-D9602D54C162}" dt="2024-08-27T02:24:57.306" v="316" actId="20577"/>
        <pc:sldMkLst>
          <pc:docMk/>
          <pc:sldMk cId="1458868608" sldId="258"/>
        </pc:sldMkLst>
        <pc:spChg chg="mod">
          <ac:chgData name="14반 05학생" userId="S::a05@aischool.msai.kr::8d02db0f-8b5e-4ae0-8eed-7f9119471ff7" providerId="AD" clId="Web-{F549EBEF-070F-FED4-619D-D9602D54C162}" dt="2024-08-27T02:21:03.843" v="231" actId="20577"/>
          <ac:spMkLst>
            <pc:docMk/>
            <pc:sldMk cId="1458868608" sldId="258"/>
            <ac:spMk id="2" creationId="{E051FEBF-603E-2575-B22C-7C8022B503A7}"/>
          </ac:spMkLst>
        </pc:spChg>
        <pc:spChg chg="mod">
          <ac:chgData name="14반 05학생" userId="S::a05@aischool.msai.kr::8d02db0f-8b5e-4ae0-8eed-7f9119471ff7" providerId="AD" clId="Web-{F549EBEF-070F-FED4-619D-D9602D54C162}" dt="2024-08-27T02:24:57.306" v="316" actId="20577"/>
          <ac:spMkLst>
            <pc:docMk/>
            <pc:sldMk cId="1458868608" sldId="258"/>
            <ac:spMk id="3" creationId="{DCCE72B6-523F-A5B9-EB67-BE7579861EFA}"/>
          </ac:spMkLst>
        </pc:spChg>
      </pc:sldChg>
      <pc:sldChg chg="modSp">
        <pc:chgData name="14반 05학생" userId="S::a05@aischool.msai.kr::8d02db0f-8b5e-4ae0-8eed-7f9119471ff7" providerId="AD" clId="Web-{F549EBEF-070F-FED4-619D-D9602D54C162}" dt="2024-08-27T02:25:07.744" v="325"/>
        <pc:sldMkLst>
          <pc:docMk/>
          <pc:sldMk cId="392952795" sldId="260"/>
        </pc:sldMkLst>
        <pc:spChg chg="mod">
          <ac:chgData name="14반 05학생" userId="S::a05@aischool.msai.kr::8d02db0f-8b5e-4ae0-8eed-7f9119471ff7" providerId="AD" clId="Web-{F549EBEF-070F-FED4-619D-D9602D54C162}" dt="2024-08-27T02:21:10.437" v="233" actId="20577"/>
          <ac:spMkLst>
            <pc:docMk/>
            <pc:sldMk cId="392952795" sldId="260"/>
            <ac:spMk id="2" creationId="{E051FEBF-603E-2575-B22C-7C8022B503A7}"/>
          </ac:spMkLst>
        </pc:spChg>
        <pc:graphicFrameChg chg="mod modGraphic">
          <ac:chgData name="14반 05학생" userId="S::a05@aischool.msai.kr::8d02db0f-8b5e-4ae0-8eed-7f9119471ff7" providerId="AD" clId="Web-{F549EBEF-070F-FED4-619D-D9602D54C162}" dt="2024-08-27T02:25:07.744" v="325"/>
          <ac:graphicFrameMkLst>
            <pc:docMk/>
            <pc:sldMk cId="392952795" sldId="260"/>
            <ac:graphicFrameMk id="5" creationId="{A5F21BF3-FB5E-D743-AF1A-BBE259B28ED4}"/>
          </ac:graphicFrameMkLst>
        </pc:graphicFrameChg>
      </pc:sldChg>
      <pc:sldChg chg="addSp delSp modSp">
        <pc:chgData name="14반 05학생" userId="S::a05@aischool.msai.kr::8d02db0f-8b5e-4ae0-8eed-7f9119471ff7" providerId="AD" clId="Web-{F549EBEF-070F-FED4-619D-D9602D54C162}" dt="2024-08-27T02:21:13.140" v="234" actId="20577"/>
        <pc:sldMkLst>
          <pc:docMk/>
          <pc:sldMk cId="608853562" sldId="261"/>
        </pc:sldMkLst>
        <pc:spChg chg="mod">
          <ac:chgData name="14반 05학생" userId="S::a05@aischool.msai.kr::8d02db0f-8b5e-4ae0-8eed-7f9119471ff7" providerId="AD" clId="Web-{F549EBEF-070F-FED4-619D-D9602D54C162}" dt="2024-08-27T02:21:13.140" v="234" actId="20577"/>
          <ac:spMkLst>
            <pc:docMk/>
            <pc:sldMk cId="608853562" sldId="261"/>
            <ac:spMk id="2" creationId="{E051FEBF-603E-2575-B22C-7C8022B503A7}"/>
          </ac:spMkLst>
        </pc:spChg>
        <pc:spChg chg="del">
          <ac:chgData name="14반 05학생" userId="S::a05@aischool.msai.kr::8d02db0f-8b5e-4ae0-8eed-7f9119471ff7" providerId="AD" clId="Web-{F549EBEF-070F-FED4-619D-D9602D54C162}" dt="2024-08-27T02:18:44.806" v="206"/>
          <ac:spMkLst>
            <pc:docMk/>
            <pc:sldMk cId="608853562" sldId="261"/>
            <ac:spMk id="3" creationId="{DCCE72B6-523F-A5B9-EB67-BE7579861EFA}"/>
          </ac:spMkLst>
        </pc:spChg>
        <pc:spChg chg="mod">
          <ac:chgData name="14반 05학생" userId="S::a05@aischool.msai.kr::8d02db0f-8b5e-4ae0-8eed-7f9119471ff7" providerId="AD" clId="Web-{F549EBEF-070F-FED4-619D-D9602D54C162}" dt="2024-08-27T02:11:52.273" v="144" actId="20577"/>
          <ac:spMkLst>
            <pc:docMk/>
            <pc:sldMk cId="608853562" sldId="261"/>
            <ac:spMk id="4" creationId="{9F60316B-6F63-60D4-7927-D9389B382528}"/>
          </ac:spMkLst>
        </pc:spChg>
        <pc:spChg chg="mod">
          <ac:chgData name="14반 05학생" userId="S::a05@aischool.msai.kr::8d02db0f-8b5e-4ae0-8eed-7f9119471ff7" providerId="AD" clId="Web-{F549EBEF-070F-FED4-619D-D9602D54C162}" dt="2024-08-27T02:11:42.147" v="142" actId="20577"/>
          <ac:spMkLst>
            <pc:docMk/>
            <pc:sldMk cId="608853562" sldId="261"/>
            <ac:spMk id="5" creationId="{B5921DA5-8AF2-B603-238F-5F1A9E156FF5}"/>
          </ac:spMkLst>
        </pc:spChg>
        <pc:spChg chg="mod">
          <ac:chgData name="14반 05학생" userId="S::a05@aischool.msai.kr::8d02db0f-8b5e-4ae0-8eed-7f9119471ff7" providerId="AD" clId="Web-{F549EBEF-070F-FED4-619D-D9602D54C162}" dt="2024-08-27T02:11:44.304" v="143" actId="20577"/>
          <ac:spMkLst>
            <pc:docMk/>
            <pc:sldMk cId="608853562" sldId="261"/>
            <ac:spMk id="6" creationId="{4606F748-7F50-5F2D-B35D-39A6E2F5E4B7}"/>
          </ac:spMkLst>
        </pc:spChg>
        <pc:spChg chg="add del mod">
          <ac:chgData name="14반 05학생" userId="S::a05@aischool.msai.kr::8d02db0f-8b5e-4ae0-8eed-7f9119471ff7" providerId="AD" clId="Web-{F549EBEF-070F-FED4-619D-D9602D54C162}" dt="2024-08-27T02:06:39.744" v="48"/>
          <ac:spMkLst>
            <pc:docMk/>
            <pc:sldMk cId="608853562" sldId="261"/>
            <ac:spMk id="7" creationId="{3CCD2AD0-0DC5-F52F-C836-85D1601A263E}"/>
          </ac:spMkLst>
        </pc:spChg>
        <pc:spChg chg="add mod">
          <ac:chgData name="14반 05학생" userId="S::a05@aischool.msai.kr::8d02db0f-8b5e-4ae0-8eed-7f9119471ff7" providerId="AD" clId="Web-{F549EBEF-070F-FED4-619D-D9602D54C162}" dt="2024-08-27T02:17:11.896" v="191" actId="20577"/>
          <ac:spMkLst>
            <pc:docMk/>
            <pc:sldMk cId="608853562" sldId="261"/>
            <ac:spMk id="8" creationId="{EA9966B0-B3D0-AA28-61B6-C2B8F1887065}"/>
          </ac:spMkLst>
        </pc:spChg>
        <pc:spChg chg="mod">
          <ac:chgData name="14반 05학생" userId="S::a05@aischool.msai.kr::8d02db0f-8b5e-4ae0-8eed-7f9119471ff7" providerId="AD" clId="Web-{F549EBEF-070F-FED4-619D-D9602D54C162}" dt="2024-08-27T02:11:56.023" v="146" actId="20577"/>
          <ac:spMkLst>
            <pc:docMk/>
            <pc:sldMk cId="608853562" sldId="261"/>
            <ac:spMk id="9" creationId="{48EEAEBF-40A4-EA2D-D48A-C55C43409385}"/>
          </ac:spMkLst>
        </pc:spChg>
        <pc:spChg chg="mod">
          <ac:chgData name="14반 05학생" userId="S::a05@aischool.msai.kr::8d02db0f-8b5e-4ae0-8eed-7f9119471ff7" providerId="AD" clId="Web-{F549EBEF-070F-FED4-619D-D9602D54C162}" dt="2024-08-27T02:19:58.809" v="227" actId="20577"/>
          <ac:spMkLst>
            <pc:docMk/>
            <pc:sldMk cId="608853562" sldId="261"/>
            <ac:spMk id="11" creationId="{B18A9A91-2373-3C79-17AD-C249EA27E046}"/>
          </ac:spMkLst>
        </pc:spChg>
        <pc:spChg chg="add del">
          <ac:chgData name="14반 05학생" userId="S::a05@aischool.msai.kr::8d02db0f-8b5e-4ae0-8eed-7f9119471ff7" providerId="AD" clId="Web-{F549EBEF-070F-FED4-619D-D9602D54C162}" dt="2024-08-27T02:11:34.741" v="136"/>
          <ac:spMkLst>
            <pc:docMk/>
            <pc:sldMk cId="608853562" sldId="261"/>
            <ac:spMk id="12" creationId="{9F60316B-6F63-60D4-7927-D9389B382528}"/>
          </ac:spMkLst>
        </pc:spChg>
        <pc:spChg chg="add del mod">
          <ac:chgData name="14반 05학생" userId="S::a05@aischool.msai.kr::8d02db0f-8b5e-4ae0-8eed-7f9119471ff7" providerId="AD" clId="Web-{F549EBEF-070F-FED4-619D-D9602D54C162}" dt="2024-08-27T02:18:52.509" v="207"/>
          <ac:spMkLst>
            <pc:docMk/>
            <pc:sldMk cId="608853562" sldId="261"/>
            <ac:spMk id="18" creationId="{49A108C7-EF78-09AE-BEE4-77435B671367}"/>
          </ac:spMkLst>
        </pc:spChg>
        <pc:cxnChg chg="add mod">
          <ac:chgData name="14반 05학생" userId="S::a05@aischool.msai.kr::8d02db0f-8b5e-4ae0-8eed-7f9119471ff7" providerId="AD" clId="Web-{F549EBEF-070F-FED4-619D-D9602D54C162}" dt="2024-08-27T02:13:52.262" v="164" actId="1076"/>
          <ac:cxnSpMkLst>
            <pc:docMk/>
            <pc:sldMk cId="608853562" sldId="261"/>
            <ac:cxnSpMk id="10" creationId="{91F1E4C2-5140-7006-2ED0-583BB04DB3BD}"/>
          </ac:cxnSpMkLst>
        </pc:cxnChg>
        <pc:cxnChg chg="add mod">
          <ac:chgData name="14반 05학생" userId="S::a05@aischool.msai.kr::8d02db0f-8b5e-4ae0-8eed-7f9119471ff7" providerId="AD" clId="Web-{F549EBEF-070F-FED4-619D-D9602D54C162}" dt="2024-08-27T02:18:04.039" v="196" actId="14100"/>
          <ac:cxnSpMkLst>
            <pc:docMk/>
            <pc:sldMk cId="608853562" sldId="261"/>
            <ac:cxnSpMk id="13" creationId="{09A60F15-8E16-23D8-7EFC-BBABD17C8AC4}"/>
          </ac:cxnSpMkLst>
        </pc:cxnChg>
        <pc:cxnChg chg="add mod">
          <ac:chgData name="14반 05학생" userId="S::a05@aischool.msai.kr::8d02db0f-8b5e-4ae0-8eed-7f9119471ff7" providerId="AD" clId="Web-{F549EBEF-070F-FED4-619D-D9602D54C162}" dt="2024-08-27T02:15:14.922" v="172" actId="1076"/>
          <ac:cxnSpMkLst>
            <pc:docMk/>
            <pc:sldMk cId="608853562" sldId="261"/>
            <ac:cxnSpMk id="14" creationId="{90797148-3097-8630-55FC-B98126ED2B8E}"/>
          </ac:cxnSpMkLst>
        </pc:cxnChg>
        <pc:cxnChg chg="add mod">
          <ac:chgData name="14반 05학생" userId="S::a05@aischool.msai.kr::8d02db0f-8b5e-4ae0-8eed-7f9119471ff7" providerId="AD" clId="Web-{F549EBEF-070F-FED4-619D-D9602D54C162}" dt="2024-08-27T02:16:47.957" v="188" actId="14100"/>
          <ac:cxnSpMkLst>
            <pc:docMk/>
            <pc:sldMk cId="608853562" sldId="261"/>
            <ac:cxnSpMk id="15" creationId="{FE62702E-162D-12F0-6628-9FFA9BB1B690}"/>
          </ac:cxnSpMkLst>
        </pc:cxnChg>
        <pc:cxnChg chg="add del mod">
          <ac:chgData name="14반 05학생" userId="S::a05@aischool.msai.kr::8d02db0f-8b5e-4ae0-8eed-7f9119471ff7" providerId="AD" clId="Web-{F549EBEF-070F-FED4-619D-D9602D54C162}" dt="2024-08-27T02:17:51.491" v="195"/>
          <ac:cxnSpMkLst>
            <pc:docMk/>
            <pc:sldMk cId="608853562" sldId="261"/>
            <ac:cxnSpMk id="16" creationId="{AEEE74FD-7C4E-A940-89CC-6C1F17D7C8D8}"/>
          </ac:cxnSpMkLst>
        </pc:cxnChg>
      </pc:sldChg>
      <pc:sldChg chg="modSp">
        <pc:chgData name="14반 05학생" userId="S::a05@aischool.msai.kr::8d02db0f-8b5e-4ae0-8eed-7f9119471ff7" providerId="AD" clId="Web-{F549EBEF-070F-FED4-619D-D9602D54C162}" dt="2024-08-27T02:21:16.719" v="235" actId="20577"/>
        <pc:sldMkLst>
          <pc:docMk/>
          <pc:sldMk cId="1952138532" sldId="262"/>
        </pc:sldMkLst>
        <pc:spChg chg="mod">
          <ac:chgData name="14반 05학생" userId="S::a05@aischool.msai.kr::8d02db0f-8b5e-4ae0-8eed-7f9119471ff7" providerId="AD" clId="Web-{F549EBEF-070F-FED4-619D-D9602D54C162}" dt="2024-08-27T02:21:16.719" v="235" actId="20577"/>
          <ac:spMkLst>
            <pc:docMk/>
            <pc:sldMk cId="1952138532" sldId="262"/>
            <ac:spMk id="2" creationId="{E051FEBF-603E-2575-B22C-7C8022B503A7}"/>
          </ac:spMkLst>
        </pc:spChg>
      </pc:sldChg>
      <pc:sldChg chg="modSp add replId">
        <pc:chgData name="14반 05학생" userId="S::a05@aischool.msai.kr::8d02db0f-8b5e-4ae0-8eed-7f9119471ff7" providerId="AD" clId="Web-{F549EBEF-070F-FED4-619D-D9602D54C162}" dt="2024-08-27T02:25:03.291" v="318" actId="20577"/>
        <pc:sldMkLst>
          <pc:docMk/>
          <pc:sldMk cId="2190485473" sldId="263"/>
        </pc:sldMkLst>
        <pc:spChg chg="mod">
          <ac:chgData name="14반 05학생" userId="S::a05@aischool.msai.kr::8d02db0f-8b5e-4ae0-8eed-7f9119471ff7" providerId="AD" clId="Web-{F549EBEF-070F-FED4-619D-D9602D54C162}" dt="2024-08-27T02:21:08.062" v="232" actId="20577"/>
          <ac:spMkLst>
            <pc:docMk/>
            <pc:sldMk cId="2190485473" sldId="263"/>
            <ac:spMk id="2" creationId="{E051FEBF-603E-2575-B22C-7C8022B503A7}"/>
          </ac:spMkLst>
        </pc:spChg>
        <pc:spChg chg="mod">
          <ac:chgData name="14반 05학생" userId="S::a05@aischool.msai.kr::8d02db0f-8b5e-4ae0-8eed-7f9119471ff7" providerId="AD" clId="Web-{F549EBEF-070F-FED4-619D-D9602D54C162}" dt="2024-08-27T02:25:03.291" v="318" actId="20577"/>
          <ac:spMkLst>
            <pc:docMk/>
            <pc:sldMk cId="2190485473" sldId="263"/>
            <ac:spMk id="3" creationId="{DCCE72B6-523F-A5B9-EB67-BE7579861EFA}"/>
          </ac:spMkLst>
        </pc:spChg>
      </pc:sldChg>
    </pc:docChg>
  </pc:docChgLst>
  <pc:docChgLst>
    <pc:chgData name="14반 05학생" userId="S::a05@aischool.msai.kr::8d02db0f-8b5e-4ae0-8eed-7f9119471ff7" providerId="AD" clId="Web-{5F8E63E4-8B9F-10DC-81DB-EFB2FF3B836D}"/>
    <pc:docChg chg="addSld modSld">
      <pc:chgData name="14반 05학생" userId="S::a05@aischool.msai.kr::8d02db0f-8b5e-4ae0-8eed-7f9119471ff7" providerId="AD" clId="Web-{5F8E63E4-8B9F-10DC-81DB-EFB2FF3B836D}" dt="2024-08-23T08:26:00.554" v="42" actId="20577"/>
      <pc:docMkLst>
        <pc:docMk/>
      </pc:docMkLst>
      <pc:sldChg chg="modSp">
        <pc:chgData name="14반 05학생" userId="S::a05@aischool.msai.kr::8d02db0f-8b5e-4ae0-8eed-7f9119471ff7" providerId="AD" clId="Web-{5F8E63E4-8B9F-10DC-81DB-EFB2FF3B836D}" dt="2024-08-23T08:26:00.554" v="42" actId="20577"/>
        <pc:sldMkLst>
          <pc:docMk/>
          <pc:sldMk cId="3569210928" sldId="256"/>
        </pc:sldMkLst>
        <pc:spChg chg="mod">
          <ac:chgData name="14반 05학생" userId="S::a05@aischool.msai.kr::8d02db0f-8b5e-4ae0-8eed-7f9119471ff7" providerId="AD" clId="Web-{5F8E63E4-8B9F-10DC-81DB-EFB2FF3B836D}" dt="2024-08-23T08:26:00.554" v="42" actId="20577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14반 05학생" userId="S::a05@aischool.msai.kr::8d02db0f-8b5e-4ae0-8eed-7f9119471ff7" providerId="AD" clId="Web-{5F8E63E4-8B9F-10DC-81DB-EFB2FF3B836D}" dt="2024-08-23T08:25:41.538" v="38" actId="14100"/>
          <ac:spMkLst>
            <pc:docMk/>
            <pc:sldMk cId="3569210928" sldId="256"/>
            <ac:spMk id="3" creationId="{00000000-0000-0000-0000-000000000000}"/>
          </ac:spMkLst>
        </pc:spChg>
      </pc:sldChg>
      <pc:sldChg chg="new">
        <pc:chgData name="14반 05학생" userId="S::a05@aischool.msai.kr::8d02db0f-8b5e-4ae0-8eed-7f9119471ff7" providerId="AD" clId="Web-{5F8E63E4-8B9F-10DC-81DB-EFB2FF3B836D}" dt="2024-08-23T08:25:00.099" v="28"/>
        <pc:sldMkLst>
          <pc:docMk/>
          <pc:sldMk cId="2664410727" sldId="257"/>
        </pc:sldMkLst>
      </pc:sldChg>
    </pc:docChg>
  </pc:docChgLst>
  <pc:docChgLst>
    <pc:chgData name="14반 05학생" userId="S::a05@aischool.msai.kr::8d02db0f-8b5e-4ae0-8eed-7f9119471ff7" providerId="AD" clId="Web-{9C5BF47A-F754-57DA-97A4-F235CC26490D}"/>
    <pc:docChg chg="addSld sldOrd">
      <pc:chgData name="14반 05학생" userId="S::a05@aischool.msai.kr::8d02db0f-8b5e-4ae0-8eed-7f9119471ff7" providerId="AD" clId="Web-{9C5BF47A-F754-57DA-97A4-F235CC26490D}" dt="2024-08-27T06:11:46.020" v="1"/>
      <pc:docMkLst>
        <pc:docMk/>
      </pc:docMkLst>
      <pc:sldChg chg="add ord replId">
        <pc:chgData name="14반 05학생" userId="S::a05@aischool.msai.kr::8d02db0f-8b5e-4ae0-8eed-7f9119471ff7" providerId="AD" clId="Web-{9C5BF47A-F754-57DA-97A4-F235CC26490D}" dt="2024-08-27T06:11:46.020" v="1"/>
        <pc:sldMkLst>
          <pc:docMk/>
          <pc:sldMk cId="3968954276" sldId="265"/>
        </pc:sldMkLst>
      </pc:sldChg>
    </pc:docChg>
  </pc:docChgLst>
  <pc:docChgLst>
    <pc:chgData name="14반 05학생" userId="S::a05@aischool.msai.kr::8d02db0f-8b5e-4ae0-8eed-7f9119471ff7" providerId="AD" clId="Web-{1C8AB346-1100-094E-6003-1097BC2BF592}"/>
    <pc:docChg chg="addSld delSld modSld sldOrd">
      <pc:chgData name="14반 05학생" userId="S::a05@aischool.msai.kr::8d02db0f-8b5e-4ae0-8eed-7f9119471ff7" providerId="AD" clId="Web-{1C8AB346-1100-094E-6003-1097BC2BF592}" dt="2024-08-27T05:53:11.099" v="31"/>
      <pc:docMkLst>
        <pc:docMk/>
      </pc:docMkLst>
      <pc:sldChg chg="addSp delSp modSp mod setBg">
        <pc:chgData name="14반 05학생" userId="S::a05@aischool.msai.kr::8d02db0f-8b5e-4ae0-8eed-7f9119471ff7" providerId="AD" clId="Web-{1C8AB346-1100-094E-6003-1097BC2BF592}" dt="2024-08-27T05:51:42.908" v="3"/>
        <pc:sldMkLst>
          <pc:docMk/>
          <pc:sldMk cId="3569210928" sldId="256"/>
        </pc:sldMkLst>
        <pc:spChg chg="mod">
          <ac:chgData name="14반 05학생" userId="S::a05@aischool.msai.kr::8d02db0f-8b5e-4ae0-8eed-7f9119471ff7" providerId="AD" clId="Web-{1C8AB346-1100-094E-6003-1097BC2BF592}" dt="2024-08-27T05:51:42.908" v="3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14반 05학생" userId="S::a05@aischool.msai.kr::8d02db0f-8b5e-4ae0-8eed-7f9119471ff7" providerId="AD" clId="Web-{1C8AB346-1100-094E-6003-1097BC2BF592}" dt="2024-08-27T05:51:42.908" v="3"/>
          <ac:spMkLst>
            <pc:docMk/>
            <pc:sldMk cId="3569210928" sldId="256"/>
            <ac:spMk id="3" creationId="{00000000-0000-0000-0000-000000000000}"/>
          </ac:spMkLst>
        </pc:spChg>
        <pc:spChg chg="add del">
          <ac:chgData name="14반 05학생" userId="S::a05@aischool.msai.kr::8d02db0f-8b5e-4ae0-8eed-7f9119471ff7" providerId="AD" clId="Web-{1C8AB346-1100-094E-6003-1097BC2BF592}" dt="2024-08-27T05:51:42.908" v="3"/>
          <ac:spMkLst>
            <pc:docMk/>
            <pc:sldMk cId="3569210928" sldId="256"/>
            <ac:spMk id="7" creationId="{8870DEF6-46A2-D4F8-8BE6-91165D93ECC4}"/>
          </ac:spMkLst>
        </pc:spChg>
        <pc:spChg chg="add del">
          <ac:chgData name="14반 05학생" userId="S::a05@aischool.msai.kr::8d02db0f-8b5e-4ae0-8eed-7f9119471ff7" providerId="AD" clId="Web-{1C8AB346-1100-094E-6003-1097BC2BF592}" dt="2024-08-27T05:50:42.125" v="1"/>
          <ac:spMkLst>
            <pc:docMk/>
            <pc:sldMk cId="3569210928" sldId="256"/>
            <ac:spMk id="9" creationId="{C1DD1A8A-57D5-4A81-AD04-532B043C5611}"/>
          </ac:spMkLst>
        </pc:spChg>
        <pc:spChg chg="add del">
          <ac:chgData name="14반 05학생" userId="S::a05@aischool.msai.kr::8d02db0f-8b5e-4ae0-8eed-7f9119471ff7" providerId="AD" clId="Web-{1C8AB346-1100-094E-6003-1097BC2BF592}" dt="2024-08-27T05:50:42.125" v="1"/>
          <ac:spMkLst>
            <pc:docMk/>
            <pc:sldMk cId="3569210928" sldId="256"/>
            <ac:spMk id="11" creationId="{007891EC-4501-44ED-A8C8-B11B6DB767AB}"/>
          </ac:spMkLst>
        </pc:spChg>
        <pc:picChg chg="add del">
          <ac:chgData name="14반 05학생" userId="S::a05@aischool.msai.kr::8d02db0f-8b5e-4ae0-8eed-7f9119471ff7" providerId="AD" clId="Web-{1C8AB346-1100-094E-6003-1097BC2BF592}" dt="2024-08-27T05:50:42.125" v="1"/>
          <ac:picMkLst>
            <pc:docMk/>
            <pc:sldMk cId="3569210928" sldId="256"/>
            <ac:picMk id="5" creationId="{A57AD1ED-16B2-C74B-3B1D-8A6DD0CB1976}"/>
          </ac:picMkLst>
        </pc:picChg>
        <pc:picChg chg="add del">
          <ac:chgData name="14반 05학생" userId="S::a05@aischool.msai.kr::8d02db0f-8b5e-4ae0-8eed-7f9119471ff7" providerId="AD" clId="Web-{1C8AB346-1100-094E-6003-1097BC2BF592}" dt="2024-08-27T05:51:42.908" v="3"/>
          <ac:picMkLst>
            <pc:docMk/>
            <pc:sldMk cId="3569210928" sldId="256"/>
            <ac:picMk id="6" creationId="{4CC61BFC-2CDB-4451-4143-3778D12F67CF}"/>
          </ac:picMkLst>
        </pc:picChg>
        <pc:cxnChg chg="add del">
          <ac:chgData name="14반 05학생" userId="S::a05@aischool.msai.kr::8d02db0f-8b5e-4ae0-8eed-7f9119471ff7" providerId="AD" clId="Web-{1C8AB346-1100-094E-6003-1097BC2BF592}" dt="2024-08-27T05:51:42.908" v="3"/>
          <ac:cxnSpMkLst>
            <pc:docMk/>
            <pc:sldMk cId="3569210928" sldId="256"/>
            <ac:cxnSpMk id="8" creationId="{8748256A-88AC-4254-406B-0E8EE2CC2B50}"/>
          </ac:cxnSpMkLst>
        </pc:cxnChg>
      </pc:sldChg>
      <pc:sldChg chg="modSp">
        <pc:chgData name="14반 05학생" userId="S::a05@aischool.msai.kr::8d02db0f-8b5e-4ae0-8eed-7f9119471ff7" providerId="AD" clId="Web-{1C8AB346-1100-094E-6003-1097BC2BF592}" dt="2024-08-27T05:52:36.660" v="20" actId="20577"/>
        <pc:sldMkLst>
          <pc:docMk/>
          <pc:sldMk cId="608853562" sldId="261"/>
        </pc:sldMkLst>
        <pc:spChg chg="mod">
          <ac:chgData name="14반 05학생" userId="S::a05@aischool.msai.kr::8d02db0f-8b5e-4ae0-8eed-7f9119471ff7" providerId="AD" clId="Web-{1C8AB346-1100-094E-6003-1097BC2BF592}" dt="2024-08-27T05:52:36.660" v="20" actId="20577"/>
          <ac:spMkLst>
            <pc:docMk/>
            <pc:sldMk cId="608853562" sldId="261"/>
            <ac:spMk id="8" creationId="{EA9966B0-B3D0-AA28-61B6-C2B8F1887065}"/>
          </ac:spMkLst>
        </pc:spChg>
        <pc:spChg chg="mod">
          <ac:chgData name="14반 05학생" userId="S::a05@aischool.msai.kr::8d02db0f-8b5e-4ae0-8eed-7f9119471ff7" providerId="AD" clId="Web-{1C8AB346-1100-094E-6003-1097BC2BF592}" dt="2024-08-27T05:52:06.175" v="7" actId="20577"/>
          <ac:spMkLst>
            <pc:docMk/>
            <pc:sldMk cId="608853562" sldId="261"/>
            <ac:spMk id="11" creationId="{B18A9A91-2373-3C79-17AD-C249EA27E046}"/>
          </ac:spMkLst>
        </pc:spChg>
        <pc:cxnChg chg="mod">
          <ac:chgData name="14반 05학생" userId="S::a05@aischool.msai.kr::8d02db0f-8b5e-4ae0-8eed-7f9119471ff7" providerId="AD" clId="Web-{1C8AB346-1100-094E-6003-1097BC2BF592}" dt="2024-08-27T05:52:13.269" v="8" actId="14100"/>
          <ac:cxnSpMkLst>
            <pc:docMk/>
            <pc:sldMk cId="608853562" sldId="261"/>
            <ac:cxnSpMk id="13" creationId="{09A60F15-8E16-23D8-7EFC-BBABD17C8AC4}"/>
          </ac:cxnSpMkLst>
        </pc:cxnChg>
      </pc:sldChg>
      <pc:sldChg chg="modSp add del ord replId">
        <pc:chgData name="14반 05학생" userId="S::a05@aischool.msai.kr::8d02db0f-8b5e-4ae0-8eed-7f9119471ff7" providerId="AD" clId="Web-{1C8AB346-1100-094E-6003-1097BC2BF592}" dt="2024-08-27T05:53:11.099" v="31"/>
        <pc:sldMkLst>
          <pc:docMk/>
          <pc:sldMk cId="2145045093" sldId="265"/>
        </pc:sldMkLst>
        <pc:spChg chg="mod">
          <ac:chgData name="14반 05학생" userId="S::a05@aischool.msai.kr::8d02db0f-8b5e-4ae0-8eed-7f9119471ff7" providerId="AD" clId="Web-{1C8AB346-1100-094E-6003-1097BC2BF592}" dt="2024-08-27T05:53:09.849" v="30" actId="20577"/>
          <ac:spMkLst>
            <pc:docMk/>
            <pc:sldMk cId="2145045093" sldId="265"/>
            <ac:spMk id="2" creationId="{E051FEBF-603E-2575-B22C-7C8022B503A7}"/>
          </ac:spMkLst>
        </pc:spChg>
      </pc:sldChg>
    </pc:docChg>
  </pc:docChgLst>
  <pc:docChgLst>
    <pc:chgData name="14반 05학생" userId="S::a05@aischool.msai.kr::8d02db0f-8b5e-4ae0-8eed-7f9119471ff7" providerId="AD" clId="Web-{E8E76FBD-BB76-35F9-C865-F574DC175E38}"/>
    <pc:docChg chg="delSld modSld">
      <pc:chgData name="14반 05학생" userId="S::a05@aischool.msai.kr::8d02db0f-8b5e-4ae0-8eed-7f9119471ff7" providerId="AD" clId="Web-{E8E76FBD-BB76-35F9-C865-F574DC175E38}" dt="2024-08-26T02:08:50.147" v="17"/>
      <pc:docMkLst>
        <pc:docMk/>
      </pc:docMkLst>
      <pc:sldChg chg="del">
        <pc:chgData name="14반 05학생" userId="S::a05@aischool.msai.kr::8d02db0f-8b5e-4ae0-8eed-7f9119471ff7" providerId="AD" clId="Web-{E8E76FBD-BB76-35F9-C865-F574DC175E38}" dt="2024-08-26T02:08:14.380" v="0"/>
        <pc:sldMkLst>
          <pc:docMk/>
          <pc:sldMk cId="2664410727" sldId="257"/>
        </pc:sldMkLst>
      </pc:sldChg>
      <pc:sldChg chg="addSp delSp modSp mod setBg">
        <pc:chgData name="14반 05학생" userId="S::a05@aischool.msai.kr::8d02db0f-8b5e-4ae0-8eed-7f9119471ff7" providerId="AD" clId="Web-{E8E76FBD-BB76-35F9-C865-F574DC175E38}" dt="2024-08-26T02:08:50.147" v="17"/>
        <pc:sldMkLst>
          <pc:docMk/>
          <pc:sldMk cId="1458868608" sldId="258"/>
        </pc:sldMkLst>
        <pc:spChg chg="mod">
          <ac:chgData name="14반 05학생" userId="S::a05@aischool.msai.kr::8d02db0f-8b5e-4ae0-8eed-7f9119471ff7" providerId="AD" clId="Web-{E8E76FBD-BB76-35F9-C865-F574DC175E38}" dt="2024-08-26T02:08:40.772" v="11"/>
          <ac:spMkLst>
            <pc:docMk/>
            <pc:sldMk cId="1458868608" sldId="258"/>
            <ac:spMk id="2" creationId="{E051FEBF-603E-2575-B22C-7C8022B503A7}"/>
          </ac:spMkLst>
        </pc:spChg>
        <pc:spChg chg="add del mod">
          <ac:chgData name="14반 05학생" userId="S::a05@aischool.msai.kr::8d02db0f-8b5e-4ae0-8eed-7f9119471ff7" providerId="AD" clId="Web-{E8E76FBD-BB76-35F9-C865-F574DC175E38}" dt="2024-08-26T02:08:50.147" v="17"/>
          <ac:spMkLst>
            <pc:docMk/>
            <pc:sldMk cId="1458868608" sldId="258"/>
            <ac:spMk id="3" creationId="{DCCE72B6-523F-A5B9-EB67-BE7579861EFA}"/>
          </ac:spMkLst>
        </pc:spChg>
        <pc:spChg chg="add del">
          <ac:chgData name="14반 05학생" userId="S::a05@aischool.msai.kr::8d02db0f-8b5e-4ae0-8eed-7f9119471ff7" providerId="AD" clId="Web-{E8E76FBD-BB76-35F9-C865-F574DC175E38}" dt="2024-08-26T02:08:35.115" v="7"/>
          <ac:spMkLst>
            <pc:docMk/>
            <pc:sldMk cId="1458868608" sldId="258"/>
            <ac:spMk id="6" creationId="{BACC6370-2D7E-4714-9D71-7542949D7D5D}"/>
          </ac:spMkLst>
        </pc:spChg>
        <pc:spChg chg="add del">
          <ac:chgData name="14반 05학생" userId="S::a05@aischool.msai.kr::8d02db0f-8b5e-4ae0-8eed-7f9119471ff7" providerId="AD" clId="Web-{E8E76FBD-BB76-35F9-C865-F574DC175E38}" dt="2024-08-26T02:08:35.115" v="7"/>
          <ac:spMkLst>
            <pc:docMk/>
            <pc:sldMk cId="1458868608" sldId="258"/>
            <ac:spMk id="7" creationId="{F68B3F68-107C-434F-AA38-110D5EA91B85}"/>
          </ac:spMkLst>
        </pc:spChg>
        <pc:spChg chg="add del">
          <ac:chgData name="14반 05학생" userId="S::a05@aischool.msai.kr::8d02db0f-8b5e-4ae0-8eed-7f9119471ff7" providerId="AD" clId="Web-{E8E76FBD-BB76-35F9-C865-F574DC175E38}" dt="2024-08-26T02:08:29.693" v="5"/>
          <ac:spMkLst>
            <pc:docMk/>
            <pc:sldMk cId="1458868608" sldId="258"/>
            <ac:spMk id="9" creationId="{C0763A76-9F1C-4FC5-82B7-DD475DA461B2}"/>
          </ac:spMkLst>
        </pc:spChg>
        <pc:spChg chg="add del">
          <ac:chgData name="14반 05학생" userId="S::a05@aischool.msai.kr::8d02db0f-8b5e-4ae0-8eed-7f9119471ff7" providerId="AD" clId="Web-{E8E76FBD-BB76-35F9-C865-F574DC175E38}" dt="2024-08-26T02:08:37.819" v="9"/>
          <ac:spMkLst>
            <pc:docMk/>
            <pc:sldMk cId="1458868608" sldId="258"/>
            <ac:spMk id="10" creationId="{B50AB553-2A96-4A92-96F2-93548E096954}"/>
          </ac:spMkLst>
        </pc:spChg>
        <pc:spChg chg="add del">
          <ac:chgData name="14반 05학생" userId="S::a05@aischool.msai.kr::8d02db0f-8b5e-4ae0-8eed-7f9119471ff7" providerId="AD" clId="Web-{E8E76FBD-BB76-35F9-C865-F574DC175E38}" dt="2024-08-26T02:08:29.693" v="5"/>
          <ac:spMkLst>
            <pc:docMk/>
            <pc:sldMk cId="1458868608" sldId="258"/>
            <ac:spMk id="11" creationId="{E81BF4F6-F2CF-4984-9D14-D6966D92F99F}"/>
          </ac:spMkLst>
        </pc:spChg>
        <pc:spChg chg="add del">
          <ac:chgData name="14반 05학생" userId="S::a05@aischool.msai.kr::8d02db0f-8b5e-4ae0-8eed-7f9119471ff7" providerId="AD" clId="Web-{E8E76FBD-BB76-35F9-C865-F574DC175E38}" dt="2024-08-26T02:08:35.115" v="7"/>
          <ac:spMkLst>
            <pc:docMk/>
            <pc:sldMk cId="1458868608" sldId="258"/>
            <ac:spMk id="13" creationId="{AAD0DBB9-1A4B-4391-81D4-CB19F9AB918A}"/>
          </ac:spMkLst>
        </pc:spChg>
        <pc:spChg chg="add del">
          <ac:chgData name="14반 05학생" userId="S::a05@aischool.msai.kr::8d02db0f-8b5e-4ae0-8eed-7f9119471ff7" providerId="AD" clId="Web-{E8E76FBD-BB76-35F9-C865-F574DC175E38}" dt="2024-08-26T02:08:35.115" v="7"/>
          <ac:spMkLst>
            <pc:docMk/>
            <pc:sldMk cId="1458868608" sldId="258"/>
            <ac:spMk id="15" creationId="{063BBA22-50EA-4C4D-BE05-F1CE4E63AA56}"/>
          </ac:spMkLst>
        </pc:spChg>
        <pc:spChg chg="add del">
          <ac:chgData name="14반 05학생" userId="S::a05@aischool.msai.kr::8d02db0f-8b5e-4ae0-8eed-7f9119471ff7" providerId="AD" clId="Web-{E8E76FBD-BB76-35F9-C865-F574DC175E38}" dt="2024-08-26T02:08:40.772" v="11"/>
          <ac:spMkLst>
            <pc:docMk/>
            <pc:sldMk cId="1458868608" sldId="258"/>
            <ac:spMk id="20" creationId="{B34F5AD2-EDBD-4BBD-A55C-EAFFD0C7097A}"/>
          </ac:spMkLst>
        </pc:spChg>
        <pc:spChg chg="add del">
          <ac:chgData name="14반 05학생" userId="S::a05@aischool.msai.kr::8d02db0f-8b5e-4ae0-8eed-7f9119471ff7" providerId="AD" clId="Web-{E8E76FBD-BB76-35F9-C865-F574DC175E38}" dt="2024-08-26T02:08:40.772" v="11"/>
          <ac:spMkLst>
            <pc:docMk/>
            <pc:sldMk cId="1458868608" sldId="258"/>
            <ac:spMk id="21" creationId="{C3896A03-3945-419A-B66B-4EE266EDD152}"/>
          </ac:spMkLst>
        </pc:spChg>
        <pc:graphicFrameChg chg="add del">
          <ac:chgData name="14반 05학생" userId="S::a05@aischool.msai.kr::8d02db0f-8b5e-4ae0-8eed-7f9119471ff7" providerId="AD" clId="Web-{E8E76FBD-BB76-35F9-C865-F574DC175E38}" dt="2024-08-26T02:08:35.115" v="7"/>
          <ac:graphicFrameMkLst>
            <pc:docMk/>
            <pc:sldMk cId="1458868608" sldId="258"/>
            <ac:graphicFrameMk id="8" creationId="{49152E9B-94A6-E4E9-6FF2-076CEB73A00E}"/>
          </ac:graphicFrameMkLst>
        </pc:graphicFrameChg>
        <pc:graphicFrameChg chg="add del">
          <ac:chgData name="14반 05학생" userId="S::a05@aischool.msai.kr::8d02db0f-8b5e-4ae0-8eed-7f9119471ff7" providerId="AD" clId="Web-{E8E76FBD-BB76-35F9-C865-F574DC175E38}" dt="2024-08-26T02:08:37.819" v="9"/>
          <ac:graphicFrameMkLst>
            <pc:docMk/>
            <pc:sldMk cId="1458868608" sldId="258"/>
            <ac:graphicFrameMk id="18" creationId="{8759AE96-D9C7-C2E0-D141-7A74E896CC08}"/>
          </ac:graphicFrameMkLst>
        </pc:graphicFrameChg>
        <pc:graphicFrameChg chg="add del">
          <ac:chgData name="14반 05학생" userId="S::a05@aischool.msai.kr::8d02db0f-8b5e-4ae0-8eed-7f9119471ff7" providerId="AD" clId="Web-{E8E76FBD-BB76-35F9-C865-F574DC175E38}" dt="2024-08-26T02:08:40.772" v="11"/>
          <ac:graphicFrameMkLst>
            <pc:docMk/>
            <pc:sldMk cId="1458868608" sldId="258"/>
            <ac:graphicFrameMk id="22" creationId="{63984A21-7075-854E-D241-2B7FBB323CAE}"/>
          </ac:graphicFrameMkLst>
        </pc:graphicFrameChg>
        <pc:graphicFrameChg chg="add del">
          <ac:chgData name="14반 05학생" userId="S::a05@aischool.msai.kr::8d02db0f-8b5e-4ae0-8eed-7f9119471ff7" providerId="AD" clId="Web-{E8E76FBD-BB76-35F9-C865-F574DC175E38}" dt="2024-08-26T02:08:43.131" v="13"/>
          <ac:graphicFrameMkLst>
            <pc:docMk/>
            <pc:sldMk cId="1458868608" sldId="258"/>
            <ac:graphicFrameMk id="24" creationId="{17B38505-AFF2-C308-91CB-4E86B416C67D}"/>
          </ac:graphicFrameMkLst>
        </pc:graphicFrameChg>
        <pc:graphicFrameChg chg="add del">
          <ac:chgData name="14반 05학생" userId="S::a05@aischool.msai.kr::8d02db0f-8b5e-4ae0-8eed-7f9119471ff7" providerId="AD" clId="Web-{E8E76FBD-BB76-35F9-C865-F574DC175E38}" dt="2024-08-26T02:08:45.460" v="15"/>
          <ac:graphicFrameMkLst>
            <pc:docMk/>
            <pc:sldMk cId="1458868608" sldId="258"/>
            <ac:graphicFrameMk id="26" creationId="{A7C9C402-99A7-AC27-8A62-5CDD965EA082}"/>
          </ac:graphicFrameMkLst>
        </pc:graphicFrameChg>
        <pc:graphicFrameChg chg="add del">
          <ac:chgData name="14반 05학생" userId="S::a05@aischool.msai.kr::8d02db0f-8b5e-4ae0-8eed-7f9119471ff7" providerId="AD" clId="Web-{E8E76FBD-BB76-35F9-C865-F574DC175E38}" dt="2024-08-26T02:08:50.147" v="17"/>
          <ac:graphicFrameMkLst>
            <pc:docMk/>
            <pc:sldMk cId="1458868608" sldId="258"/>
            <ac:graphicFrameMk id="28" creationId="{E780A9D5-0D4A-5C9E-F18B-1A3A79133F50}"/>
          </ac:graphicFrameMkLst>
        </pc:graphicFrameChg>
        <pc:picChg chg="add del">
          <ac:chgData name="14반 05학생" userId="S::a05@aischool.msai.kr::8d02db0f-8b5e-4ae0-8eed-7f9119471ff7" providerId="AD" clId="Web-{E8E76FBD-BB76-35F9-C865-F574DC175E38}" dt="2024-08-26T02:08:29.693" v="5"/>
          <ac:picMkLst>
            <pc:docMk/>
            <pc:sldMk cId="1458868608" sldId="258"/>
            <ac:picMk id="5" creationId="{79A0A826-2261-FD5C-6F8A-9F3A61B8A201}"/>
          </ac:picMkLst>
        </pc:picChg>
        <pc:picChg chg="add del">
          <ac:chgData name="14반 05학생" userId="S::a05@aischool.msai.kr::8d02db0f-8b5e-4ae0-8eed-7f9119471ff7" providerId="AD" clId="Web-{E8E76FBD-BB76-35F9-C865-F574DC175E38}" dt="2024-08-26T02:08:37.819" v="9"/>
          <ac:picMkLst>
            <pc:docMk/>
            <pc:sldMk cId="1458868608" sldId="258"/>
            <ac:picMk id="17" creationId="{91369397-286D-BF7E-6E67-EF44140320EB}"/>
          </ac:picMkLst>
        </pc:picChg>
      </pc:sldChg>
    </pc:docChg>
  </pc:docChgLst>
  <pc:docChgLst>
    <pc:chgData name="14반 05학생" userId="S::a05@aischool.msai.kr::8d02db0f-8b5e-4ae0-8eed-7f9119471ff7" providerId="AD" clId="Web-{BE9EE75B-4F7D-E6E5-30A3-CA4FFB94868F}"/>
    <pc:docChg chg="modSld">
      <pc:chgData name="14반 05학생" userId="S::a05@aischool.msai.kr::8d02db0f-8b5e-4ae0-8eed-7f9119471ff7" providerId="AD" clId="Web-{BE9EE75B-4F7D-E6E5-30A3-CA4FFB94868F}" dt="2024-08-27T01:30:25.310" v="248" actId="1076"/>
      <pc:docMkLst>
        <pc:docMk/>
      </pc:docMkLst>
      <pc:sldChg chg="modSp">
        <pc:chgData name="14반 05학생" userId="S::a05@aischool.msai.kr::8d02db0f-8b5e-4ae0-8eed-7f9119471ff7" providerId="AD" clId="Web-{BE9EE75B-4F7D-E6E5-30A3-CA4FFB94868F}" dt="2024-08-27T01:17:29.912" v="171" actId="20577"/>
        <pc:sldMkLst>
          <pc:docMk/>
          <pc:sldMk cId="1458868608" sldId="258"/>
        </pc:sldMkLst>
        <pc:spChg chg="mod">
          <ac:chgData name="14반 05학생" userId="S::a05@aischool.msai.kr::8d02db0f-8b5e-4ae0-8eed-7f9119471ff7" providerId="AD" clId="Web-{BE9EE75B-4F7D-E6E5-30A3-CA4FFB94868F}" dt="2024-08-27T01:17:29.912" v="171" actId="20577"/>
          <ac:spMkLst>
            <pc:docMk/>
            <pc:sldMk cId="1458868608" sldId="258"/>
            <ac:spMk id="3" creationId="{DCCE72B6-523F-A5B9-EB67-BE7579861EFA}"/>
          </ac:spMkLst>
        </pc:spChg>
      </pc:sldChg>
      <pc:sldChg chg="addSp delSp modSp">
        <pc:chgData name="14반 05학생" userId="S::a05@aischool.msai.kr::8d02db0f-8b5e-4ae0-8eed-7f9119471ff7" providerId="AD" clId="Web-{BE9EE75B-4F7D-E6E5-30A3-CA4FFB94868F}" dt="2024-08-27T01:29:07.492" v="241"/>
        <pc:sldMkLst>
          <pc:docMk/>
          <pc:sldMk cId="392952795" sldId="260"/>
        </pc:sldMkLst>
        <pc:spChg chg="del">
          <ac:chgData name="14반 05학생" userId="S::a05@aischool.msai.kr::8d02db0f-8b5e-4ae0-8eed-7f9119471ff7" providerId="AD" clId="Web-{BE9EE75B-4F7D-E6E5-30A3-CA4FFB94868F}" dt="2024-08-27T01:12:49.361" v="153"/>
          <ac:spMkLst>
            <pc:docMk/>
            <pc:sldMk cId="392952795" sldId="260"/>
            <ac:spMk id="3" creationId="{DCCE72B6-523F-A5B9-EB67-BE7579861EFA}"/>
          </ac:spMkLst>
        </pc:spChg>
        <pc:spChg chg="del">
          <ac:chgData name="14반 05학생" userId="S::a05@aischool.msai.kr::8d02db0f-8b5e-4ae0-8eed-7f9119471ff7" providerId="AD" clId="Web-{BE9EE75B-4F7D-E6E5-30A3-CA4FFB94868F}" dt="2024-08-27T01:18:21.681" v="192"/>
          <ac:spMkLst>
            <pc:docMk/>
            <pc:sldMk cId="392952795" sldId="260"/>
            <ac:spMk id="6" creationId="{2D079422-8937-3879-7E3D-C30014F21E86}"/>
          </ac:spMkLst>
        </pc:spChg>
        <pc:spChg chg="add del mod">
          <ac:chgData name="14반 05학생" userId="S::a05@aischool.msai.kr::8d02db0f-8b5e-4ae0-8eed-7f9119471ff7" providerId="AD" clId="Web-{BE9EE75B-4F7D-E6E5-30A3-CA4FFB94868F}" dt="2024-08-27T01:12:53.987" v="154"/>
          <ac:spMkLst>
            <pc:docMk/>
            <pc:sldMk cId="392952795" sldId="260"/>
            <ac:spMk id="7" creationId="{D3ED0AAD-CD50-1CC8-3C37-0998989C4D98}"/>
          </ac:spMkLst>
        </pc:spChg>
        <pc:graphicFrameChg chg="mod modGraphic">
          <ac:chgData name="14반 05학생" userId="S::a05@aischool.msai.kr::8d02db0f-8b5e-4ae0-8eed-7f9119471ff7" providerId="AD" clId="Web-{BE9EE75B-4F7D-E6E5-30A3-CA4FFB94868F}" dt="2024-08-27T01:29:07.492" v="241"/>
          <ac:graphicFrameMkLst>
            <pc:docMk/>
            <pc:sldMk cId="392952795" sldId="260"/>
            <ac:graphicFrameMk id="5" creationId="{A5F21BF3-FB5E-D743-AF1A-BBE259B28ED4}"/>
          </ac:graphicFrameMkLst>
        </pc:graphicFrameChg>
      </pc:sldChg>
      <pc:sldChg chg="addSp modSp">
        <pc:chgData name="14반 05학생" userId="S::a05@aischool.msai.kr::8d02db0f-8b5e-4ae0-8eed-7f9119471ff7" providerId="AD" clId="Web-{BE9EE75B-4F7D-E6E5-30A3-CA4FFB94868F}" dt="2024-08-27T01:30:25.310" v="248" actId="1076"/>
        <pc:sldMkLst>
          <pc:docMk/>
          <pc:sldMk cId="608853562" sldId="261"/>
        </pc:sldMkLst>
        <pc:spChg chg="mod">
          <ac:chgData name="14반 05학생" userId="S::a05@aischool.msai.kr::8d02db0f-8b5e-4ae0-8eed-7f9119471ff7" providerId="AD" clId="Web-{BE9EE75B-4F7D-E6E5-30A3-CA4FFB94868F}" dt="2024-08-27T01:24:57.475" v="234" actId="1076"/>
          <ac:spMkLst>
            <pc:docMk/>
            <pc:sldMk cId="608853562" sldId="261"/>
            <ac:spMk id="3" creationId="{DCCE72B6-523F-A5B9-EB67-BE7579861EFA}"/>
          </ac:spMkLst>
        </pc:spChg>
        <pc:spChg chg="add mod">
          <ac:chgData name="14반 05학생" userId="S::a05@aischool.msai.kr::8d02db0f-8b5e-4ae0-8eed-7f9119471ff7" providerId="AD" clId="Web-{BE9EE75B-4F7D-E6E5-30A3-CA4FFB94868F}" dt="2024-08-27T01:30:23.107" v="246" actId="1076"/>
          <ac:spMkLst>
            <pc:docMk/>
            <pc:sldMk cId="608853562" sldId="261"/>
            <ac:spMk id="4" creationId="{9F60316B-6F63-60D4-7927-D9389B382528}"/>
          </ac:spMkLst>
        </pc:spChg>
        <pc:spChg chg="add mod">
          <ac:chgData name="14반 05학생" userId="S::a05@aischool.msai.kr::8d02db0f-8b5e-4ae0-8eed-7f9119471ff7" providerId="AD" clId="Web-{BE9EE75B-4F7D-E6E5-30A3-CA4FFB94868F}" dt="2024-08-27T01:30:21.482" v="244" actId="1076"/>
          <ac:spMkLst>
            <pc:docMk/>
            <pc:sldMk cId="608853562" sldId="261"/>
            <ac:spMk id="5" creationId="{B5921DA5-8AF2-B603-238F-5F1A9E156FF5}"/>
          </ac:spMkLst>
        </pc:spChg>
        <pc:spChg chg="add mod">
          <ac:chgData name="14반 05학생" userId="S::a05@aischool.msai.kr::8d02db0f-8b5e-4ae0-8eed-7f9119471ff7" providerId="AD" clId="Web-{BE9EE75B-4F7D-E6E5-30A3-CA4FFB94868F}" dt="2024-08-27T01:30:25.310" v="248" actId="1076"/>
          <ac:spMkLst>
            <pc:docMk/>
            <pc:sldMk cId="608853562" sldId="261"/>
            <ac:spMk id="6" creationId="{4606F748-7F50-5F2D-B35D-39A6E2F5E4B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625827"/>
            <a:ext cx="9144000" cy="2387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400">
                <a:ea typeface="맑은 고딕"/>
              </a:rPr>
              <a:t>MS AI </a:t>
            </a:r>
            <a:r>
              <a:rPr lang="ko-KR" altLang="en-US" sz="2400" err="1">
                <a:ea typeface="맑은 고딕"/>
              </a:rPr>
              <a:t>School</a:t>
            </a:r>
            <a:r>
              <a:rPr lang="ko-KR" altLang="en-US" sz="2400">
                <a:ea typeface="맑은 고딕"/>
              </a:rPr>
              <a:t> 프로젝트</a:t>
            </a:r>
            <a:br>
              <a:rPr lang="ko-KR" altLang="en-US" sz="3000">
                <a:ea typeface="맑은 고딕"/>
              </a:rPr>
            </a:br>
            <a:r>
              <a:rPr lang="ko-KR" altLang="en-US" sz="7200" b="1">
                <a:ea typeface="맑은 고딕"/>
              </a:rPr>
              <a:t>웹페이지 화면 기획서</a:t>
            </a:r>
            <a:endParaRPr lang="ko-KR" sz="7200">
              <a:ea typeface="맑은 고딕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45870" y="4135190"/>
            <a:ext cx="8540338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ko-KR" altLang="en-US" sz="1600" err="1">
                <a:ea typeface="맑은 고딕"/>
              </a:rPr>
              <a:t>팀명</a:t>
            </a:r>
            <a:r>
              <a:rPr lang="ko-KR" altLang="en-US" sz="1600">
                <a:ea typeface="맑은 고딕"/>
              </a:rPr>
              <a:t>: 하늬바람</a:t>
            </a:r>
            <a:endParaRPr lang="ko-KR" sz="160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1FEBF-603E-2575-B22C-7C8022B50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10" y="279266"/>
            <a:ext cx="10515600" cy="598200"/>
          </a:xfrm>
        </p:spPr>
        <p:txBody>
          <a:bodyPr>
            <a:normAutofit/>
          </a:bodyPr>
          <a:lstStyle/>
          <a:p>
            <a:r>
              <a:rPr lang="ko-KR" altLang="en-US" sz="2800">
                <a:ea typeface="맑은 고딕"/>
              </a:rPr>
              <a:t>1. 프로젝트 개요</a:t>
            </a:r>
            <a:endParaRPr lang="ko-KR" sz="28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CE72B6-523F-A5B9-EB67-BE7579861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154" y="1108841"/>
            <a:ext cx="10676585" cy="484779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z="2000">
                <a:solidFill>
                  <a:srgbClr val="0D0D0D"/>
                </a:solidFill>
                <a:ea typeface="맑은 고딕"/>
              </a:rPr>
              <a:t>프로젝트 명</a:t>
            </a:r>
          </a:p>
          <a:p>
            <a:pPr marL="0" indent="0">
              <a:buNone/>
            </a:pPr>
            <a:r>
              <a:rPr lang="ko-KR" altLang="en-US" sz="1800">
                <a:ea typeface="맑은 고딕"/>
              </a:rPr>
              <a:t>청년정책 </a:t>
            </a:r>
            <a:r>
              <a:rPr lang="ko-KR" altLang="en-US" sz="1800" err="1">
                <a:ea typeface="맑은 고딕"/>
              </a:rPr>
              <a:t>알려DREAM</a:t>
            </a:r>
            <a:r>
              <a:rPr lang="ko-KR" altLang="en-US" sz="1800">
                <a:ea typeface="맑은 고딕"/>
              </a:rPr>
              <a:t>(가제)</a:t>
            </a:r>
          </a:p>
          <a:p>
            <a:endParaRPr lang="ko-KR" sz="1800">
              <a:ea typeface="+mn-lt"/>
              <a:cs typeface="+mn-lt"/>
            </a:endParaRPr>
          </a:p>
          <a:p>
            <a:r>
              <a:rPr lang="ko-KR" altLang="en-US" sz="2000">
                <a:ea typeface="맑은 고딕"/>
              </a:rPr>
              <a:t>목적</a:t>
            </a:r>
          </a:p>
          <a:p>
            <a:pPr marL="0" indent="0">
              <a:buNone/>
            </a:pPr>
            <a:r>
              <a:rPr lang="ko-KR" altLang="en-US" sz="1800">
                <a:solidFill>
                  <a:srgbClr val="000000"/>
                </a:solidFill>
                <a:ea typeface="맑은 고딕"/>
              </a:rPr>
              <a:t>청년들이 보다 쉽고 간편하게 자신에게 맞는 정책 정보를 찾을 수 있도록 AI 기반 맞춤형 추천 및 정보 제공 서비스를 개발하여 정책 접근성 향상 유도</a:t>
            </a:r>
          </a:p>
          <a:p>
            <a:pPr marL="0" indent="0">
              <a:buNone/>
            </a:pPr>
            <a:endParaRPr lang="ko-KR" altLang="en-US" sz="1800">
              <a:solidFill>
                <a:srgbClr val="000000"/>
              </a:solidFill>
              <a:ea typeface="맑은 고딕"/>
            </a:endParaRPr>
          </a:p>
          <a:p>
            <a:r>
              <a:rPr lang="ko-KR" altLang="en-US" sz="2000">
                <a:solidFill>
                  <a:srgbClr val="000000"/>
                </a:solidFill>
                <a:ea typeface="맑은 고딕"/>
              </a:rPr>
              <a:t>타겟 사용자</a:t>
            </a:r>
          </a:p>
          <a:p>
            <a:pPr marL="0" indent="0">
              <a:buNone/>
            </a:pPr>
            <a:r>
              <a:rPr lang="ko-KR" sz="1800">
                <a:solidFill>
                  <a:srgbClr val="000000"/>
                </a:solidFill>
                <a:ea typeface="+mn-lt"/>
                <a:cs typeface="+mn-lt"/>
              </a:rPr>
              <a:t>한국의 청년</a:t>
            </a:r>
            <a:r>
              <a:rPr lang="ko-KR" sz="1800">
                <a:solidFill>
                  <a:srgbClr val="0D0D0D"/>
                </a:solidFill>
                <a:ea typeface="+mn-lt"/>
                <a:cs typeface="+mn-lt"/>
              </a:rPr>
              <a:t>: 19세에서 34세까지의 청년층.</a:t>
            </a:r>
            <a:endParaRPr lang="ko-KR" sz="1800">
              <a:ea typeface="맑은 고딕"/>
            </a:endParaRPr>
          </a:p>
          <a:p>
            <a:pPr marL="0" indent="0">
              <a:buNone/>
            </a:pPr>
            <a:r>
              <a:rPr lang="ko-KR" sz="1800">
                <a:solidFill>
                  <a:srgbClr val="000000"/>
                </a:solidFill>
                <a:ea typeface="+mn-lt"/>
                <a:cs typeface="+mn-lt"/>
              </a:rPr>
              <a:t>정책 정보가 필요한 사람들</a:t>
            </a:r>
            <a:r>
              <a:rPr lang="ko-KR" sz="1800">
                <a:solidFill>
                  <a:srgbClr val="0D0D0D"/>
                </a:solidFill>
                <a:ea typeface="+mn-lt"/>
                <a:cs typeface="+mn-lt"/>
              </a:rPr>
              <a:t>: 취업, 학업, 주거, 창업 등 다양한 분야에서 정책 정보를 찾는 청년들.</a:t>
            </a:r>
            <a:endParaRPr lang="ko-KR" sz="1800">
              <a:ea typeface="맑은 고딕"/>
            </a:endParaRPr>
          </a:p>
          <a:p>
            <a:pPr marL="0" indent="0">
              <a:buNone/>
            </a:pPr>
            <a:r>
              <a:rPr lang="ko-KR" sz="1800">
                <a:solidFill>
                  <a:srgbClr val="000000"/>
                </a:solidFill>
                <a:ea typeface="+mn-lt"/>
                <a:cs typeface="+mn-lt"/>
              </a:rPr>
              <a:t>디지털 네이티브</a:t>
            </a:r>
            <a:r>
              <a:rPr lang="ko-KR" sz="1800">
                <a:solidFill>
                  <a:srgbClr val="0D0D0D"/>
                </a:solidFill>
                <a:ea typeface="+mn-lt"/>
                <a:cs typeface="+mn-lt"/>
              </a:rPr>
              <a:t>: 인터넷과 모바일 환경에서 정보 검색에 익숙한 사용자.</a:t>
            </a:r>
            <a:endParaRPr lang="ko-KR" sz="1800"/>
          </a:p>
          <a:p>
            <a:pPr marL="0" indent="0">
              <a:buNone/>
            </a:pPr>
            <a:endParaRPr lang="ko-KR" altLang="en-US" sz="1800">
              <a:solidFill>
                <a:srgbClr val="000000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458868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1FEBF-603E-2575-B22C-7C8022B50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10" y="279266"/>
            <a:ext cx="10515600" cy="598200"/>
          </a:xfrm>
        </p:spPr>
        <p:txBody>
          <a:bodyPr>
            <a:normAutofit/>
          </a:bodyPr>
          <a:lstStyle/>
          <a:p>
            <a:r>
              <a:rPr lang="ko-KR" altLang="en-US" sz="2800">
                <a:ea typeface="맑은 고딕"/>
              </a:rPr>
              <a:t>2. 웹페이지 개요</a:t>
            </a:r>
            <a:endParaRPr lang="ko-KR" sz="28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CE72B6-523F-A5B9-EB67-BE7579861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154" y="1108841"/>
            <a:ext cx="10676585" cy="484779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z="2000">
                <a:solidFill>
                  <a:srgbClr val="0D0D0D"/>
                </a:solidFill>
                <a:ea typeface="+mn-lt"/>
                <a:cs typeface="+mn-lt"/>
              </a:rPr>
              <a:t>제작 목적</a:t>
            </a:r>
            <a:endParaRPr lang="ko-KR" sz="2000">
              <a:ea typeface="맑은 고딕"/>
            </a:endParaRPr>
          </a:p>
          <a:p>
            <a:pPr marL="0" indent="0">
              <a:buNone/>
            </a:pPr>
            <a:r>
              <a:rPr lang="ko-KR" altLang="en-US" sz="1800" err="1">
                <a:ea typeface="+mn-lt"/>
                <a:cs typeface="+mn-lt"/>
              </a:rPr>
              <a:t>Azure</a:t>
            </a:r>
            <a:r>
              <a:rPr lang="ko-KR" altLang="en-US" sz="1800">
                <a:ea typeface="+mn-lt"/>
                <a:cs typeface="+mn-lt"/>
              </a:rPr>
              <a:t> </a:t>
            </a:r>
            <a:r>
              <a:rPr lang="ko-KR" altLang="en-US" sz="1800" err="1">
                <a:ea typeface="+mn-lt"/>
                <a:cs typeface="+mn-lt"/>
              </a:rPr>
              <a:t>OpenAI와</a:t>
            </a:r>
            <a:r>
              <a:rPr lang="ko-KR" altLang="en-US" sz="1800">
                <a:ea typeface="+mn-lt"/>
                <a:cs typeface="+mn-lt"/>
              </a:rPr>
              <a:t> 오픈 </a:t>
            </a:r>
            <a:r>
              <a:rPr lang="ko-KR" altLang="en-US" sz="1800" err="1">
                <a:ea typeface="+mn-lt"/>
                <a:cs typeface="+mn-lt"/>
              </a:rPr>
              <a:t>API를</a:t>
            </a:r>
            <a:r>
              <a:rPr lang="ko-KR" altLang="en-US" sz="1800">
                <a:ea typeface="+mn-lt"/>
                <a:cs typeface="+mn-lt"/>
              </a:rPr>
              <a:t> 활용하여 </a:t>
            </a:r>
            <a:r>
              <a:rPr lang="ko-KR" altLang="en-US" sz="1800" err="1">
                <a:ea typeface="+mn-lt"/>
                <a:cs typeface="+mn-lt"/>
              </a:rPr>
              <a:t>챗봇</a:t>
            </a:r>
            <a:r>
              <a:rPr lang="ko-KR" altLang="en-US" sz="1800">
                <a:ea typeface="+mn-lt"/>
                <a:cs typeface="+mn-lt"/>
              </a:rPr>
              <a:t> 모델 웹페이지 제작 기능 시연</a:t>
            </a:r>
            <a:endParaRPr lang="ko-KR" altLang="en-US" sz="1800">
              <a:ea typeface="맑은 고딕"/>
            </a:endParaRPr>
          </a:p>
          <a:p>
            <a:pPr marL="0" indent="0">
              <a:buNone/>
            </a:pPr>
            <a:endParaRPr lang="ko-KR" altLang="en-US" sz="1800">
              <a:ea typeface="+mn-lt"/>
              <a:cs typeface="+mn-lt"/>
            </a:endParaRPr>
          </a:p>
          <a:p>
            <a:r>
              <a:rPr lang="ko-KR" altLang="en-US" sz="2000">
                <a:ea typeface="맑은 고딕"/>
              </a:rPr>
              <a:t>주요 기능</a:t>
            </a:r>
          </a:p>
          <a:p>
            <a:pPr marL="0" indent="0">
              <a:buNone/>
            </a:pPr>
            <a:r>
              <a:rPr lang="ko-KR" altLang="en-US" sz="1800">
                <a:ea typeface="+mn-lt"/>
                <a:cs typeface="+mn-lt"/>
              </a:rPr>
              <a:t>사용자가 텍스트 또는 음성으로 질문을 입력하면 브라우저를 통해 </a:t>
            </a:r>
            <a:r>
              <a:rPr lang="ko-KR" altLang="en-US" sz="1800" err="1">
                <a:ea typeface="+mn-lt"/>
                <a:cs typeface="+mn-lt"/>
              </a:rPr>
              <a:t>챗</a:t>
            </a:r>
            <a:r>
              <a:rPr lang="ko-KR" altLang="en-US" sz="1800">
                <a:ea typeface="+mn-lt"/>
                <a:cs typeface="+mn-lt"/>
              </a:rPr>
              <a:t> 시스템으로 전달</a:t>
            </a:r>
            <a:endParaRPr lang="ko-KR" sz="1800">
              <a:ea typeface="+mn-lt"/>
              <a:cs typeface="+mn-lt"/>
            </a:endParaRPr>
          </a:p>
          <a:p>
            <a:pPr>
              <a:buNone/>
            </a:pPr>
            <a:r>
              <a:rPr lang="ko-KR" sz="1800">
                <a:latin typeface="Malgun Gothic"/>
                <a:ea typeface="Malgun Gothic"/>
                <a:cs typeface="+mn-lt"/>
              </a:rPr>
              <a:t>사용자가 쉽게 정책 정보 질문 및 답변 확인 가능하도록 음성 인식 기능 도입</a:t>
            </a:r>
          </a:p>
          <a:p>
            <a:pPr>
              <a:buNone/>
            </a:pPr>
            <a:r>
              <a:rPr lang="ko-KR" sz="1800">
                <a:latin typeface="Malgun Gothic"/>
                <a:ea typeface="Malgun Gothic"/>
                <a:cs typeface="+mn-lt"/>
              </a:rPr>
              <a:t>메시지 창</a:t>
            </a:r>
            <a:r>
              <a:rPr lang="en-US" altLang="ko-KR" sz="1800">
                <a:latin typeface="Malgun Gothic"/>
                <a:ea typeface="Malgun Gothic"/>
                <a:cs typeface="+mn-lt"/>
              </a:rPr>
              <a:t>(</a:t>
            </a:r>
            <a:r>
              <a:rPr lang="ko-KR" sz="1800">
                <a:latin typeface="Malgun Gothic"/>
                <a:ea typeface="Malgun Gothic"/>
                <a:cs typeface="+mn-lt"/>
              </a:rPr>
              <a:t>메뉴 바</a:t>
            </a:r>
            <a:r>
              <a:rPr lang="en-US" altLang="ko-KR" sz="1800">
                <a:latin typeface="Malgun Gothic"/>
                <a:ea typeface="Malgun Gothic"/>
                <a:cs typeface="+mn-lt"/>
              </a:rPr>
              <a:t>?)</a:t>
            </a:r>
            <a:r>
              <a:rPr lang="ko-KR" sz="1800">
                <a:latin typeface="Malgun Gothic"/>
                <a:ea typeface="Malgun Gothic"/>
                <a:cs typeface="+mn-lt"/>
              </a:rPr>
              <a:t>에서 큰 카테고리별로 프롬프트 생성</a:t>
            </a:r>
          </a:p>
          <a:p>
            <a:pPr marL="0" indent="0">
              <a:buNone/>
            </a:pPr>
            <a:r>
              <a:rPr lang="ko-KR" sz="1800" err="1">
                <a:latin typeface="Malgun Gothic"/>
                <a:ea typeface="Malgun Gothic"/>
                <a:cs typeface="+mn-lt"/>
              </a:rPr>
              <a:t>챗봇에</a:t>
            </a:r>
            <a:r>
              <a:rPr lang="ko-KR" sz="1800">
                <a:latin typeface="Malgun Gothic"/>
                <a:ea typeface="Malgun Gothic"/>
                <a:cs typeface="+mn-lt"/>
              </a:rPr>
              <a:t> 5가지의 페르소나를 제공</a:t>
            </a:r>
            <a:endParaRPr lang="ko-KR" sz="1800">
              <a:ea typeface="맑은 고딕"/>
            </a:endParaRPr>
          </a:p>
          <a:p>
            <a:pPr marL="0" indent="0">
              <a:buNone/>
            </a:pPr>
            <a:r>
              <a:rPr lang="ko-KR" altLang="en-US" sz="1800">
                <a:ea typeface="+mn-lt"/>
                <a:cs typeface="+mn-lt"/>
              </a:rPr>
              <a:t>답변 키워드와 관련된 네이버 블로그 링크 함께 출력</a:t>
            </a:r>
          </a:p>
          <a:p>
            <a:pPr marL="0" indent="0">
              <a:buNone/>
            </a:pPr>
            <a:r>
              <a:rPr lang="ko-KR" altLang="en-US" sz="1800">
                <a:solidFill>
                  <a:srgbClr val="000000"/>
                </a:solidFill>
                <a:ea typeface="+mn-lt"/>
                <a:cs typeface="+mn-lt"/>
              </a:rPr>
              <a:t>사용자 가이드 제시</a:t>
            </a:r>
          </a:p>
          <a:p>
            <a:pPr marL="0" indent="0">
              <a:buNone/>
            </a:pPr>
            <a:r>
              <a:rPr lang="ko-KR" altLang="en-US" sz="1800">
                <a:solidFill>
                  <a:srgbClr val="FF0000"/>
                </a:solidFill>
                <a:ea typeface="+mn-lt"/>
                <a:cs typeface="+mn-lt"/>
              </a:rPr>
              <a:t>사용자가 작성했던 질문과 답변을 볼 수 있는 히스토리 사이드바</a:t>
            </a:r>
          </a:p>
          <a:p>
            <a:pPr marL="0" indent="0">
              <a:buNone/>
            </a:pPr>
            <a:endParaRPr lang="ko-KR" altLang="en-US" sz="1200">
              <a:solidFill>
                <a:srgbClr val="000000"/>
              </a:solidFill>
              <a:ea typeface="맑은 고딕"/>
            </a:endParaRPr>
          </a:p>
          <a:p>
            <a:pPr marL="0" indent="0">
              <a:buNone/>
            </a:pPr>
            <a:endParaRPr lang="ko-KR" altLang="en-US" sz="2400">
              <a:solidFill>
                <a:srgbClr val="000000"/>
              </a:solidFill>
              <a:ea typeface="맑은 고딕"/>
            </a:endParaRPr>
          </a:p>
          <a:p>
            <a:pPr marL="0" indent="0">
              <a:buNone/>
            </a:pPr>
            <a:endParaRPr lang="ko-KR" altLang="en-US" sz="3000">
              <a:solidFill>
                <a:srgbClr val="000000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90485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1FEBF-603E-2575-B22C-7C8022B50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10" y="279266"/>
            <a:ext cx="10515600" cy="598200"/>
          </a:xfrm>
        </p:spPr>
        <p:txBody>
          <a:bodyPr>
            <a:normAutofit/>
          </a:bodyPr>
          <a:lstStyle/>
          <a:p>
            <a:r>
              <a:rPr lang="ko-KR" altLang="en-US" sz="2800">
                <a:ea typeface="맑은 고딕"/>
              </a:rPr>
              <a:t>3. 주요 구성</a:t>
            </a:r>
            <a:endParaRPr lang="ko-KR" sz="280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5F21BF3-FB5E-D743-AF1A-BBE259B2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842819"/>
              </p:ext>
            </p:extLst>
          </p:nvPr>
        </p:nvGraphicFramePr>
        <p:xfrm>
          <a:off x="681382" y="1302681"/>
          <a:ext cx="10835826" cy="4293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5826">
                  <a:extLst>
                    <a:ext uri="{9D8B030D-6E8A-4147-A177-3AD203B41FA5}">
                      <a16:colId xmlns:a16="http://schemas.microsoft.com/office/drawing/2014/main" val="2539034433"/>
                    </a:ext>
                  </a:extLst>
                </a:gridCol>
              </a:tblGrid>
              <a:tr h="41697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000" b="1" err="1">
                          <a:solidFill>
                            <a:schemeClr val="tx1"/>
                          </a:solidFill>
                        </a:rPr>
                        <a:t>온통청년</a:t>
                      </a:r>
                      <a:r>
                        <a:rPr lang="ko-KR" altLang="en-US" sz="2000" b="1">
                          <a:solidFill>
                            <a:schemeClr val="tx1"/>
                          </a:solidFill>
                        </a:rPr>
                        <a:t> 메인 페이지</a:t>
                      </a:r>
                    </a:p>
                  </a:txBody>
                  <a:tcPr>
                    <a:lnL w="9525">
                      <a:solidFill>
                        <a:schemeClr val="bg1">
                          <a:lumMod val="95000"/>
                        </a:schemeClr>
                      </a:solidFill>
                    </a:lnL>
                    <a:lnR w="9525">
                      <a:solidFill>
                        <a:schemeClr val="bg1">
                          <a:lumMod val="95000"/>
                        </a:schemeClr>
                      </a:solidFill>
                    </a:lnR>
                    <a:lnT w="9525">
                      <a:solidFill>
                        <a:schemeClr val="bg1">
                          <a:lumMod val="95000"/>
                        </a:schemeClr>
                      </a:solidFill>
                    </a:lnT>
                    <a:lnB w="9525">
                      <a:solidFill>
                        <a:schemeClr val="bg1">
                          <a:lumMod val="95000"/>
                        </a:schemeClr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852782"/>
                  </a:ext>
                </a:extLst>
              </a:tr>
              <a:tr h="72585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000" b="0">
                          <a:solidFill>
                            <a:schemeClr val="tx1"/>
                          </a:solidFill>
                        </a:rPr>
                        <a:t>설명: 오른쪽 하단에 </a:t>
                      </a:r>
                      <a:r>
                        <a:rPr lang="ko-KR" altLang="en-US" sz="2000" b="0" err="1">
                          <a:solidFill>
                            <a:schemeClr val="tx1"/>
                          </a:solidFill>
                        </a:rPr>
                        <a:t>챗봇</a:t>
                      </a:r>
                      <a:r>
                        <a:rPr lang="ko-KR" altLang="en-US" sz="2000" b="0">
                          <a:solidFill>
                            <a:schemeClr val="tx1"/>
                          </a:solidFill>
                        </a:rPr>
                        <a:t> 페이지로 연결</a:t>
                      </a:r>
                    </a:p>
                    <a:p>
                      <a:pPr lvl="0">
                        <a:buNone/>
                      </a:pPr>
                      <a:r>
                        <a:rPr lang="ko-KR" altLang="en-US" sz="2000" b="0">
                          <a:solidFill>
                            <a:schemeClr val="tx1"/>
                          </a:solidFill>
                        </a:rPr>
                        <a:t>구성 요소: </a:t>
                      </a:r>
                      <a:r>
                        <a:rPr lang="ko-KR" altLang="en-US" sz="2000" b="0" err="1">
                          <a:solidFill>
                            <a:schemeClr val="tx1"/>
                          </a:solidFill>
                        </a:rPr>
                        <a:t>챗봇</a:t>
                      </a:r>
                      <a:r>
                        <a:rPr lang="ko-KR" altLang="en-US" sz="2000" b="0">
                          <a:solidFill>
                            <a:schemeClr val="tx1"/>
                          </a:solidFill>
                        </a:rPr>
                        <a:t> 페이지로 이동 버튼</a:t>
                      </a:r>
                    </a:p>
                  </a:txBody>
                  <a:tcPr>
                    <a:lnL w="9525">
                      <a:solidFill>
                        <a:schemeClr val="bg1">
                          <a:lumMod val="95000"/>
                        </a:schemeClr>
                      </a:solidFill>
                    </a:lnL>
                    <a:lnR w="9525">
                      <a:solidFill>
                        <a:schemeClr val="bg1">
                          <a:lumMod val="95000"/>
                        </a:schemeClr>
                      </a:solidFill>
                    </a:lnR>
                    <a:lnT w="9525">
                      <a:solidFill>
                        <a:schemeClr val="bg1">
                          <a:lumMod val="95000"/>
                        </a:schemeClr>
                      </a:solidFill>
                    </a:lnT>
                    <a:lnB w="9525">
                      <a:solidFill>
                        <a:schemeClr val="bg1">
                          <a:lumMod val="9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925256"/>
                  </a:ext>
                </a:extLst>
              </a:tr>
              <a:tr h="4169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>
                          <a:solidFill>
                            <a:schemeClr val="tx1"/>
                          </a:solidFill>
                        </a:rPr>
                        <a:t>메인 페이지(</a:t>
                      </a:r>
                      <a:r>
                        <a:rPr lang="ko-KR" altLang="en-US" sz="2000" b="1" err="1">
                          <a:solidFill>
                            <a:schemeClr val="tx1"/>
                          </a:solidFill>
                        </a:rPr>
                        <a:t>챗봇</a:t>
                      </a:r>
                      <a:r>
                        <a:rPr lang="ko-KR" altLang="en-US" sz="2000" b="1">
                          <a:solidFill>
                            <a:schemeClr val="tx1"/>
                          </a:solidFill>
                        </a:rPr>
                        <a:t> 페이지)</a:t>
                      </a:r>
                    </a:p>
                  </a:txBody>
                  <a:tcPr>
                    <a:lnL w="9525">
                      <a:solidFill>
                        <a:schemeClr val="bg1">
                          <a:lumMod val="95000"/>
                        </a:schemeClr>
                      </a:solidFill>
                    </a:lnL>
                    <a:lnR w="9525">
                      <a:solidFill>
                        <a:schemeClr val="bg1">
                          <a:lumMod val="95000"/>
                        </a:schemeClr>
                      </a:solidFill>
                    </a:lnR>
                    <a:lnT w="9525">
                      <a:solidFill>
                        <a:schemeClr val="bg1">
                          <a:lumMod val="95000"/>
                        </a:schemeClr>
                      </a:solidFill>
                    </a:lnT>
                    <a:lnB w="9525">
                      <a:solidFill>
                        <a:schemeClr val="bg1">
                          <a:lumMod val="95000"/>
                        </a:schemeClr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706664"/>
                  </a:ext>
                </a:extLst>
              </a:tr>
              <a:tr h="10347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>
                          <a:solidFill>
                            <a:schemeClr val="tx1"/>
                          </a:solidFill>
                        </a:rPr>
                        <a:t>설명: 사용자가 </a:t>
                      </a:r>
                      <a:r>
                        <a:rPr lang="ko-KR" altLang="en-US" sz="2000" b="0" err="1">
                          <a:solidFill>
                            <a:schemeClr val="tx1"/>
                          </a:solidFill>
                        </a:rPr>
                        <a:t>챗봇에</a:t>
                      </a:r>
                      <a:r>
                        <a:rPr lang="ko-KR" altLang="en-US" sz="2000" b="0">
                          <a:solidFill>
                            <a:schemeClr val="tx1"/>
                          </a:solidFill>
                        </a:rPr>
                        <a:t> 질문을 입력하거나 예시 질문을 선택할 수 있는 페이지</a:t>
                      </a:r>
                    </a:p>
                    <a:p>
                      <a:pPr lvl="0">
                        <a:buNone/>
                      </a:pPr>
                      <a:r>
                        <a:rPr lang="ko-KR" altLang="en-US" sz="2000" b="0">
                          <a:solidFill>
                            <a:schemeClr val="tx1"/>
                          </a:solidFill>
                        </a:rPr>
                        <a:t>구성 요소: 홈페이지 이름 및 간단한 안내, </a:t>
                      </a:r>
                      <a:r>
                        <a:rPr lang="ko-KR" altLang="en-US" sz="2000" b="0" err="1">
                          <a:solidFill>
                            <a:schemeClr val="tx1"/>
                          </a:solidFill>
                        </a:rPr>
                        <a:t>챗봇</a:t>
                      </a:r>
                      <a:r>
                        <a:rPr lang="ko-KR" altLang="en-US" sz="2000" b="0">
                          <a:solidFill>
                            <a:schemeClr val="tx1"/>
                          </a:solidFill>
                        </a:rPr>
                        <a:t> 인터페이스, 사용자 가이드 버튼, </a:t>
                      </a:r>
                      <a:r>
                        <a:rPr lang="ko-KR" altLang="en-US" sz="2000" b="0" err="1">
                          <a:solidFill>
                            <a:schemeClr val="tx1"/>
                          </a:solidFill>
                        </a:rPr>
                        <a:t>온통청년으로</a:t>
                      </a:r>
                      <a:r>
                        <a:rPr lang="ko-KR" altLang="en-US" sz="2000" b="0">
                          <a:solidFill>
                            <a:schemeClr val="tx1"/>
                          </a:solidFill>
                        </a:rPr>
                        <a:t> 이동 버튼, 음성 인식 버튼, 카테고리별 프롬프트 선택 버튼, 페르소나 선택 버튼, 메시지 입력 박스</a:t>
                      </a:r>
                      <a:endParaRPr lang="ko-KR" altLang="en-US" sz="2000" b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9525">
                      <a:solidFill>
                        <a:schemeClr val="bg1">
                          <a:lumMod val="95000"/>
                        </a:schemeClr>
                      </a:solidFill>
                    </a:lnL>
                    <a:lnR w="9525">
                      <a:solidFill>
                        <a:schemeClr val="bg1">
                          <a:lumMod val="95000"/>
                        </a:schemeClr>
                      </a:solidFill>
                    </a:lnR>
                    <a:lnT w="9525">
                      <a:solidFill>
                        <a:schemeClr val="bg1">
                          <a:lumMod val="95000"/>
                        </a:schemeClr>
                      </a:solidFill>
                    </a:lnT>
                    <a:lnB w="9525">
                      <a:solidFill>
                        <a:schemeClr val="bg1">
                          <a:lumMod val="9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501993"/>
                  </a:ext>
                </a:extLst>
              </a:tr>
              <a:tr h="4169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>
                          <a:solidFill>
                            <a:schemeClr val="tx1"/>
                          </a:solidFill>
                        </a:rPr>
                        <a:t>대화 페이지</a:t>
                      </a:r>
                    </a:p>
                  </a:txBody>
                  <a:tcPr>
                    <a:lnL w="9525">
                      <a:solidFill>
                        <a:schemeClr val="bg1">
                          <a:lumMod val="95000"/>
                        </a:schemeClr>
                      </a:solidFill>
                    </a:lnL>
                    <a:lnR w="9525">
                      <a:solidFill>
                        <a:schemeClr val="bg1">
                          <a:lumMod val="95000"/>
                        </a:schemeClr>
                      </a:solidFill>
                    </a:lnR>
                    <a:lnT w="9525">
                      <a:solidFill>
                        <a:schemeClr val="bg1">
                          <a:lumMod val="95000"/>
                        </a:schemeClr>
                      </a:solidFill>
                    </a:lnT>
                    <a:lnB w="9525">
                      <a:solidFill>
                        <a:schemeClr val="bg1">
                          <a:lumMod val="95000"/>
                        </a:schemeClr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143741"/>
                  </a:ext>
                </a:extLst>
              </a:tr>
              <a:tr h="7258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>
                          <a:solidFill>
                            <a:schemeClr val="tx1"/>
                          </a:solidFill>
                        </a:rPr>
                        <a:t>설명: 사용자의 질문에 대한 답변을 확인할 수 있는 페이지</a:t>
                      </a:r>
                    </a:p>
                    <a:p>
                      <a:pPr lvl="0">
                        <a:buNone/>
                      </a:pPr>
                      <a:r>
                        <a:rPr lang="ko-KR" altLang="en-US" sz="2000" b="0">
                          <a:solidFill>
                            <a:schemeClr val="tx1"/>
                          </a:solidFill>
                        </a:rPr>
                        <a:t>구성 요소: </a:t>
                      </a:r>
                      <a:r>
                        <a:rPr lang="ko-KR" sz="2000" b="0" i="0" u="none" strike="noStrike" noProof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온통청년으로</a:t>
                      </a:r>
                      <a:r>
                        <a:rPr lang="ko-KR" sz="2000" b="0" i="0" u="none" strike="noStrike" noProof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 이동 버튼</a:t>
                      </a:r>
                      <a:r>
                        <a:rPr lang="en-US" altLang="ko-KR" sz="2000" b="0" i="0" u="none" strike="noStrike" noProof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,</a:t>
                      </a:r>
                      <a:r>
                        <a:rPr lang="ko-KR" altLang="en-US" sz="2000" b="0" i="0" u="none" strike="noStrike" noProof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 간단한 안내, </a:t>
                      </a:r>
                      <a:r>
                        <a:rPr lang="ko-KR" altLang="en-US" sz="2000" b="0" i="0" u="none" strike="noStrike" noProof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챗봇</a:t>
                      </a:r>
                      <a:r>
                        <a:rPr lang="ko-KR" altLang="en-US" sz="2000" b="0" i="0" u="none" strike="noStrike" noProof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 질문 및 답변 출력, </a:t>
                      </a:r>
                      <a:r>
                        <a:rPr lang="ko-KR" altLang="en-US" sz="2000" b="0" i="0" u="none" strike="noStrike" noProof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</a:rPr>
                        <a:t>메인 페이지 이동 버튼</a:t>
                      </a:r>
                      <a:endParaRPr lang="ko-KR" sz="2000" b="0" i="0" u="none" strike="noStrike" noProof="0">
                        <a:solidFill>
                          <a:srgbClr val="FF0000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>
                    <a:lnL w="9525">
                      <a:solidFill>
                        <a:schemeClr val="bg1">
                          <a:lumMod val="95000"/>
                        </a:schemeClr>
                      </a:solidFill>
                    </a:lnL>
                    <a:lnR w="9525">
                      <a:solidFill>
                        <a:schemeClr val="bg1">
                          <a:lumMod val="95000"/>
                        </a:schemeClr>
                      </a:solidFill>
                    </a:lnR>
                    <a:lnT w="9525">
                      <a:solidFill>
                        <a:schemeClr val="bg1">
                          <a:lumMod val="95000"/>
                        </a:schemeClr>
                      </a:solidFill>
                    </a:lnT>
                    <a:lnB w="9525">
                      <a:solidFill>
                        <a:schemeClr val="bg1">
                          <a:lumMod val="9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103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52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1FEBF-603E-2575-B22C-7C8022B50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10" y="279266"/>
            <a:ext cx="10515600" cy="598200"/>
          </a:xfrm>
        </p:spPr>
        <p:txBody>
          <a:bodyPr>
            <a:normAutofit/>
          </a:bodyPr>
          <a:lstStyle/>
          <a:p>
            <a:r>
              <a:rPr lang="ko-KR" altLang="en-US" sz="2800">
                <a:ea typeface="맑은 고딕"/>
              </a:rPr>
              <a:t>4. 웹 구조</a:t>
            </a:r>
            <a:endParaRPr lang="ko-KR" sz="280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F60316B-6F63-60D4-7927-D9389B382528}"/>
              </a:ext>
            </a:extLst>
          </p:cNvPr>
          <p:cNvSpPr/>
          <p:nvPr/>
        </p:nvSpPr>
        <p:spPr>
          <a:xfrm>
            <a:off x="806968" y="1266904"/>
            <a:ext cx="2290468" cy="19041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000" b="1" err="1">
                <a:solidFill>
                  <a:schemeClr val="tx1"/>
                </a:solidFill>
                <a:ea typeface="맑은 고딕"/>
              </a:rPr>
              <a:t>온통청년</a:t>
            </a:r>
            <a:r>
              <a:rPr lang="ko-KR" altLang="en-US" sz="2000" b="1">
                <a:solidFill>
                  <a:schemeClr val="tx1"/>
                </a:solidFill>
                <a:ea typeface="맑은 고딕"/>
              </a:rPr>
              <a:t> </a:t>
            </a:r>
          </a:p>
          <a:p>
            <a:pPr algn="ctr"/>
            <a:r>
              <a:rPr lang="ko-KR" altLang="en-US" sz="2000" b="1">
                <a:solidFill>
                  <a:schemeClr val="tx1"/>
                </a:solidFill>
                <a:ea typeface="맑은 고딕"/>
              </a:rPr>
              <a:t>메인 페이지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5921DA5-8AF2-B603-238F-5F1A9E156FF5}"/>
              </a:ext>
            </a:extLst>
          </p:cNvPr>
          <p:cNvSpPr/>
          <p:nvPr/>
        </p:nvSpPr>
        <p:spPr>
          <a:xfrm>
            <a:off x="4636771" y="1266904"/>
            <a:ext cx="2290468" cy="19041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000" b="1">
                <a:solidFill>
                  <a:schemeClr val="tx1"/>
                </a:solidFill>
                <a:ea typeface="맑은 고딕"/>
              </a:rPr>
              <a:t>메인 페이지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606F748-7F50-5F2D-B35D-39A6E2F5E4B7}"/>
              </a:ext>
            </a:extLst>
          </p:cNvPr>
          <p:cNvSpPr/>
          <p:nvPr/>
        </p:nvSpPr>
        <p:spPr>
          <a:xfrm>
            <a:off x="8672574" y="1266903"/>
            <a:ext cx="2290468" cy="19041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000" b="1">
                <a:solidFill>
                  <a:srgbClr val="000000"/>
                </a:solidFill>
                <a:ea typeface="맑은 고딕"/>
              </a:rPr>
              <a:t>대화 페이지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EEAEBF-40A4-EA2D-D48A-C55C43409385}"/>
              </a:ext>
            </a:extLst>
          </p:cNvPr>
          <p:cNvSpPr txBox="1"/>
          <p:nvPr/>
        </p:nvSpPr>
        <p:spPr>
          <a:xfrm>
            <a:off x="802470" y="3430097"/>
            <a:ext cx="253434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err="1">
                <a:ea typeface="맑은 고딕"/>
              </a:rPr>
              <a:t>온통청년</a:t>
            </a:r>
            <a:r>
              <a:rPr lang="ko-KR" altLang="en-US" sz="1600">
                <a:ea typeface="맑은 고딕"/>
              </a:rPr>
              <a:t> 메인 페이지</a:t>
            </a:r>
          </a:p>
          <a:p>
            <a:endParaRPr lang="ko-KR" altLang="en-US" sz="1600">
              <a:ea typeface="맑은 고딕"/>
            </a:endParaRPr>
          </a:p>
          <a:p>
            <a:r>
              <a:rPr lang="ko-KR" altLang="en-US" sz="1600">
                <a:solidFill>
                  <a:srgbClr val="2205FC"/>
                </a:solidFill>
                <a:ea typeface="맑은 고딕"/>
              </a:rPr>
              <a:t>오른쪽 하단 이동 버튼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8A9A91-2373-3C79-17AD-C249EA27E046}"/>
              </a:ext>
            </a:extLst>
          </p:cNvPr>
          <p:cNvSpPr txBox="1"/>
          <p:nvPr/>
        </p:nvSpPr>
        <p:spPr>
          <a:xfrm>
            <a:off x="4320318" y="3430069"/>
            <a:ext cx="3545719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>
                <a:ea typeface="맑은 고딕"/>
              </a:rPr>
              <a:t>웹 페이지 이름</a:t>
            </a:r>
            <a:endParaRPr lang="ko-KR" altLang="en-US" sz="1600">
              <a:ea typeface="맑은 고딕" panose="020B0503020000020004" pitchFamily="34" charset="-127"/>
            </a:endParaRPr>
          </a:p>
          <a:p>
            <a:endParaRPr lang="ko-KR" altLang="en-US" sz="1600">
              <a:ea typeface="맑은 고딕"/>
            </a:endParaRPr>
          </a:p>
          <a:p>
            <a:r>
              <a:rPr lang="ko-KR" altLang="en-US" sz="1600" err="1">
                <a:solidFill>
                  <a:srgbClr val="2205FC"/>
                </a:solidFill>
                <a:ea typeface="맑은 고딕"/>
              </a:rPr>
              <a:t>온통청년</a:t>
            </a:r>
            <a:r>
              <a:rPr lang="ko-KR" altLang="en-US" sz="1600">
                <a:solidFill>
                  <a:srgbClr val="2205FC"/>
                </a:solidFill>
                <a:ea typeface="맑은 고딕"/>
              </a:rPr>
              <a:t> 메인 페이지 이동 버튼</a:t>
            </a:r>
          </a:p>
          <a:p>
            <a:endParaRPr lang="ko-KR" altLang="en-US" sz="1600">
              <a:ea typeface="맑은 고딕"/>
            </a:endParaRPr>
          </a:p>
          <a:p>
            <a:r>
              <a:rPr lang="ko-KR" altLang="en-US" sz="1600">
                <a:ea typeface="맑은 고딕"/>
              </a:rPr>
              <a:t>사용자 가이드</a:t>
            </a:r>
          </a:p>
          <a:p>
            <a:endParaRPr lang="ko-KR" altLang="en-US" sz="1600">
              <a:ea typeface="맑은 고딕"/>
            </a:endParaRPr>
          </a:p>
          <a:p>
            <a:r>
              <a:rPr lang="ko-KR" altLang="en-US" sz="1600">
                <a:ea typeface="맑은 고딕"/>
              </a:rPr>
              <a:t>카테고리별 프롬프트 선택 버튼</a:t>
            </a:r>
          </a:p>
          <a:p>
            <a:endParaRPr lang="ko-KR" altLang="en-US" sz="1600">
              <a:ea typeface="맑은 고딕"/>
            </a:endParaRPr>
          </a:p>
          <a:p>
            <a:r>
              <a:rPr lang="ko-KR" altLang="en-US" sz="1600">
                <a:ea typeface="맑은 고딕"/>
              </a:rPr>
              <a:t>페르소나 선택 버튼</a:t>
            </a:r>
          </a:p>
          <a:p>
            <a:endParaRPr lang="ko-KR" altLang="en-US" sz="1600">
              <a:solidFill>
                <a:srgbClr val="2205FC"/>
              </a:solidFill>
              <a:ea typeface="맑은 고딕"/>
            </a:endParaRPr>
          </a:p>
          <a:p>
            <a:r>
              <a:rPr lang="ko-KR" altLang="en-US" sz="1600">
                <a:solidFill>
                  <a:srgbClr val="2205FC"/>
                </a:solidFill>
                <a:ea typeface="맑은 고딕"/>
              </a:rPr>
              <a:t>메시지 입력 박스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9966B0-B3D0-AA28-61B6-C2B8F1887065}"/>
              </a:ext>
            </a:extLst>
          </p:cNvPr>
          <p:cNvSpPr txBox="1"/>
          <p:nvPr/>
        </p:nvSpPr>
        <p:spPr>
          <a:xfrm>
            <a:off x="8506927" y="3425913"/>
            <a:ext cx="3306104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err="1">
                <a:solidFill>
                  <a:srgbClr val="2205FC"/>
                </a:solidFill>
                <a:ea typeface="맑은 고딕"/>
              </a:rPr>
              <a:t>온통청년</a:t>
            </a:r>
            <a:r>
              <a:rPr lang="ko-KR" altLang="en-US" sz="1600">
                <a:solidFill>
                  <a:srgbClr val="2205FC"/>
                </a:solidFill>
                <a:ea typeface="맑은 고딕"/>
              </a:rPr>
              <a:t> 메인 페이지 이동 버튼</a:t>
            </a:r>
          </a:p>
          <a:p>
            <a:endParaRPr lang="ko-KR" altLang="en-US" sz="1600">
              <a:ea typeface="맑은 고딕"/>
            </a:endParaRPr>
          </a:p>
          <a:p>
            <a:r>
              <a:rPr lang="ko-KR" altLang="en-US" sz="1600">
                <a:solidFill>
                  <a:srgbClr val="FF0000"/>
                </a:solidFill>
                <a:ea typeface="맑은 고딕"/>
              </a:rPr>
              <a:t>사용자 가이드</a:t>
            </a:r>
          </a:p>
          <a:p>
            <a:endParaRPr lang="ko-KR" altLang="en-US" sz="1600">
              <a:ea typeface="맑은 고딕"/>
            </a:endParaRPr>
          </a:p>
          <a:p>
            <a:r>
              <a:rPr lang="ko-KR" altLang="en-US" sz="1600" err="1">
                <a:ea typeface="맑은 고딕"/>
              </a:rPr>
              <a:t>챗봇</a:t>
            </a:r>
            <a:r>
              <a:rPr lang="ko-KR" altLang="en-US" sz="1600">
                <a:ea typeface="맑은 고딕"/>
              </a:rPr>
              <a:t> 질문 및 답변 출력</a:t>
            </a:r>
          </a:p>
          <a:p>
            <a:endParaRPr lang="ko-KR" altLang="en-US" sz="1600">
              <a:ea typeface="맑은 고딕"/>
            </a:endParaRPr>
          </a:p>
          <a:p>
            <a:r>
              <a:rPr lang="ko-KR" altLang="en-US" sz="1600">
                <a:ea typeface="맑은 고딕"/>
              </a:rPr>
              <a:t>메시지 입력 박스</a:t>
            </a:r>
          </a:p>
          <a:p>
            <a:endParaRPr lang="ko-KR" altLang="en-US" sz="1600">
              <a:ea typeface="맑은 고딕"/>
            </a:endParaRPr>
          </a:p>
          <a:p>
            <a:r>
              <a:rPr lang="ko-KR" altLang="en-US" sz="1600">
                <a:solidFill>
                  <a:srgbClr val="2205FC"/>
                </a:solidFill>
                <a:ea typeface="맑은 고딕"/>
              </a:rPr>
              <a:t>음성 출력 버튼</a:t>
            </a:r>
          </a:p>
          <a:p>
            <a:endParaRPr lang="ko-KR" altLang="en-US" sz="1600">
              <a:ea typeface="맑은 고딕"/>
            </a:endParaRPr>
          </a:p>
          <a:p>
            <a:r>
              <a:rPr lang="ko-KR" altLang="en-US" sz="1600">
                <a:solidFill>
                  <a:srgbClr val="FF0000"/>
                </a:solidFill>
                <a:ea typeface="맑은 고딕"/>
              </a:rPr>
              <a:t>메인 페이지 이동 버튼</a:t>
            </a:r>
          </a:p>
          <a:p>
            <a:endParaRPr lang="ko-KR" altLang="en-US" sz="1600">
              <a:ea typeface="맑은 고딕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91F1E4C2-5140-7006-2ED0-583BB04DB3BD}"/>
              </a:ext>
            </a:extLst>
          </p:cNvPr>
          <p:cNvCxnSpPr/>
          <p:nvPr/>
        </p:nvCxnSpPr>
        <p:spPr>
          <a:xfrm flipV="1">
            <a:off x="3091841" y="2257817"/>
            <a:ext cx="1373688" cy="179957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09A60F15-8E16-23D8-7EFC-BBABD17C8AC4}"/>
              </a:ext>
            </a:extLst>
          </p:cNvPr>
          <p:cNvCxnSpPr/>
          <p:nvPr/>
        </p:nvCxnSpPr>
        <p:spPr>
          <a:xfrm flipV="1">
            <a:off x="6609068" y="2220938"/>
            <a:ext cx="1892075" cy="379544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90797148-3097-8630-55FC-B98126ED2B8E}"/>
              </a:ext>
            </a:extLst>
          </p:cNvPr>
          <p:cNvCxnSpPr/>
          <p:nvPr/>
        </p:nvCxnSpPr>
        <p:spPr>
          <a:xfrm flipH="1" flipV="1">
            <a:off x="3122896" y="2867155"/>
            <a:ext cx="1204588" cy="1246338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FE62702E-162D-12F0-6628-9FFA9BB1B690}"/>
              </a:ext>
            </a:extLst>
          </p:cNvPr>
          <p:cNvCxnSpPr>
            <a:cxnSpLocks/>
          </p:cNvCxnSpPr>
          <p:nvPr/>
        </p:nvCxnSpPr>
        <p:spPr>
          <a:xfrm flipV="1">
            <a:off x="7357866" y="2734717"/>
            <a:ext cx="1154484" cy="227973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853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1FEBF-603E-2575-B22C-7C8022B50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10" y="279266"/>
            <a:ext cx="10515600" cy="598200"/>
          </a:xfrm>
        </p:spPr>
        <p:txBody>
          <a:bodyPr>
            <a:normAutofit/>
          </a:bodyPr>
          <a:lstStyle/>
          <a:p>
            <a:r>
              <a:rPr lang="ko-KR" altLang="en-US" sz="2800">
                <a:ea typeface="맑은 고딕"/>
              </a:rPr>
              <a:t>5. 디자인 레이아웃</a:t>
            </a:r>
            <a:endParaRPr lang="ko-KR" sz="280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9CBD312-70C1-4264-C542-49A905AED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138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1FEBF-603E-2575-B22C-7C8022B50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10" y="279266"/>
            <a:ext cx="10515600" cy="598200"/>
          </a:xfrm>
        </p:spPr>
        <p:txBody>
          <a:bodyPr>
            <a:normAutofit/>
          </a:bodyPr>
          <a:lstStyle/>
          <a:p>
            <a:r>
              <a:rPr lang="ko-KR" altLang="en-US" sz="2800">
                <a:ea typeface="맑은 고딕"/>
              </a:rPr>
              <a:t>5. 디자인 레이아웃</a:t>
            </a:r>
            <a:endParaRPr lang="ko-KR" sz="2800"/>
          </a:p>
        </p:txBody>
      </p:sp>
      <p:pic>
        <p:nvPicPr>
          <p:cNvPr id="3" name="내용 개체 틀 2" descr="텍스트, 스크린샷, 여성, 디자인이(가) 표시된 사진&#10;&#10;자동 생성된 설명">
            <a:extLst>
              <a:ext uri="{FF2B5EF4-FFF2-40B4-BE49-F238E27FC236}">
                <a16:creationId xmlns:a16="http://schemas.microsoft.com/office/drawing/2014/main" id="{2B319E7F-71F2-B041-661C-B7DC256C37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7198" y="1053146"/>
            <a:ext cx="9132093" cy="53676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11862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1FEBF-603E-2575-B22C-7C8022B50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10" y="279266"/>
            <a:ext cx="10515600" cy="598200"/>
          </a:xfrm>
        </p:spPr>
        <p:txBody>
          <a:bodyPr>
            <a:normAutofit/>
          </a:bodyPr>
          <a:lstStyle/>
          <a:p>
            <a:r>
              <a:rPr lang="ko-KR" altLang="en-US" sz="2800">
                <a:ea typeface="맑은 고딕"/>
              </a:rPr>
              <a:t>5. 디자인 레이아웃</a:t>
            </a:r>
            <a:endParaRPr lang="ko-KR" sz="280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9CBD312-70C1-4264-C542-49A905AED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954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5E0658F3A69C5E439E66027859FA1DA3" ma:contentTypeVersion="8" ma:contentTypeDescription="새 문서를 만듭니다." ma:contentTypeScope="" ma:versionID="83b31ae514110c96eb9c3ff81b5bc59a">
  <xsd:schema xmlns:xsd="http://www.w3.org/2001/XMLSchema" xmlns:xs="http://www.w3.org/2001/XMLSchema" xmlns:p="http://schemas.microsoft.com/office/2006/metadata/properties" xmlns:ns2="0ba68918-fb02-484b-ab1e-5a1b3c6761a1" targetNamespace="http://schemas.microsoft.com/office/2006/metadata/properties" ma:root="true" ma:fieldsID="862a2fd32e7b4827ebdb71be98dda31a" ns2:_="">
    <xsd:import namespace="0ba68918-fb02-484b-ab1e-5a1b3c6761a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a68918-fb02-484b-ab1e-5a1b3c6761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FDF40C4-2D25-4452-A1A2-4C99D7C4EC2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FAC5353-73AE-411B-9837-28DBA0EA3054}">
  <ds:schemaRefs>
    <ds:schemaRef ds:uri="0ba68918-fb02-484b-ab1e-5a1b3c6761a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8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MS AI School 프로젝트 웹페이지 화면 기획서</vt:lpstr>
      <vt:lpstr>1. 프로젝트 개요</vt:lpstr>
      <vt:lpstr>2. 웹페이지 개요</vt:lpstr>
      <vt:lpstr>3. 주요 구성</vt:lpstr>
      <vt:lpstr>4. 웹 구조</vt:lpstr>
      <vt:lpstr>5. 디자인 레이아웃</vt:lpstr>
      <vt:lpstr>5. 디자인 레이아웃</vt:lpstr>
      <vt:lpstr>5. 디자인 레이아웃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revision>2</cp:revision>
  <dcterms:created xsi:type="dcterms:W3CDTF">2024-08-23T08:23:12Z</dcterms:created>
  <dcterms:modified xsi:type="dcterms:W3CDTF">2024-08-27T06:11:50Z</dcterms:modified>
</cp:coreProperties>
</file>