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7" r:id="rId5"/>
    <p:sldId id="262" r:id="rId6"/>
    <p:sldId id="298" r:id="rId7"/>
    <p:sldId id="299" r:id="rId8"/>
    <p:sldId id="1359" r:id="rId9"/>
    <p:sldId id="1364" r:id="rId10"/>
    <p:sldId id="3093" r:id="rId11"/>
    <p:sldId id="3107" r:id="rId12"/>
    <p:sldId id="3108" r:id="rId13"/>
    <p:sldId id="120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pos="50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C"/>
    <a:srgbClr val="000000"/>
    <a:srgbClr val="525252"/>
    <a:srgbClr val="1F4E79"/>
    <a:srgbClr val="474747"/>
    <a:srgbClr val="0066FF"/>
    <a:srgbClr val="707070"/>
    <a:srgbClr val="7C7C7C"/>
    <a:srgbClr val="40404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0CA00-1B5B-AB16-69E3-E316B4C23A00}" v="9" dt="2024-08-23T05:54:06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>
        <p:guide orient="horz" pos="2160"/>
        <p:guide pos="710"/>
        <p:guide pos="50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5반 19학생" userId="S::b19@aischool.msai.kr::a3399a90-7ac2-49c5-98b7-b56e8a94cb8a" providerId="AD" clId="Web-{4F197332-A403-B3DA-0F17-41DA64390BC6}"/>
    <pc:docChg chg="modSld">
      <pc:chgData name="15반 19학생" userId="S::b19@aischool.msai.kr::a3399a90-7ac2-49c5-98b7-b56e8a94cb8a" providerId="AD" clId="Web-{4F197332-A403-B3DA-0F17-41DA64390BC6}" dt="2024-07-23T08:02:27.367" v="11" actId="1076"/>
      <pc:docMkLst>
        <pc:docMk/>
      </pc:docMkLst>
      <pc:sldChg chg="modSp">
        <pc:chgData name="15반 19학생" userId="S::b19@aischool.msai.kr::a3399a90-7ac2-49c5-98b7-b56e8a94cb8a" providerId="AD" clId="Web-{4F197332-A403-B3DA-0F17-41DA64390BC6}" dt="2024-07-23T08:02:27.367" v="11" actId="1076"/>
        <pc:sldMkLst>
          <pc:docMk/>
          <pc:sldMk cId="630900341" sldId="3141"/>
        </pc:sldMkLst>
        <pc:spChg chg="mod">
          <ac:chgData name="15반 19학생" userId="S::b19@aischool.msai.kr::a3399a90-7ac2-49c5-98b7-b56e8a94cb8a" providerId="AD" clId="Web-{4F197332-A403-B3DA-0F17-41DA64390BC6}" dt="2024-07-23T08:02:27.367" v="11" actId="1076"/>
          <ac:spMkLst>
            <pc:docMk/>
            <pc:sldMk cId="630900341" sldId="3141"/>
            <ac:spMk id="9" creationId="{155BDD1D-EAE4-896B-89EE-8F604BC8ED86}"/>
          </ac:spMkLst>
        </pc:spChg>
        <pc:spChg chg="mod">
          <ac:chgData name="15반 19학생" userId="S::b19@aischool.msai.kr::a3399a90-7ac2-49c5-98b7-b56e8a94cb8a" providerId="AD" clId="Web-{4F197332-A403-B3DA-0F17-41DA64390BC6}" dt="2024-07-23T08:02:25.804" v="10" actId="1076"/>
          <ac:spMkLst>
            <pc:docMk/>
            <pc:sldMk cId="630900341" sldId="3141"/>
            <ac:spMk id="11" creationId="{0750FE5B-5AB4-FA13-6302-4F834646F62B}"/>
          </ac:spMkLst>
        </pc:spChg>
        <pc:spChg chg="mod">
          <ac:chgData name="15반 19학생" userId="S::b19@aischool.msai.kr::a3399a90-7ac2-49c5-98b7-b56e8a94cb8a" providerId="AD" clId="Web-{4F197332-A403-B3DA-0F17-41DA64390BC6}" dt="2024-07-23T08:02:13.491" v="6" actId="1076"/>
          <ac:spMkLst>
            <pc:docMk/>
            <pc:sldMk cId="630900341" sldId="3141"/>
            <ac:spMk id="17" creationId="{DD1BA185-CC89-A9DD-8A01-922D90A950EF}"/>
          </ac:spMkLst>
        </pc:spChg>
        <pc:grpChg chg="mod">
          <ac:chgData name="15반 19학생" userId="S::b19@aischool.msai.kr::a3399a90-7ac2-49c5-98b7-b56e8a94cb8a" providerId="AD" clId="Web-{4F197332-A403-B3DA-0F17-41DA64390BC6}" dt="2024-07-23T08:02:24.898" v="9" actId="1076"/>
          <ac:grpSpMkLst>
            <pc:docMk/>
            <pc:sldMk cId="630900341" sldId="3141"/>
            <ac:grpSpMk id="48" creationId="{D7F8286D-6A74-4602-83A0-FC3B4255071E}"/>
          </ac:grpSpMkLst>
        </pc:grpChg>
        <pc:picChg chg="mod">
          <ac:chgData name="15반 19학생" userId="S::b19@aischool.msai.kr::a3399a90-7ac2-49c5-98b7-b56e8a94cb8a" providerId="AD" clId="Web-{4F197332-A403-B3DA-0F17-41DA64390BC6}" dt="2024-07-23T08:02:19.476" v="8" actId="1076"/>
          <ac:picMkLst>
            <pc:docMk/>
            <pc:sldMk cId="630900341" sldId="3141"/>
            <ac:picMk id="4" creationId="{7E7ADE6E-6EB8-48D6-8FCE-BEAD5E39D44A}"/>
          </ac:picMkLst>
        </pc:picChg>
        <pc:picChg chg="mod">
          <ac:chgData name="15반 19학생" userId="S::b19@aischool.msai.kr::a3399a90-7ac2-49c5-98b7-b56e8a94cb8a" providerId="AD" clId="Web-{4F197332-A403-B3DA-0F17-41DA64390BC6}" dt="2024-07-23T08:02:16.147" v="7" actId="1076"/>
          <ac:picMkLst>
            <pc:docMk/>
            <pc:sldMk cId="630900341" sldId="3141"/>
            <ac:picMk id="61" creationId="{B6A0DFA8-85E1-E24E-61FE-67CA98605CE2}"/>
          </ac:picMkLst>
        </pc:picChg>
      </pc:sldChg>
    </pc:docChg>
  </pc:docChgLst>
  <pc:docChgLst>
    <pc:chgData name="15반 19학생" userId="S::b19@aischool.msai.kr::a3399a90-7ac2-49c5-98b7-b56e8a94cb8a" providerId="AD" clId="Web-{2730CA00-1B5B-AB16-69E3-E316B4C23A00}"/>
    <pc:docChg chg="modSld">
      <pc:chgData name="15반 19학생" userId="S::b19@aischool.msai.kr::a3399a90-7ac2-49c5-98b7-b56e8a94cb8a" providerId="AD" clId="Web-{2730CA00-1B5B-AB16-69E3-E316B4C23A00}" dt="2024-08-23T05:54:06.387" v="7" actId="1076"/>
      <pc:docMkLst>
        <pc:docMk/>
      </pc:docMkLst>
      <pc:sldChg chg="addSp modSp">
        <pc:chgData name="15반 19학생" userId="S::b19@aischool.msai.kr::a3399a90-7ac2-49c5-98b7-b56e8a94cb8a" providerId="AD" clId="Web-{2730CA00-1B5B-AB16-69E3-E316B4C23A00}" dt="2024-08-23T05:54:06.387" v="7" actId="1076"/>
        <pc:sldMkLst>
          <pc:docMk/>
          <pc:sldMk cId="2609853114" sldId="3108"/>
        </pc:sldMkLst>
        <pc:spChg chg="mod">
          <ac:chgData name="15반 19학생" userId="S::b19@aischool.msai.kr::a3399a90-7ac2-49c5-98b7-b56e8a94cb8a" providerId="AD" clId="Web-{2730CA00-1B5B-AB16-69E3-E316B4C23A00}" dt="2024-08-23T05:53:39.119" v="5" actId="1076"/>
          <ac:spMkLst>
            <pc:docMk/>
            <pc:sldMk cId="2609853114" sldId="3108"/>
            <ac:spMk id="18" creationId="{82302B52-6C4E-AD06-63CE-8ACD9554F23F}"/>
          </ac:spMkLst>
        </pc:spChg>
        <pc:spChg chg="mod">
          <ac:chgData name="15반 19학생" userId="S::b19@aischool.msai.kr::a3399a90-7ac2-49c5-98b7-b56e8a94cb8a" providerId="AD" clId="Web-{2730CA00-1B5B-AB16-69E3-E316B4C23A00}" dt="2024-08-23T05:54:06.387" v="7" actId="1076"/>
          <ac:spMkLst>
            <pc:docMk/>
            <pc:sldMk cId="2609853114" sldId="3108"/>
            <ac:spMk id="30" creationId="{2FC0B5AB-3130-4FFA-95EF-3D741DD7888D}"/>
          </ac:spMkLst>
        </pc:spChg>
        <pc:picChg chg="add mod">
          <ac:chgData name="15반 19학생" userId="S::b19@aischool.msai.kr::a3399a90-7ac2-49c5-98b7-b56e8a94cb8a" providerId="AD" clId="Web-{2730CA00-1B5B-AB16-69E3-E316B4C23A00}" dt="2024-08-23T05:53:40.807" v="6" actId="1076"/>
          <ac:picMkLst>
            <pc:docMk/>
            <pc:sldMk cId="2609853114" sldId="3108"/>
            <ac:picMk id="2" creationId="{FC49701F-695B-281B-8B60-6786F1A5F3FF}"/>
          </ac:picMkLst>
        </pc:picChg>
      </pc:sldChg>
    </pc:docChg>
  </pc:docChgLst>
  <pc:docChgLst>
    <pc:chgData name="15반 19학생" userId="S::b19@aischool.msai.kr::a3399a90-7ac2-49c5-98b7-b56e8a94cb8a" providerId="AD" clId="Web-{802D7477-7139-6FE9-A6C2-9AECB6C9873B}"/>
    <pc:docChg chg="modSld">
      <pc:chgData name="15반 19학생" userId="S::b19@aischool.msai.kr::a3399a90-7ac2-49c5-98b7-b56e8a94cb8a" providerId="AD" clId="Web-{802D7477-7139-6FE9-A6C2-9AECB6C9873B}" dt="2024-07-23T08:22:45.235" v="8" actId="14100"/>
      <pc:docMkLst>
        <pc:docMk/>
      </pc:docMkLst>
      <pc:sldChg chg="modSp">
        <pc:chgData name="15반 19학생" userId="S::b19@aischool.msai.kr::a3399a90-7ac2-49c5-98b7-b56e8a94cb8a" providerId="AD" clId="Web-{802D7477-7139-6FE9-A6C2-9AECB6C9873B}" dt="2024-07-23T08:22:45.235" v="8" actId="14100"/>
        <pc:sldMkLst>
          <pc:docMk/>
          <pc:sldMk cId="3580015771" sldId="1358"/>
        </pc:sldMkLst>
        <pc:spChg chg="mod">
          <ac:chgData name="15반 19학생" userId="S::b19@aischool.msai.kr::a3399a90-7ac2-49c5-98b7-b56e8a94cb8a" providerId="AD" clId="Web-{802D7477-7139-6FE9-A6C2-9AECB6C9873B}" dt="2024-07-23T08:22:45.235" v="8" actId="14100"/>
          <ac:spMkLst>
            <pc:docMk/>
            <pc:sldMk cId="3580015771" sldId="1358"/>
            <ac:spMk id="21" creationId="{EBC85118-A3BE-4DDC-94E4-777DF2CB5D0C}"/>
          </ac:spMkLst>
        </pc:spChg>
      </pc:sldChg>
      <pc:sldChg chg="modSp">
        <pc:chgData name="15반 19학생" userId="S::b19@aischool.msai.kr::a3399a90-7ac2-49c5-98b7-b56e8a94cb8a" providerId="AD" clId="Web-{802D7477-7139-6FE9-A6C2-9AECB6C9873B}" dt="2024-07-23T08:22:12.234" v="5" actId="20577"/>
        <pc:sldMkLst>
          <pc:docMk/>
          <pc:sldMk cId="1207852249" sldId="3092"/>
        </pc:sldMkLst>
        <pc:spChg chg="mod">
          <ac:chgData name="15반 19학생" userId="S::b19@aischool.msai.kr::a3399a90-7ac2-49c5-98b7-b56e8a94cb8a" providerId="AD" clId="Web-{802D7477-7139-6FE9-A6C2-9AECB6C9873B}" dt="2024-07-23T08:22:12.234" v="5" actId="20577"/>
          <ac:spMkLst>
            <pc:docMk/>
            <pc:sldMk cId="1207852249" sldId="3092"/>
            <ac:spMk id="14" creationId="{00000000-0000-0000-0000-000000000000}"/>
          </ac:spMkLst>
        </pc:spChg>
      </pc:sldChg>
      <pc:sldChg chg="modSp">
        <pc:chgData name="15반 19학생" userId="S::b19@aischool.msai.kr::a3399a90-7ac2-49c5-98b7-b56e8a94cb8a" providerId="AD" clId="Web-{802D7477-7139-6FE9-A6C2-9AECB6C9873B}" dt="2024-07-23T08:22:08.937" v="2" actId="20577"/>
        <pc:sldMkLst>
          <pc:docMk/>
          <pc:sldMk cId="2003308958" sldId="3093"/>
        </pc:sldMkLst>
        <pc:spChg chg="mod">
          <ac:chgData name="15반 19학생" userId="S::b19@aischool.msai.kr::a3399a90-7ac2-49c5-98b7-b56e8a94cb8a" providerId="AD" clId="Web-{802D7477-7139-6FE9-A6C2-9AECB6C9873B}" dt="2024-07-23T08:22:08.937" v="2" actId="20577"/>
          <ac:spMkLst>
            <pc:docMk/>
            <pc:sldMk cId="2003308958" sldId="3093"/>
            <ac:spMk id="14" creationId="{00000000-0000-0000-0000-000000000000}"/>
          </ac:spMkLst>
        </pc:spChg>
      </pc:sldChg>
      <pc:sldChg chg="modSp">
        <pc:chgData name="15반 19학생" userId="S::b19@aischool.msai.kr::a3399a90-7ac2-49c5-98b7-b56e8a94cb8a" providerId="AD" clId="Web-{802D7477-7139-6FE9-A6C2-9AECB6C9873B}" dt="2024-07-23T08:22:14.766" v="7" actId="20577"/>
        <pc:sldMkLst>
          <pc:docMk/>
          <pc:sldMk cId="2122065975" sldId="3152"/>
        </pc:sldMkLst>
        <pc:spChg chg="mod">
          <ac:chgData name="15반 19학생" userId="S::b19@aischool.msai.kr::a3399a90-7ac2-49c5-98b7-b56e8a94cb8a" providerId="AD" clId="Web-{802D7477-7139-6FE9-A6C2-9AECB6C9873B}" dt="2024-07-23T08:22:14.766" v="7" actId="20577"/>
          <ac:spMkLst>
            <pc:docMk/>
            <pc:sldMk cId="2122065975" sldId="3152"/>
            <ac:spMk id="14" creationId="{00000000-0000-0000-0000-000000000000}"/>
          </ac:spMkLst>
        </pc:spChg>
      </pc:sldChg>
    </pc:docChg>
  </pc:docChgLst>
  <pc:docChgLst>
    <pc:chgData name="15반 19학생" userId="S::b19@aischool.msai.kr::a3399a90-7ac2-49c5-98b7-b56e8a94cb8a" providerId="AD" clId="Web-{CAB48B7D-17D6-E3E1-91F5-95AC82B99193}"/>
    <pc:docChg chg="modSld">
      <pc:chgData name="15반 19학생" userId="S::b19@aischool.msai.kr::a3399a90-7ac2-49c5-98b7-b56e8a94cb8a" providerId="AD" clId="Web-{CAB48B7D-17D6-E3E1-91F5-95AC82B99193}" dt="2024-07-24T05:37:14.243" v="13" actId="1076"/>
      <pc:docMkLst>
        <pc:docMk/>
      </pc:docMkLst>
      <pc:sldChg chg="modSp">
        <pc:chgData name="15반 19학생" userId="S::b19@aischool.msai.kr::a3399a90-7ac2-49c5-98b7-b56e8a94cb8a" providerId="AD" clId="Web-{CAB48B7D-17D6-E3E1-91F5-95AC82B99193}" dt="2024-07-24T05:37:14.243" v="13" actId="1076"/>
        <pc:sldMkLst>
          <pc:docMk/>
          <pc:sldMk cId="662435422" sldId="3086"/>
        </pc:sldMkLst>
        <pc:spChg chg="mod">
          <ac:chgData name="15반 19학생" userId="S::b19@aischool.msai.kr::a3399a90-7ac2-49c5-98b7-b56e8a94cb8a" providerId="AD" clId="Web-{CAB48B7D-17D6-E3E1-91F5-95AC82B99193}" dt="2024-07-24T05:37:05.368" v="9" actId="1076"/>
          <ac:spMkLst>
            <pc:docMk/>
            <pc:sldMk cId="662435422" sldId="3086"/>
            <ac:spMk id="5" creationId="{56A08601-BA0C-916A-3B14-CA6C94DFD345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07.118" v="10" actId="1076"/>
          <ac:spMkLst>
            <pc:docMk/>
            <pc:sldMk cId="662435422" sldId="3086"/>
            <ac:spMk id="13" creationId="{6351CEAC-6F88-A837-F552-8AFD4AC994EC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08.899" v="11" actId="1076"/>
          <ac:spMkLst>
            <pc:docMk/>
            <pc:sldMk cId="662435422" sldId="3086"/>
            <ac:spMk id="17" creationId="{890387A9-2435-6BE4-9E0C-B69700400F3C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11.399" v="12" actId="1076"/>
          <ac:spMkLst>
            <pc:docMk/>
            <pc:sldMk cId="662435422" sldId="3086"/>
            <ac:spMk id="18" creationId="{DF8F0A1F-3358-4ED5-6A27-3BD740986ECB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14.243" v="13" actId="1076"/>
          <ac:spMkLst>
            <pc:docMk/>
            <pc:sldMk cId="662435422" sldId="3086"/>
            <ac:spMk id="19" creationId="{568868D6-19E3-084F-54A3-1FA5540A88C5}"/>
          </ac:spMkLst>
        </pc:spChg>
        <pc:spChg chg="mod">
          <ac:chgData name="15반 19학생" userId="S::b19@aischool.msai.kr::a3399a90-7ac2-49c5-98b7-b56e8a94cb8a" providerId="AD" clId="Web-{CAB48B7D-17D6-E3E1-91F5-95AC82B99193}" dt="2024-07-24T05:36:03.473" v="1" actId="14100"/>
          <ac:spMkLst>
            <pc:docMk/>
            <pc:sldMk cId="662435422" sldId="3086"/>
            <ac:spMk id="45" creationId="{A0C0FA09-B620-1776-2A9B-069DA8476A65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02.727" v="8" actId="1076"/>
          <ac:spMkLst>
            <pc:docMk/>
            <pc:sldMk cId="662435422" sldId="3086"/>
            <ac:spMk id="64" creationId="{2D09162C-C22E-437A-9201-A9B2419AD264}"/>
          </ac:spMkLst>
        </pc:spChg>
        <pc:spChg chg="mod">
          <ac:chgData name="15반 19학생" userId="S::b19@aischool.msai.kr::a3399a90-7ac2-49c5-98b7-b56e8a94cb8a" providerId="AD" clId="Web-{CAB48B7D-17D6-E3E1-91F5-95AC82B99193}" dt="2024-07-24T05:31:59.220" v="0" actId="14100"/>
          <ac:spMkLst>
            <pc:docMk/>
            <pc:sldMk cId="662435422" sldId="3086"/>
            <ac:spMk id="78" creationId="{F2CFF4C7-6CE5-AE2D-E793-D70C30DD23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1A5D-63A9-4E47-9B9F-4173C2732CCC}" type="datetimeFigureOut">
              <a:rPr lang="ko-KR" altLang="en-US" smtClean="0"/>
              <a:pPr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90F17-9A2E-4092-88AC-5DD86509A8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1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D499F-3E7C-4C7A-934A-09689EF3E1EF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5325"/>
            <a:ext cx="6067425" cy="3413125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 lIns="93341" tIns="46670" rIns="93341" bIns="46670"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529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6125"/>
            <a:ext cx="6613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1pPr>
            <a:lvl2pPr marL="741910" indent="-285351"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2pPr>
            <a:lvl3pPr marL="1141400" indent="-228280"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3pPr>
            <a:lvl4pPr marL="1597961" indent="-228280"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4pPr>
            <a:lvl5pPr marL="2054521" indent="-228280"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5pPr>
            <a:lvl6pPr marL="2511081" indent="-228280" defTabSz="91153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6pPr>
            <a:lvl7pPr marL="2967641" indent="-228280" defTabSz="91153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7pPr>
            <a:lvl8pPr marL="3424201" indent="-228280" defTabSz="91153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8pPr>
            <a:lvl9pPr marL="3880761" indent="-228280" defTabSz="91153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9pPr>
          </a:lstStyle>
          <a:p>
            <a:pPr eaLnBrk="1" hangingPunct="1"/>
            <a:fld id="{0FFE6798-DC7A-400F-B417-59C125936F25}" type="slidenum">
              <a:rPr kumimoji="0" lang="ko-KR" altLang="en-US" smtClean="0">
                <a:latin typeface="맑은 고딕" pitchFamily="50" charset="-127"/>
                <a:ea typeface="맑은 고딕" pitchFamily="50" charset="-127"/>
              </a:rPr>
              <a:pPr eaLnBrk="1" hangingPunct="1"/>
              <a:t>7</a:t>
            </a:fld>
            <a:endParaRPr kumimoji="0" lang="en-US" altLang="ko-KR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72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9D77DF6-8435-2496-0F94-DE2F4A378852}"/>
              </a:ext>
            </a:extLst>
          </p:cNvPr>
          <p:cNvSpPr txBox="1">
            <a:spLocks/>
          </p:cNvSpPr>
          <p:nvPr userDrawn="1"/>
        </p:nvSpPr>
        <p:spPr>
          <a:xfrm>
            <a:off x="5613727" y="3309927"/>
            <a:ext cx="964545" cy="238146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제작</a:t>
            </a:r>
            <a:r>
              <a:rPr lang="en-US" altLang="ko-KR" sz="1000" dirty="0"/>
              <a:t>: </a:t>
            </a:r>
            <a:r>
              <a:rPr lang="ko-KR" altLang="en-US" sz="1000" dirty="0"/>
              <a:t>서예건</a:t>
            </a:r>
          </a:p>
        </p:txBody>
      </p:sp>
    </p:spTree>
    <p:extLst>
      <p:ext uri="{BB962C8B-B14F-4D97-AF65-F5344CB8AC3E}">
        <p14:creationId xmlns:p14="http://schemas.microsoft.com/office/powerpoint/2010/main" val="188557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52403" y="87952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1200" b="1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CF346A-CDCC-4F96-B6B7-5987B9B70221}"/>
              </a:ext>
            </a:extLst>
          </p:cNvPr>
          <p:cNvSpPr/>
          <p:nvPr userDrawn="1"/>
        </p:nvSpPr>
        <p:spPr>
          <a:xfrm>
            <a:off x="0" y="6409038"/>
            <a:ext cx="1458097" cy="448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2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" y="1704"/>
            <a:ext cx="1027356" cy="7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 userDrawn="1"/>
        </p:nvCxnSpPr>
        <p:spPr>
          <a:xfrm>
            <a:off x="402713" y="772592"/>
            <a:ext cx="11371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4"/>
          <p:cNvSpPr>
            <a:spLocks noChangeArrowheads="1"/>
          </p:cNvSpPr>
          <p:nvPr userDrawn="1"/>
        </p:nvSpPr>
        <p:spPr bwMode="auto">
          <a:xfrm>
            <a:off x="11471519" y="6672868"/>
            <a:ext cx="588108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fld id="{21E15572-5A40-4EE6-B548-6E77BED7C9CC}" type="slidenum">
              <a:rPr lang="en-US" altLang="ko-KR" sz="800" b="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en-US" altLang="ko-KR" sz="800" b="0">
              <a:solidFill>
                <a:srgbClr val="5F5F5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74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5FE1-F888-4732-9375-945AF865948A}" type="datetimeFigureOut">
              <a:rPr lang="ko-KR" altLang="en-US" smtClean="0"/>
              <a:pPr/>
              <a:t>2024-08-22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DF10-C705-41B6-92E0-8E5D950DD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9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39073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277051-77CE-42CF-98E7-D65DB79F8735}"/>
              </a:ext>
            </a:extLst>
          </p:cNvPr>
          <p:cNvGrpSpPr/>
          <p:nvPr userDrawn="1"/>
        </p:nvGrpSpPr>
        <p:grpSpPr>
          <a:xfrm>
            <a:off x="166323" y="670513"/>
            <a:ext cx="2909743" cy="5516974"/>
            <a:chOff x="166323" y="661883"/>
            <a:chExt cx="2909743" cy="5516974"/>
          </a:xfrm>
        </p:grpSpPr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41985AFC-0148-46A0-B399-43467BDF08C1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30">
              <a:extLst>
                <a:ext uri="{FF2B5EF4-FFF2-40B4-BE49-F238E27FC236}">
                  <a16:creationId xmlns:a16="http://schemas.microsoft.com/office/drawing/2014/main" id="{6DF56EC9-C180-44CF-BFAE-03165129EFFB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33AD302-DA22-41D7-9095-9ACB02C747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BCD304-5250-4F2E-9615-23F984B61983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996FE3B-261D-46A0-BCB0-832DE6842E18}"/>
              </a:ext>
            </a:extLst>
          </p:cNvPr>
          <p:cNvGrpSpPr/>
          <p:nvPr userDrawn="1"/>
        </p:nvGrpSpPr>
        <p:grpSpPr>
          <a:xfrm>
            <a:off x="3495426" y="670513"/>
            <a:ext cx="2909743" cy="5516974"/>
            <a:chOff x="166323" y="661883"/>
            <a:chExt cx="2909743" cy="5516974"/>
          </a:xfrm>
        </p:grpSpPr>
        <p:sp>
          <p:nvSpPr>
            <p:cNvPr id="37" name="모서리가 둥근 직사각형 17">
              <a:extLst>
                <a:ext uri="{FF2B5EF4-FFF2-40B4-BE49-F238E27FC236}">
                  <a16:creationId xmlns:a16="http://schemas.microsoft.com/office/drawing/2014/main" id="{B2C96F92-5DCE-431C-8265-DDBEE813700D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0">
              <a:extLst>
                <a:ext uri="{FF2B5EF4-FFF2-40B4-BE49-F238E27FC236}">
                  <a16:creationId xmlns:a16="http://schemas.microsoft.com/office/drawing/2014/main" id="{A2C7B90E-AF22-48AB-99F7-EB2B4CDABFF2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F88D78F-24B8-458A-B1BC-01C88AAA23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3523C5A-1097-4BF7-84CB-CBCF8DF1FBDD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49BEE0-6C9E-457D-AD71-49398EDDD8F1}"/>
              </a:ext>
            </a:extLst>
          </p:cNvPr>
          <p:cNvGrpSpPr/>
          <p:nvPr userDrawn="1"/>
        </p:nvGrpSpPr>
        <p:grpSpPr>
          <a:xfrm>
            <a:off x="6824529" y="670513"/>
            <a:ext cx="2909743" cy="5516974"/>
            <a:chOff x="166323" y="661883"/>
            <a:chExt cx="2909743" cy="5516974"/>
          </a:xfrm>
        </p:grpSpPr>
        <p:sp>
          <p:nvSpPr>
            <p:cNvPr id="42" name="모서리가 둥근 직사각형 17">
              <a:extLst>
                <a:ext uri="{FF2B5EF4-FFF2-40B4-BE49-F238E27FC236}">
                  <a16:creationId xmlns:a16="http://schemas.microsoft.com/office/drawing/2014/main" id="{A2F209B6-BD7F-48D8-A5A7-E36333B8517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BF5FDB37-012B-4DBA-9C06-6B9683BEF3C3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06DDBA5-E50E-42D6-83D0-8C99FBE8F4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28387F-5ACB-4920-929B-D8C82143B163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" y="899324"/>
            <a:ext cx="2836800" cy="2556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51" y="899324"/>
            <a:ext cx="2836800" cy="25562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50" y="899324"/>
            <a:ext cx="2836800" cy="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3D66AD5-64C6-4BC9-B73E-B8A78962719F}"/>
              </a:ext>
            </a:extLst>
          </p:cNvPr>
          <p:cNvGrpSpPr/>
          <p:nvPr userDrawn="1"/>
        </p:nvGrpSpPr>
        <p:grpSpPr>
          <a:xfrm>
            <a:off x="166323" y="661883"/>
            <a:ext cx="2909743" cy="5516974"/>
            <a:chOff x="166323" y="661883"/>
            <a:chExt cx="2909743" cy="5516974"/>
          </a:xfrm>
        </p:grpSpPr>
        <p:sp>
          <p:nvSpPr>
            <p:cNvPr id="33" name="모서리가 둥근 직사각형 17">
              <a:extLst>
                <a:ext uri="{FF2B5EF4-FFF2-40B4-BE49-F238E27FC236}">
                  <a16:creationId xmlns:a16="http://schemas.microsoft.com/office/drawing/2014/main" id="{19A58407-06CA-4941-B1FE-3A283DD1916F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0">
              <a:extLst>
                <a:ext uri="{FF2B5EF4-FFF2-40B4-BE49-F238E27FC236}">
                  <a16:creationId xmlns:a16="http://schemas.microsoft.com/office/drawing/2014/main" id="{5B50608D-E4D0-4384-B64D-5FD8AD4ACCCD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77132C7-5B69-4593-99E4-9C294B83B3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00B09A7-B583-4862-832C-F3E99D2F73BF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125719-4E24-450E-BEB8-E15CDE54FF8B}"/>
              </a:ext>
            </a:extLst>
          </p:cNvPr>
          <p:cNvGrpSpPr/>
          <p:nvPr userDrawn="1"/>
        </p:nvGrpSpPr>
        <p:grpSpPr>
          <a:xfrm>
            <a:off x="3495426" y="670513"/>
            <a:ext cx="2909743" cy="5516974"/>
            <a:chOff x="166323" y="661883"/>
            <a:chExt cx="2909743" cy="5516974"/>
          </a:xfrm>
        </p:grpSpPr>
        <p:sp>
          <p:nvSpPr>
            <p:cNvPr id="43" name="모서리가 둥근 직사각형 17">
              <a:extLst>
                <a:ext uri="{FF2B5EF4-FFF2-40B4-BE49-F238E27FC236}">
                  <a16:creationId xmlns:a16="http://schemas.microsoft.com/office/drawing/2014/main" id="{9BAC0840-392F-4BD4-9038-9FD034849AAC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0">
              <a:extLst>
                <a:ext uri="{FF2B5EF4-FFF2-40B4-BE49-F238E27FC236}">
                  <a16:creationId xmlns:a16="http://schemas.microsoft.com/office/drawing/2014/main" id="{761A58FD-7282-4524-B925-B0F7E611B84B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3DDCF76-7953-433B-95A7-E680CCB84C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E746A5-D14F-4471-B31D-D4AC400D4145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" y="899324"/>
            <a:ext cx="2836800" cy="25562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51" y="899324"/>
            <a:ext cx="2836800" cy="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277051-77CE-42CF-98E7-D65DB79F8735}"/>
              </a:ext>
            </a:extLst>
          </p:cNvPr>
          <p:cNvGrpSpPr/>
          <p:nvPr userDrawn="1"/>
        </p:nvGrpSpPr>
        <p:grpSpPr>
          <a:xfrm>
            <a:off x="166323" y="661883"/>
            <a:ext cx="2909743" cy="5516974"/>
            <a:chOff x="166323" y="661883"/>
            <a:chExt cx="2909743" cy="5516974"/>
          </a:xfrm>
        </p:grpSpPr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41985AFC-0148-46A0-B399-43467BDF08C1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30">
              <a:extLst>
                <a:ext uri="{FF2B5EF4-FFF2-40B4-BE49-F238E27FC236}">
                  <a16:creationId xmlns:a16="http://schemas.microsoft.com/office/drawing/2014/main" id="{6DF56EC9-C180-44CF-BFAE-03165129EFFB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33AD302-DA22-41D7-9095-9ACB02C747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BCD304-5250-4F2E-9615-23F984B61983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" y="899324"/>
            <a:ext cx="2836800" cy="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페이지에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0AF4912F-3978-4242-9F10-F22A4B08872E}"/>
              </a:ext>
            </a:extLst>
          </p:cNvPr>
          <p:cNvSpPr>
            <a:spLocks/>
          </p:cNvSpPr>
          <p:nvPr userDrawn="1"/>
        </p:nvSpPr>
        <p:spPr>
          <a:xfrm>
            <a:off x="166323" y="661883"/>
            <a:ext cx="2909743" cy="5516974"/>
          </a:xfrm>
          <a:prstGeom prst="roundRect">
            <a:avLst>
              <a:gd name="adj" fmla="val 443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30">
            <a:extLst>
              <a:ext uri="{FF2B5EF4-FFF2-40B4-BE49-F238E27FC236}">
                <a16:creationId xmlns:a16="http://schemas.microsoft.com/office/drawing/2014/main" id="{1787947C-9606-4CBC-9E93-834C8055200A}"/>
              </a:ext>
            </a:extLst>
          </p:cNvPr>
          <p:cNvSpPr/>
          <p:nvPr userDrawn="1"/>
        </p:nvSpPr>
        <p:spPr>
          <a:xfrm>
            <a:off x="1300404" y="5993778"/>
            <a:ext cx="641582" cy="1322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1AEFD92-0AF5-4434-92F1-483C93C9A2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9359" y="728021"/>
            <a:ext cx="463671" cy="7873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09DAA9-17B6-4B8D-BF03-058A16D86051}"/>
              </a:ext>
            </a:extLst>
          </p:cNvPr>
          <p:cNvSpPr/>
          <p:nvPr userDrawn="1"/>
        </p:nvSpPr>
        <p:spPr>
          <a:xfrm>
            <a:off x="204348" y="893366"/>
            <a:ext cx="2833693" cy="503914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" y="899324"/>
            <a:ext cx="2836800" cy="25562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49BEE0-6C9E-457D-AD71-49398EDDD8F1}"/>
              </a:ext>
            </a:extLst>
          </p:cNvPr>
          <p:cNvGrpSpPr/>
          <p:nvPr userDrawn="1"/>
        </p:nvGrpSpPr>
        <p:grpSpPr>
          <a:xfrm>
            <a:off x="6824529" y="670513"/>
            <a:ext cx="2909743" cy="5516974"/>
            <a:chOff x="166323" y="661883"/>
            <a:chExt cx="2909743" cy="5516974"/>
          </a:xfrm>
        </p:grpSpPr>
        <p:sp>
          <p:nvSpPr>
            <p:cNvPr id="36" name="모서리가 둥근 직사각형 17">
              <a:extLst>
                <a:ext uri="{FF2B5EF4-FFF2-40B4-BE49-F238E27FC236}">
                  <a16:creationId xmlns:a16="http://schemas.microsoft.com/office/drawing/2014/main" id="{A2F209B6-BD7F-48D8-A5A7-E36333B8517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0">
              <a:extLst>
                <a:ext uri="{FF2B5EF4-FFF2-40B4-BE49-F238E27FC236}">
                  <a16:creationId xmlns:a16="http://schemas.microsoft.com/office/drawing/2014/main" id="{BF5FDB37-012B-4DBA-9C06-6B9683BEF3C3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06DDBA5-E50E-42D6-83D0-8C99FBE8F4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28387F-5ACB-4920-929B-D8C82143B163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50" y="899324"/>
            <a:ext cx="2836800" cy="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페이지에서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0" y="274811"/>
            <a:ext cx="9912214" cy="1298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bg1"/>
                </a:solidFill>
                <a:latin typeface="맑은 고딕" pitchFamily="50" charset="-127"/>
                <a:ea typeface="+mn-ea"/>
              </a:rPr>
              <a:t>이전</a:t>
            </a:r>
            <a:r>
              <a:rPr lang="en-US" altLang="ko-KR" sz="1000" b="1">
                <a:solidFill>
                  <a:schemeClr val="bg1"/>
                </a:solidFill>
                <a:latin typeface="맑은 고딕" pitchFamily="50" charset="-127"/>
                <a:ea typeface="+mn-ea"/>
              </a:rPr>
              <a:t>Page</a:t>
            </a:r>
            <a:r>
              <a:rPr lang="ko-KR" altLang="en-US" sz="1000" b="1">
                <a:solidFill>
                  <a:schemeClr val="bg1"/>
                </a:solidFill>
                <a:latin typeface="맑은 고딕" pitchFamily="50" charset="-127"/>
                <a:ea typeface="+mn-ea"/>
              </a:rPr>
              <a:t>에서 계속</a:t>
            </a:r>
          </a:p>
        </p:txBody>
      </p:sp>
    </p:spTree>
    <p:extLst>
      <p:ext uri="{BB962C8B-B14F-4D97-AF65-F5344CB8AC3E}">
        <p14:creationId xmlns:p14="http://schemas.microsoft.com/office/powerpoint/2010/main" val="275093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이전페이지에서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37477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이전페이지에서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154835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6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7" r:id="rId3"/>
    <p:sldLayoutId id="2147483675" r:id="rId4"/>
    <p:sldLayoutId id="2147483676" r:id="rId5"/>
    <p:sldLayoutId id="2147483656" r:id="rId6"/>
    <p:sldLayoutId id="2147483657" r:id="rId7"/>
    <p:sldLayoutId id="2147483680" r:id="rId8"/>
    <p:sldLayoutId id="2147483685" r:id="rId9"/>
    <p:sldLayoutId id="2147483673" r:id="rId10"/>
    <p:sldLayoutId id="2147483672" r:id="rId11"/>
    <p:sldLayoutId id="2147483678" r:id="rId12"/>
    <p:sldLayoutId id="2147483684" r:id="rId13"/>
    <p:sldLayoutId id="214748368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hyperlink" Target="https://www.helo.net/dskfjsdkv/dskfakjljlsvjksd/fksjkdjiejwp?we=1938342&amp;cntType=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614733" y="3862080"/>
            <a:ext cx="963726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3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2024.08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1899701"/>
            <a:ext cx="121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Aft>
                <a:spcPts val="600"/>
              </a:spcAft>
            </a:pPr>
            <a:r>
              <a:rPr lang="ko-KR" altLang="en-US" sz="4400" b="1" dirty="0">
                <a:solidFill>
                  <a:srgbClr val="000000"/>
                </a:solidFill>
                <a:latin typeface="+mn-ea"/>
              </a:rPr>
              <a:t>청년 정책 조회 시안용 </a:t>
            </a:r>
            <a:r>
              <a:rPr lang="en-US" altLang="ko-KR" sz="4400" b="1" dirty="0">
                <a:solidFill>
                  <a:srgbClr val="000000"/>
                </a:solidFill>
                <a:latin typeface="+mn-ea"/>
              </a:rPr>
              <a:t>SB</a:t>
            </a:r>
            <a:endParaRPr lang="en-US" altLang="ko-KR" sz="4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1FB572-0DEA-36BB-9A98-371C97C9AC3F}"/>
              </a:ext>
            </a:extLst>
          </p:cNvPr>
          <p:cNvSpPr txBox="1"/>
          <p:nvPr/>
        </p:nvSpPr>
        <p:spPr>
          <a:xfrm>
            <a:off x="5734362" y="41647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서예건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20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085" y="2487177"/>
            <a:ext cx="9463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8000">
                <a:solidFill>
                  <a:srgbClr val="F26721"/>
                </a:solidFill>
                <a:latin typeface="Futura Bk BT" panose="020B0502020204020303" pitchFamily="34" charset="0"/>
              </a:rPr>
              <a:t>End of Document</a:t>
            </a:r>
            <a:endParaRPr lang="en-US" altLang="ko-KR" sz="4000">
              <a:solidFill>
                <a:schemeClr val="tx1">
                  <a:lumMod val="95000"/>
                  <a:lumOff val="5000"/>
                </a:schemeClr>
              </a:solidFill>
              <a:latin typeface="Futura Bk BT" panose="020B0502020204020303" pitchFamily="34" charset="0"/>
            </a:endParaRPr>
          </a:p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Futura Bk BT" panose="020B0502020204020303" pitchFamily="34" charset="0"/>
              </a:rPr>
              <a:t>Thank YOU</a:t>
            </a:r>
            <a:endParaRPr lang="ko-KR" altLang="en-US" sz="3200">
              <a:solidFill>
                <a:schemeClr val="tx1">
                  <a:lumMod val="95000"/>
                  <a:lumOff val="5000"/>
                </a:schemeClr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9336" y="12224"/>
            <a:ext cx="1530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Document History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87833"/>
              </p:ext>
            </p:extLst>
          </p:nvPr>
        </p:nvGraphicFramePr>
        <p:xfrm>
          <a:off x="488504" y="729049"/>
          <a:ext cx="11224120" cy="2339813"/>
        </p:xfrm>
        <a:graphic>
          <a:graphicData uri="http://schemas.openxmlformats.org/drawingml/2006/table">
            <a:tbl>
              <a:tblPr firstRow="1" bandRow="1"/>
              <a:tblGrid>
                <a:gridCol w="496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8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6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36002" marR="36002" marT="18002" marB="180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marL="36002" marR="36002" marT="18002" marB="180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Ver.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36002" marR="36002" marT="18002" marB="180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2024-08-23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초안 작성</a:t>
                      </a: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서예건</a:t>
                      </a: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800" b="1">
                        <a:solidFill>
                          <a:srgbClr val="00B050"/>
                        </a:solidFill>
                      </a:endParaRP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5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9336" y="1222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prstClr val="black"/>
                </a:solidFill>
                <a:latin typeface="+mn-ea"/>
              </a:rPr>
              <a:t>화면표시요소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" name="그룹 142"/>
          <p:cNvGrpSpPr>
            <a:grpSpLocks/>
          </p:cNvGrpSpPr>
          <p:nvPr/>
        </p:nvGrpSpPr>
        <p:grpSpPr bwMode="auto">
          <a:xfrm>
            <a:off x="803994" y="673100"/>
            <a:ext cx="10437218" cy="5476875"/>
            <a:chOff x="133284" y="982663"/>
            <a:chExt cx="10437360" cy="5476875"/>
          </a:xfrm>
        </p:grpSpPr>
        <p:cxnSp>
          <p:nvCxnSpPr>
            <p:cNvPr id="6" name="직선 연결선 117"/>
            <p:cNvCxnSpPr>
              <a:cxnSpLocks noChangeShapeType="1"/>
            </p:cNvCxnSpPr>
            <p:nvPr/>
          </p:nvCxnSpPr>
          <p:spPr bwMode="auto">
            <a:xfrm rot="5400000">
              <a:off x="2470898" y="3721101"/>
              <a:ext cx="5476875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직선 연결선 122"/>
            <p:cNvCxnSpPr>
              <a:cxnSpLocks noChangeShapeType="1"/>
            </p:cNvCxnSpPr>
            <p:nvPr/>
          </p:nvCxnSpPr>
          <p:spPr bwMode="auto">
            <a:xfrm>
              <a:off x="133284" y="1311246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직선 연결선 124"/>
            <p:cNvCxnSpPr>
              <a:cxnSpLocks noChangeShapeType="1"/>
            </p:cNvCxnSpPr>
            <p:nvPr/>
          </p:nvCxnSpPr>
          <p:spPr bwMode="auto">
            <a:xfrm>
              <a:off x="133284" y="1712889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직선 연결선 125"/>
            <p:cNvCxnSpPr>
              <a:cxnSpLocks noChangeShapeType="1"/>
            </p:cNvCxnSpPr>
            <p:nvPr/>
          </p:nvCxnSpPr>
          <p:spPr bwMode="auto">
            <a:xfrm>
              <a:off x="133284" y="3136896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26"/>
            <p:cNvCxnSpPr>
              <a:cxnSpLocks noChangeShapeType="1"/>
            </p:cNvCxnSpPr>
            <p:nvPr/>
          </p:nvCxnSpPr>
          <p:spPr bwMode="auto">
            <a:xfrm>
              <a:off x="133284" y="3575052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132"/>
            <p:cNvCxnSpPr>
              <a:cxnSpLocks noChangeShapeType="1"/>
            </p:cNvCxnSpPr>
            <p:nvPr/>
          </p:nvCxnSpPr>
          <p:spPr bwMode="auto">
            <a:xfrm>
              <a:off x="133284" y="4013208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133"/>
            <p:cNvCxnSpPr>
              <a:cxnSpLocks noChangeShapeType="1"/>
            </p:cNvCxnSpPr>
            <p:nvPr/>
          </p:nvCxnSpPr>
          <p:spPr bwMode="auto">
            <a:xfrm>
              <a:off x="133284" y="4341825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연결선 134"/>
            <p:cNvCxnSpPr>
              <a:cxnSpLocks noChangeShapeType="1"/>
            </p:cNvCxnSpPr>
            <p:nvPr/>
          </p:nvCxnSpPr>
          <p:spPr bwMode="auto">
            <a:xfrm>
              <a:off x="133284" y="4670442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직선 연결선 135"/>
            <p:cNvCxnSpPr>
              <a:cxnSpLocks noChangeShapeType="1"/>
            </p:cNvCxnSpPr>
            <p:nvPr/>
          </p:nvCxnSpPr>
          <p:spPr bwMode="auto">
            <a:xfrm>
              <a:off x="133284" y="4975138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직선 연결선 136"/>
            <p:cNvCxnSpPr>
              <a:cxnSpLocks noChangeShapeType="1"/>
            </p:cNvCxnSpPr>
            <p:nvPr/>
          </p:nvCxnSpPr>
          <p:spPr bwMode="auto">
            <a:xfrm>
              <a:off x="133284" y="5682012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연결선 138"/>
            <p:cNvCxnSpPr>
              <a:cxnSpLocks noChangeShapeType="1"/>
            </p:cNvCxnSpPr>
            <p:nvPr/>
          </p:nvCxnSpPr>
          <p:spPr bwMode="auto">
            <a:xfrm>
              <a:off x="5641389" y="2917818"/>
              <a:ext cx="4929255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연결선 140"/>
            <p:cNvCxnSpPr>
              <a:cxnSpLocks noChangeShapeType="1"/>
            </p:cNvCxnSpPr>
            <p:nvPr/>
          </p:nvCxnSpPr>
          <p:spPr bwMode="auto">
            <a:xfrm>
              <a:off x="5641389" y="4816494"/>
              <a:ext cx="4929255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41"/>
            <p:cNvCxnSpPr>
              <a:cxnSpLocks noChangeShapeType="1"/>
            </p:cNvCxnSpPr>
            <p:nvPr/>
          </p:nvCxnSpPr>
          <p:spPr bwMode="auto">
            <a:xfrm>
              <a:off x="5641389" y="5473728"/>
              <a:ext cx="4929255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그룹 27"/>
          <p:cNvGrpSpPr>
            <a:grpSpLocks/>
          </p:cNvGrpSpPr>
          <p:nvPr/>
        </p:nvGrpSpPr>
        <p:grpSpPr bwMode="auto">
          <a:xfrm>
            <a:off x="2445469" y="1498600"/>
            <a:ext cx="46038" cy="1219200"/>
            <a:chOff x="537459" y="1988838"/>
            <a:chExt cx="52788" cy="2644777"/>
          </a:xfrm>
        </p:grpSpPr>
        <p:cxnSp>
          <p:nvCxnSpPr>
            <p:cNvPr id="20" name="직선 연결선 19"/>
            <p:cNvCxnSpPr/>
            <p:nvPr/>
          </p:nvCxnSpPr>
          <p:spPr>
            <a:xfrm rot="5400000">
              <a:off x="-767636" y="3310316"/>
              <a:ext cx="2644777" cy="182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537459" y="1988838"/>
              <a:ext cx="52788" cy="9814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ea"/>
              </a:endParaRPr>
            </a:p>
          </p:txBody>
        </p:sp>
      </p:grp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816694" y="727075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라디오 버튼</a:t>
            </a:r>
          </a:p>
        </p:txBody>
      </p:sp>
      <p:sp>
        <p:nvSpPr>
          <p:cNvPr id="26" name="TextBox 38"/>
          <p:cNvSpPr txBox="1">
            <a:spLocks noChangeArrowheads="1"/>
          </p:cNvSpPr>
          <p:nvPr/>
        </p:nvSpPr>
        <p:spPr bwMode="auto">
          <a:xfrm>
            <a:off x="816694" y="1103312"/>
            <a:ext cx="7635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체크 박스</a:t>
            </a: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816694" y="1450975"/>
            <a:ext cx="11191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스크롤 바</a:t>
            </a:r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809074" y="3680862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검색박스 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/</a:t>
            </a:r>
          </a:p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파일첨부</a:t>
            </a:r>
          </a:p>
        </p:txBody>
      </p:sp>
      <p:sp>
        <p:nvSpPr>
          <p:cNvPr id="29" name="TextBox 30"/>
          <p:cNvSpPr txBox="1">
            <a:spLocks noChangeArrowheads="1"/>
          </p:cNvSpPr>
          <p:nvPr/>
        </p:nvSpPr>
        <p:spPr bwMode="auto">
          <a:xfrm>
            <a:off x="1721135" y="4093612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800">
                <a:latin typeface="+mn-ea"/>
                <a:ea typeface="+mn-ea"/>
              </a:rPr>
              <a:t>[</a:t>
            </a:r>
            <a:r>
              <a:rPr kumimoji="0" lang="ko-KR" altLang="en-US" sz="800">
                <a:latin typeface="+mn-ea"/>
                <a:ea typeface="+mn-ea"/>
              </a:rPr>
              <a:t>이전 </a:t>
            </a:r>
            <a:r>
              <a:rPr kumimoji="0" lang="en-US" altLang="ko-KR" sz="800">
                <a:latin typeface="+mn-ea"/>
                <a:ea typeface="+mn-ea"/>
              </a:rPr>
              <a:t>10</a:t>
            </a:r>
            <a:r>
              <a:rPr kumimoji="0" lang="ko-KR" altLang="en-US" sz="800">
                <a:latin typeface="+mn-ea"/>
                <a:ea typeface="+mn-ea"/>
              </a:rPr>
              <a:t>개</a:t>
            </a:r>
            <a:r>
              <a:rPr kumimoji="0" lang="en-US" altLang="ko-KR" sz="800">
                <a:latin typeface="+mn-ea"/>
                <a:ea typeface="+mn-ea"/>
              </a:rPr>
              <a:t>]</a:t>
            </a:r>
            <a:r>
              <a:rPr kumimoji="0" lang="ko-KR" altLang="en-US" sz="800">
                <a:latin typeface="+mn-ea"/>
                <a:ea typeface="+mn-ea"/>
              </a:rPr>
              <a:t>  </a:t>
            </a:r>
            <a:r>
              <a:rPr kumimoji="0" lang="en-US" altLang="ko-KR" sz="80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>
                <a:latin typeface="+mn-ea"/>
                <a:ea typeface="+mn-ea"/>
              </a:rPr>
              <a:t> 2  3  4  5  6  7  8  9  10  [</a:t>
            </a:r>
            <a:r>
              <a:rPr kumimoji="0" lang="ko-KR" altLang="en-US" sz="800">
                <a:latin typeface="+mn-ea"/>
                <a:ea typeface="+mn-ea"/>
              </a:rPr>
              <a:t>다음 </a:t>
            </a:r>
            <a:r>
              <a:rPr kumimoji="0" lang="en-US" altLang="ko-KR" sz="800">
                <a:latin typeface="+mn-ea"/>
                <a:ea typeface="+mn-ea"/>
              </a:rPr>
              <a:t>10</a:t>
            </a:r>
            <a:r>
              <a:rPr kumimoji="0" lang="ko-KR" altLang="en-US" sz="800">
                <a:latin typeface="+mn-ea"/>
                <a:ea typeface="+mn-ea"/>
              </a:rPr>
              <a:t>개</a:t>
            </a:r>
            <a:r>
              <a:rPr kumimoji="0" lang="en-US" altLang="ko-KR" sz="800">
                <a:latin typeface="+mn-ea"/>
                <a:ea typeface="+mn-ea"/>
              </a:rPr>
              <a:t>]</a:t>
            </a:r>
            <a:endParaRPr kumimoji="0" lang="ko-KR" altLang="en-US" sz="800">
              <a:latin typeface="+mn-ea"/>
              <a:ea typeface="+mn-ea"/>
            </a:endParaRP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816694" y="4093295"/>
            <a:ext cx="558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페이징</a:t>
            </a:r>
          </a:p>
        </p:txBody>
      </p:sp>
      <p:sp>
        <p:nvSpPr>
          <p:cNvPr id="31" name="TextBox 41"/>
          <p:cNvSpPr txBox="1">
            <a:spLocks noChangeArrowheads="1"/>
          </p:cNvSpPr>
          <p:nvPr/>
        </p:nvSpPr>
        <p:spPr bwMode="auto">
          <a:xfrm>
            <a:off x="816694" y="4448895"/>
            <a:ext cx="1117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디스크립션 넘버</a:t>
            </a:r>
          </a:p>
        </p:txBody>
      </p:sp>
      <p:sp>
        <p:nvSpPr>
          <p:cNvPr id="32" name="TextBox 17"/>
          <p:cNvSpPr txBox="1">
            <a:spLocks noChangeArrowheads="1"/>
          </p:cNvSpPr>
          <p:nvPr/>
        </p:nvSpPr>
        <p:spPr bwMode="auto">
          <a:xfrm>
            <a:off x="6292651" y="2693987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셀렉트박스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97551" y="2738437"/>
            <a:ext cx="1190625" cy="166688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▼</a:t>
            </a:r>
          </a:p>
        </p:txBody>
      </p:sp>
      <p:grpSp>
        <p:nvGrpSpPr>
          <p:cNvPr id="34" name="그룹 59"/>
          <p:cNvGrpSpPr>
            <a:grpSpLocks/>
          </p:cNvGrpSpPr>
          <p:nvPr/>
        </p:nvGrpSpPr>
        <p:grpSpPr bwMode="auto">
          <a:xfrm>
            <a:off x="7392789" y="3046412"/>
            <a:ext cx="1190625" cy="1387475"/>
            <a:chOff x="376238" y="2001838"/>
            <a:chExt cx="1190625" cy="1535112"/>
          </a:xfrm>
        </p:grpSpPr>
        <p:sp>
          <p:nvSpPr>
            <p:cNvPr id="35" name="직사각형 34"/>
            <p:cNvSpPr/>
            <p:nvPr/>
          </p:nvSpPr>
          <p:spPr>
            <a:xfrm>
              <a:off x="376238" y="2001838"/>
              <a:ext cx="1190625" cy="166861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▲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6238" y="2168699"/>
              <a:ext cx="1190625" cy="1368251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37" name="그룹 27"/>
            <p:cNvGrpSpPr>
              <a:grpSpLocks/>
            </p:cNvGrpSpPr>
            <p:nvPr/>
          </p:nvGrpSpPr>
          <p:grpSpPr bwMode="auto">
            <a:xfrm flipH="1">
              <a:off x="1489075" y="2190750"/>
              <a:ext cx="46038" cy="1346200"/>
              <a:chOff x="518810" y="1988840"/>
              <a:chExt cx="71438" cy="2644775"/>
            </a:xfrm>
          </p:grpSpPr>
          <p:cxnSp>
            <p:nvCxnSpPr>
              <p:cNvPr id="38" name="직선 연결선 37"/>
              <p:cNvCxnSpPr/>
              <p:nvPr/>
            </p:nvCxnSpPr>
            <p:spPr>
              <a:xfrm rot="5400000">
                <a:off x="-767090" y="3310764"/>
                <a:ext cx="2643240" cy="24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518810" y="1990375"/>
                <a:ext cx="71438" cy="135612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ea"/>
                </a:endParaRPr>
              </a:p>
            </p:txBody>
          </p:sp>
        </p:grpSp>
      </p:grpSp>
      <p:grpSp>
        <p:nvGrpSpPr>
          <p:cNvPr id="40" name="그룹 124"/>
          <p:cNvGrpSpPr>
            <a:grpSpLocks/>
          </p:cNvGrpSpPr>
          <p:nvPr/>
        </p:nvGrpSpPr>
        <p:grpSpPr bwMode="auto">
          <a:xfrm>
            <a:off x="9339064" y="3084512"/>
            <a:ext cx="1225550" cy="214313"/>
            <a:chOff x="7831138" y="3540125"/>
            <a:chExt cx="1225550" cy="214313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7831138" y="3540125"/>
              <a:ext cx="1225550" cy="21431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>
                  <a:solidFill>
                    <a:schemeClr val="tx1"/>
                  </a:solidFill>
                  <a:latin typeface="+mn-ea"/>
                </a:rPr>
                <a:t>Family Site</a:t>
              </a:r>
              <a:endParaRPr kumimoji="0" lang="ko-KR" altLang="en-US" sz="8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L 도형 41"/>
            <p:cNvSpPr/>
            <p:nvPr/>
          </p:nvSpPr>
          <p:spPr bwMode="auto">
            <a:xfrm rot="18900000">
              <a:off x="8907463" y="3614738"/>
              <a:ext cx="71437" cy="71437"/>
            </a:xfrm>
            <a:prstGeom prst="corne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5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9335889" y="2693987"/>
            <a:ext cx="173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셀렉트박스 디자인형</a:t>
            </a:r>
          </a:p>
        </p:txBody>
      </p:sp>
      <p:sp>
        <p:nvSpPr>
          <p:cNvPr id="44" name="TextBox 17"/>
          <p:cNvSpPr txBox="1">
            <a:spLocks noChangeArrowheads="1"/>
          </p:cNvSpPr>
          <p:nvPr/>
        </p:nvSpPr>
        <p:spPr bwMode="auto">
          <a:xfrm>
            <a:off x="6240264" y="727075"/>
            <a:ext cx="173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리스트박스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356276" y="742950"/>
            <a:ext cx="1190625" cy="1368425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46" name="그룹 27"/>
          <p:cNvGrpSpPr>
            <a:grpSpLocks/>
          </p:cNvGrpSpPr>
          <p:nvPr/>
        </p:nvGrpSpPr>
        <p:grpSpPr bwMode="auto">
          <a:xfrm flipH="1">
            <a:off x="8467526" y="765175"/>
            <a:ext cx="44450" cy="1346200"/>
            <a:chOff x="518810" y="1988840"/>
            <a:chExt cx="71438" cy="2644775"/>
          </a:xfrm>
        </p:grpSpPr>
        <p:cxnSp>
          <p:nvCxnSpPr>
            <p:cNvPr id="47" name="직선 연결선 46"/>
            <p:cNvCxnSpPr/>
            <p:nvPr/>
          </p:nvCxnSpPr>
          <p:spPr>
            <a:xfrm rot="5400000">
              <a:off x="-767859" y="3311228"/>
              <a:ext cx="264477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518810" y="1988840"/>
              <a:ext cx="71438" cy="13566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ea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8721526" y="742950"/>
            <a:ext cx="1190625" cy="1368425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50" name="그룹 27"/>
          <p:cNvGrpSpPr>
            <a:grpSpLocks/>
          </p:cNvGrpSpPr>
          <p:nvPr/>
        </p:nvGrpSpPr>
        <p:grpSpPr bwMode="auto">
          <a:xfrm flipH="1">
            <a:off x="9832776" y="765175"/>
            <a:ext cx="46038" cy="1346200"/>
            <a:chOff x="518810" y="1988840"/>
            <a:chExt cx="71438" cy="2644775"/>
          </a:xfrm>
        </p:grpSpPr>
        <p:cxnSp>
          <p:nvCxnSpPr>
            <p:cNvPr id="51" name="직선 연결선 50"/>
            <p:cNvCxnSpPr/>
            <p:nvPr/>
          </p:nvCxnSpPr>
          <p:spPr>
            <a:xfrm rot="5400000">
              <a:off x="-767859" y="3309995"/>
              <a:ext cx="2644775" cy="24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518810" y="1988840"/>
              <a:ext cx="71438" cy="13566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ea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0089951" y="742950"/>
            <a:ext cx="1190625" cy="1368425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54" name="그룹 27"/>
          <p:cNvGrpSpPr>
            <a:grpSpLocks/>
          </p:cNvGrpSpPr>
          <p:nvPr/>
        </p:nvGrpSpPr>
        <p:grpSpPr bwMode="auto">
          <a:xfrm flipH="1">
            <a:off x="11201201" y="765175"/>
            <a:ext cx="46038" cy="1346200"/>
            <a:chOff x="518810" y="1988840"/>
            <a:chExt cx="71438" cy="2644775"/>
          </a:xfrm>
        </p:grpSpPr>
        <p:cxnSp>
          <p:nvCxnSpPr>
            <p:cNvPr id="55" name="직선 연결선 54"/>
            <p:cNvCxnSpPr/>
            <p:nvPr/>
          </p:nvCxnSpPr>
          <p:spPr>
            <a:xfrm rot="5400000">
              <a:off x="-767859" y="3309995"/>
              <a:ext cx="2644775" cy="24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518810" y="1988840"/>
              <a:ext cx="71438" cy="13566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ea"/>
              </a:endParaRPr>
            </a:p>
          </p:txBody>
        </p:sp>
      </p:grpSp>
      <p:sp>
        <p:nvSpPr>
          <p:cNvPr id="57" name="TextBox 56"/>
          <p:cNvSpPr txBox="1"/>
          <p:nvPr/>
        </p:nvSpPr>
        <p:spPr bwMode="auto">
          <a:xfrm>
            <a:off x="7356276" y="742950"/>
            <a:ext cx="10636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8669139" y="742950"/>
            <a:ext cx="120491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</p:txBody>
      </p:sp>
      <p:grpSp>
        <p:nvGrpSpPr>
          <p:cNvPr id="59" name="그룹 2"/>
          <p:cNvGrpSpPr>
            <a:grpSpLocks/>
          </p:cNvGrpSpPr>
          <p:nvPr/>
        </p:nvGrpSpPr>
        <p:grpSpPr bwMode="auto">
          <a:xfrm>
            <a:off x="10137576" y="779462"/>
            <a:ext cx="1119188" cy="215900"/>
            <a:chOff x="4914138" y="3248980"/>
            <a:chExt cx="1118982" cy="215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138" y="3290027"/>
              <a:ext cx="123825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/>
            <p:cNvSpPr txBox="1"/>
            <p:nvPr/>
          </p:nvSpPr>
          <p:spPr bwMode="auto">
            <a:xfrm>
              <a:off x="4968103" y="3248980"/>
              <a:ext cx="10650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62" name="그룹 4"/>
          <p:cNvGrpSpPr>
            <a:grpSpLocks/>
          </p:cNvGrpSpPr>
          <p:nvPr/>
        </p:nvGrpSpPr>
        <p:grpSpPr bwMode="auto">
          <a:xfrm>
            <a:off x="10123289" y="958850"/>
            <a:ext cx="1154112" cy="215900"/>
            <a:chOff x="4899850" y="3501008"/>
            <a:chExt cx="1153869" cy="215444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63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65" name="그룹 79"/>
          <p:cNvGrpSpPr>
            <a:grpSpLocks/>
          </p:cNvGrpSpPr>
          <p:nvPr/>
        </p:nvGrpSpPr>
        <p:grpSpPr bwMode="auto">
          <a:xfrm>
            <a:off x="10123289" y="1139825"/>
            <a:ext cx="1154112" cy="215900"/>
            <a:chOff x="4899850" y="3501008"/>
            <a:chExt cx="1153869" cy="215444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66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68" name="그룹 82"/>
          <p:cNvGrpSpPr>
            <a:grpSpLocks/>
          </p:cNvGrpSpPr>
          <p:nvPr/>
        </p:nvGrpSpPr>
        <p:grpSpPr bwMode="auto">
          <a:xfrm>
            <a:off x="10123289" y="1319212"/>
            <a:ext cx="1154112" cy="215900"/>
            <a:chOff x="4899850" y="3501008"/>
            <a:chExt cx="1153869" cy="215444"/>
          </a:xfrm>
        </p:grpSpPr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69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71" name="그룹 85"/>
          <p:cNvGrpSpPr>
            <a:grpSpLocks/>
          </p:cNvGrpSpPr>
          <p:nvPr/>
        </p:nvGrpSpPr>
        <p:grpSpPr bwMode="auto">
          <a:xfrm>
            <a:off x="10123289" y="1500187"/>
            <a:ext cx="1154112" cy="214313"/>
            <a:chOff x="4899850" y="3501008"/>
            <a:chExt cx="1153869" cy="215444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72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74" name="그룹 88"/>
          <p:cNvGrpSpPr>
            <a:grpSpLocks/>
          </p:cNvGrpSpPr>
          <p:nvPr/>
        </p:nvGrpSpPr>
        <p:grpSpPr bwMode="auto">
          <a:xfrm>
            <a:off x="10123289" y="1679575"/>
            <a:ext cx="1154112" cy="215900"/>
            <a:chOff x="4899850" y="3501008"/>
            <a:chExt cx="1153869" cy="215444"/>
          </a:xfrm>
        </p:grpSpPr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75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77" name="그룹 91"/>
          <p:cNvGrpSpPr>
            <a:grpSpLocks/>
          </p:cNvGrpSpPr>
          <p:nvPr/>
        </p:nvGrpSpPr>
        <p:grpSpPr bwMode="auto">
          <a:xfrm>
            <a:off x="10123289" y="1858962"/>
            <a:ext cx="1154112" cy="215900"/>
            <a:chOff x="4899850" y="3501008"/>
            <a:chExt cx="1153869" cy="215444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78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sp>
        <p:nvSpPr>
          <p:cNvPr id="80" name="TextBox 15"/>
          <p:cNvSpPr txBox="1">
            <a:spLocks noChangeArrowheads="1"/>
          </p:cNvSpPr>
          <p:nvPr/>
        </p:nvSpPr>
        <p:spPr bwMode="auto">
          <a:xfrm>
            <a:off x="7543601" y="2254250"/>
            <a:ext cx="806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&lt;A Type&gt;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81" name="TextBox 15"/>
          <p:cNvSpPr txBox="1">
            <a:spLocks noChangeArrowheads="1"/>
          </p:cNvSpPr>
          <p:nvPr/>
        </p:nvSpPr>
        <p:spPr bwMode="auto">
          <a:xfrm>
            <a:off x="8872339" y="2254250"/>
            <a:ext cx="806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&lt;B Type&gt;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82" name="TextBox 15"/>
          <p:cNvSpPr txBox="1">
            <a:spLocks noChangeArrowheads="1"/>
          </p:cNvSpPr>
          <p:nvPr/>
        </p:nvSpPr>
        <p:spPr bwMode="auto">
          <a:xfrm>
            <a:off x="10293151" y="2254250"/>
            <a:ext cx="806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&lt;C Type&gt;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013669" y="2967355"/>
            <a:ext cx="506807" cy="180000"/>
          </a:xfrm>
          <a:prstGeom prst="rect">
            <a:avLst/>
          </a:prstGeom>
          <a:solidFill>
            <a:srgbClr val="CCEC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적용</a:t>
            </a:r>
          </a:p>
        </p:txBody>
      </p:sp>
      <p:sp>
        <p:nvSpPr>
          <p:cNvPr id="84" name="TextBox 47"/>
          <p:cNvSpPr txBox="1">
            <a:spLocks noChangeArrowheads="1"/>
          </p:cNvSpPr>
          <p:nvPr/>
        </p:nvSpPr>
        <p:spPr bwMode="auto">
          <a:xfrm>
            <a:off x="816694" y="2955925"/>
            <a:ext cx="9185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실행버튼</a:t>
            </a:r>
          </a:p>
        </p:txBody>
      </p:sp>
      <p:sp>
        <p:nvSpPr>
          <p:cNvPr id="85" name="TextBox 23"/>
          <p:cNvSpPr txBox="1">
            <a:spLocks noChangeArrowheads="1"/>
          </p:cNvSpPr>
          <p:nvPr/>
        </p:nvSpPr>
        <p:spPr bwMode="auto">
          <a:xfrm>
            <a:off x="816694" y="4896570"/>
            <a:ext cx="1117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이미지 페이징</a:t>
            </a:r>
          </a:p>
        </p:txBody>
      </p:sp>
      <p:sp>
        <p:nvSpPr>
          <p:cNvPr id="86" name="L 도형 85"/>
          <p:cNvSpPr>
            <a:spLocks noChangeAspect="1"/>
          </p:cNvSpPr>
          <p:nvPr/>
        </p:nvSpPr>
        <p:spPr bwMode="auto">
          <a:xfrm rot="13500000">
            <a:off x="5034682" y="4975945"/>
            <a:ext cx="71437" cy="71437"/>
          </a:xfrm>
          <a:prstGeom prst="corne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500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7" name="L 도형 86"/>
          <p:cNvSpPr>
            <a:spLocks noChangeAspect="1"/>
          </p:cNvSpPr>
          <p:nvPr/>
        </p:nvSpPr>
        <p:spPr bwMode="auto">
          <a:xfrm rot="7578548" flipH="1">
            <a:off x="1986682" y="4975945"/>
            <a:ext cx="71437" cy="71437"/>
          </a:xfrm>
          <a:prstGeom prst="corne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500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08932" y="4742582"/>
            <a:ext cx="635000" cy="53975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latin typeface="+mn-ea"/>
              </a:rPr>
              <a:t>Image visual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20007" y="5491882"/>
            <a:ext cx="2305050" cy="18097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latin typeface="+mn-ea"/>
            </a:endParaRPr>
          </a:p>
        </p:txBody>
      </p:sp>
      <p:sp>
        <p:nvSpPr>
          <p:cNvPr id="90" name="TextBox 23"/>
          <p:cNvSpPr txBox="1">
            <a:spLocks noChangeArrowheads="1"/>
          </p:cNvSpPr>
          <p:nvPr/>
        </p:nvSpPr>
        <p:spPr bwMode="auto">
          <a:xfrm>
            <a:off x="816694" y="5441082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진행그래프</a:t>
            </a:r>
          </a:p>
        </p:txBody>
      </p:sp>
      <p:sp>
        <p:nvSpPr>
          <p:cNvPr id="91" name="TextBox 23"/>
          <p:cNvSpPr txBox="1">
            <a:spLocks noChangeArrowheads="1"/>
          </p:cNvSpPr>
          <p:nvPr/>
        </p:nvSpPr>
        <p:spPr bwMode="auto">
          <a:xfrm>
            <a:off x="816694" y="5857007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날짜 선택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20007" y="5491882"/>
            <a:ext cx="720725" cy="180975"/>
          </a:xfrm>
          <a:prstGeom prst="rect">
            <a:avLst/>
          </a:prstGeom>
          <a:solidFill>
            <a:srgbClr val="0070C0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50" b="1">
                <a:latin typeface="+mn-ea"/>
              </a:rPr>
              <a:t>30 %</a:t>
            </a:r>
            <a:endParaRPr kumimoji="0" lang="ko-KR" altLang="en-US" sz="650" b="1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893144" y="4742582"/>
            <a:ext cx="635000" cy="53975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latin typeface="+mn-ea"/>
              </a:rPr>
              <a:t>Image visual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572594" y="4742582"/>
            <a:ext cx="635000" cy="53975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latin typeface="+mn-ea"/>
              </a:rPr>
              <a:t>Image visual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66332" y="4742582"/>
            <a:ext cx="635000" cy="53975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latin typeface="+mn-ea"/>
              </a:rPr>
              <a:t>Image visual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96" name="TextBox 17"/>
          <p:cNvSpPr txBox="1">
            <a:spLocks noChangeArrowheads="1"/>
          </p:cNvSpPr>
          <p:nvPr/>
        </p:nvSpPr>
        <p:spPr bwMode="auto">
          <a:xfrm>
            <a:off x="6240264" y="4543425"/>
            <a:ext cx="173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텍스트박스 </a:t>
            </a:r>
          </a:p>
        </p:txBody>
      </p:sp>
      <p:sp>
        <p:nvSpPr>
          <p:cNvPr id="97" name="Rectangle 138"/>
          <p:cNvSpPr>
            <a:spLocks noChangeArrowheads="1"/>
          </p:cNvSpPr>
          <p:nvPr/>
        </p:nvSpPr>
        <p:spPr bwMode="auto">
          <a:xfrm>
            <a:off x="6753026" y="4799012"/>
            <a:ext cx="731838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>
                <a:solidFill>
                  <a:srgbClr val="000000"/>
                </a:solidFill>
                <a:latin typeface="+mn-ea"/>
              </a:rPr>
              <a:t>TEXT</a:t>
            </a:r>
          </a:p>
        </p:txBody>
      </p:sp>
      <p:sp>
        <p:nvSpPr>
          <p:cNvPr id="98" name="AutoShape 17"/>
          <p:cNvSpPr>
            <a:spLocks noChangeArrowheads="1"/>
          </p:cNvSpPr>
          <p:nvPr/>
        </p:nvSpPr>
        <p:spPr bwMode="auto">
          <a:xfrm>
            <a:off x="6511726" y="5602287"/>
            <a:ext cx="803275" cy="454025"/>
          </a:xfrm>
          <a:prstGeom prst="roundRect">
            <a:avLst>
              <a:gd name="adj" fmla="val 11569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>
                <a:latin typeface="+mn-ea"/>
              </a:rPr>
              <a:t>01</a:t>
            </a:r>
          </a:p>
          <a:p>
            <a:pPr defTabSz="912813">
              <a:defRPr/>
            </a:pPr>
            <a:r>
              <a:rPr lang="ko-KR" altLang="en-US" sz="800">
                <a:latin typeface="+mn-ea"/>
              </a:rPr>
              <a:t>회원종류선택</a:t>
            </a:r>
          </a:p>
        </p:txBody>
      </p:sp>
      <p:sp>
        <p:nvSpPr>
          <p:cNvPr id="99" name="AutoShape 18"/>
          <p:cNvSpPr>
            <a:spLocks noChangeArrowheads="1"/>
          </p:cNvSpPr>
          <p:nvPr/>
        </p:nvSpPr>
        <p:spPr bwMode="auto">
          <a:xfrm>
            <a:off x="7494389" y="5602287"/>
            <a:ext cx="803275" cy="454025"/>
          </a:xfrm>
          <a:prstGeom prst="roundRect">
            <a:avLst>
              <a:gd name="adj" fmla="val 11569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>
                <a:latin typeface="+mn-ea"/>
              </a:rPr>
              <a:t>02</a:t>
            </a:r>
          </a:p>
          <a:p>
            <a:pPr defTabSz="912813">
              <a:defRPr/>
            </a:pPr>
            <a:r>
              <a:rPr lang="ko-KR" altLang="en-US" sz="800">
                <a:latin typeface="+mn-ea"/>
              </a:rPr>
              <a:t>회원약관동의</a:t>
            </a:r>
          </a:p>
        </p:txBody>
      </p:sp>
      <p:sp>
        <p:nvSpPr>
          <p:cNvPr id="100" name="AutoShape 19"/>
          <p:cNvSpPr>
            <a:spLocks noChangeArrowheads="1"/>
          </p:cNvSpPr>
          <p:nvPr/>
        </p:nvSpPr>
        <p:spPr bwMode="auto">
          <a:xfrm>
            <a:off x="8472289" y="5602287"/>
            <a:ext cx="804862" cy="454025"/>
          </a:xfrm>
          <a:prstGeom prst="roundRect">
            <a:avLst>
              <a:gd name="adj" fmla="val 11569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>
                <a:latin typeface="+mn-ea"/>
              </a:rPr>
              <a:t>03</a:t>
            </a:r>
          </a:p>
          <a:p>
            <a:pPr defTabSz="912813">
              <a:defRPr/>
            </a:pPr>
            <a:r>
              <a:rPr lang="ko-KR" altLang="en-US" sz="800">
                <a:latin typeface="+mn-ea"/>
              </a:rPr>
              <a:t>신청정보입력</a:t>
            </a:r>
          </a:p>
        </p:txBody>
      </p:sp>
      <p:sp>
        <p:nvSpPr>
          <p:cNvPr id="101" name="AutoShape 20"/>
          <p:cNvSpPr>
            <a:spLocks noChangeArrowheads="1"/>
          </p:cNvSpPr>
          <p:nvPr/>
        </p:nvSpPr>
        <p:spPr bwMode="auto">
          <a:xfrm>
            <a:off x="9454951" y="5602287"/>
            <a:ext cx="803275" cy="454025"/>
          </a:xfrm>
          <a:prstGeom prst="roundRect">
            <a:avLst>
              <a:gd name="adj" fmla="val 11569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04</a:t>
            </a:r>
          </a:p>
          <a:p>
            <a:pPr defTabSz="912813"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신청정보확인</a:t>
            </a:r>
          </a:p>
        </p:txBody>
      </p:sp>
      <p:sp>
        <p:nvSpPr>
          <p:cNvPr id="102" name="AutoShape 21"/>
          <p:cNvSpPr>
            <a:spLocks noChangeArrowheads="1"/>
          </p:cNvSpPr>
          <p:nvPr/>
        </p:nvSpPr>
        <p:spPr bwMode="auto">
          <a:xfrm>
            <a:off x="10429676" y="5602287"/>
            <a:ext cx="803275" cy="454025"/>
          </a:xfrm>
          <a:prstGeom prst="roundRect">
            <a:avLst>
              <a:gd name="adj" fmla="val 11569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>
                <a:latin typeface="+mn-ea"/>
              </a:rPr>
              <a:t>05</a:t>
            </a:r>
          </a:p>
          <a:p>
            <a:pPr defTabSz="912813">
              <a:defRPr/>
            </a:pPr>
            <a:r>
              <a:rPr lang="ko-KR" altLang="en-US" sz="800">
                <a:latin typeface="+mn-ea"/>
              </a:rPr>
              <a:t>신청완료</a:t>
            </a:r>
          </a:p>
        </p:txBody>
      </p:sp>
      <p:sp>
        <p:nvSpPr>
          <p:cNvPr id="103" name="AutoShape 22"/>
          <p:cNvSpPr>
            <a:spLocks noChangeArrowheads="1"/>
          </p:cNvSpPr>
          <p:nvPr/>
        </p:nvSpPr>
        <p:spPr bwMode="auto">
          <a:xfrm>
            <a:off x="7335639" y="5768975"/>
            <a:ext cx="133350" cy="161925"/>
          </a:xfrm>
          <a:prstGeom prst="chevron">
            <a:avLst>
              <a:gd name="adj" fmla="val 50894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4" name="AutoShape 23"/>
          <p:cNvSpPr>
            <a:spLocks noChangeArrowheads="1"/>
          </p:cNvSpPr>
          <p:nvPr/>
        </p:nvSpPr>
        <p:spPr bwMode="auto">
          <a:xfrm>
            <a:off x="8318301" y="5768975"/>
            <a:ext cx="133350" cy="161925"/>
          </a:xfrm>
          <a:prstGeom prst="chevron">
            <a:avLst>
              <a:gd name="adj" fmla="val 50894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5" name="AutoShape 24"/>
          <p:cNvSpPr>
            <a:spLocks noChangeArrowheads="1"/>
          </p:cNvSpPr>
          <p:nvPr/>
        </p:nvSpPr>
        <p:spPr bwMode="auto">
          <a:xfrm>
            <a:off x="9300964" y="5768975"/>
            <a:ext cx="133350" cy="161925"/>
          </a:xfrm>
          <a:prstGeom prst="chevron">
            <a:avLst>
              <a:gd name="adj" fmla="val 50894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6" name="AutoShape 25"/>
          <p:cNvSpPr>
            <a:spLocks noChangeArrowheads="1"/>
          </p:cNvSpPr>
          <p:nvPr/>
        </p:nvSpPr>
        <p:spPr bwMode="auto">
          <a:xfrm>
            <a:off x="10275689" y="5768975"/>
            <a:ext cx="131762" cy="161925"/>
          </a:xfrm>
          <a:prstGeom prst="chevron">
            <a:avLst>
              <a:gd name="adj" fmla="val 50894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7" name="TextBox 17"/>
          <p:cNvSpPr txBox="1">
            <a:spLocks noChangeArrowheads="1"/>
          </p:cNvSpPr>
          <p:nvPr/>
        </p:nvSpPr>
        <p:spPr bwMode="auto">
          <a:xfrm>
            <a:off x="6240264" y="5310187"/>
            <a:ext cx="173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진행절차 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670644" y="454025"/>
            <a:ext cx="13211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buFont typeface="맑은 고딕" pitchFamily="50" charset="-127"/>
              <a:buChar char="▶"/>
              <a:defRPr/>
            </a:pPr>
            <a:r>
              <a:rPr lang="ko-KR" altLang="en-US" sz="1050" b="1">
                <a:latin typeface="+mn-ea"/>
              </a:rPr>
              <a:t>오브젝트</a:t>
            </a:r>
            <a:r>
              <a:rPr lang="en-US" altLang="ko-KR" sz="1050" b="1">
                <a:latin typeface="+mn-ea"/>
              </a:rPr>
              <a:t>/</a:t>
            </a:r>
            <a:r>
              <a:rPr lang="ko-KR" altLang="en-US" sz="1050" b="1">
                <a:latin typeface="+mn-ea"/>
              </a:rPr>
              <a:t>컨트롤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910857" y="3799380"/>
            <a:ext cx="23812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latin typeface="+mn-ea"/>
              </a:rPr>
              <a:t>…</a:t>
            </a:r>
            <a:endParaRPr kumimoji="0" lang="ko-KR" altLang="en-US" sz="800" b="1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028207" y="3797793"/>
            <a:ext cx="846137" cy="14763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11" name="TextBox 23"/>
          <p:cNvSpPr txBox="1">
            <a:spLocks noChangeArrowheads="1"/>
          </p:cNvSpPr>
          <p:nvPr/>
        </p:nvSpPr>
        <p:spPr bwMode="auto">
          <a:xfrm>
            <a:off x="3705944" y="3762868"/>
            <a:ext cx="2746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900" b="1">
                <a:latin typeface="+mn-ea"/>
                <a:ea typeface="+mn-ea"/>
              </a:rPr>
              <a:t>/</a:t>
            </a:r>
            <a:endParaRPr kumimoji="0" lang="ko-KR" altLang="en-US" sz="900" b="1"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131269" y="3808433"/>
            <a:ext cx="5715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검색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248619" y="3797793"/>
            <a:ext cx="846138" cy="14763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607269" y="3799380"/>
            <a:ext cx="611188" cy="1460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ea"/>
              </a:rPr>
              <a:t>전체 ▼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265304" y="732874"/>
            <a:ext cx="21251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ea"/>
              </a:rPr>
              <a:t>● 전체   ○ </a:t>
            </a:r>
            <a:r>
              <a:rPr kumimoji="0" lang="en-US" altLang="ko-KR" sz="800">
                <a:latin typeface="+mn-ea"/>
              </a:rPr>
              <a:t>Case1   </a:t>
            </a:r>
            <a:r>
              <a:rPr kumimoji="0" lang="ko-KR" altLang="en-US" sz="800">
                <a:latin typeface="+mn-ea"/>
              </a:rPr>
              <a:t>○ </a:t>
            </a:r>
            <a:r>
              <a:rPr kumimoji="0" lang="en-US" altLang="ko-KR" sz="800">
                <a:latin typeface="+mn-ea"/>
              </a:rPr>
              <a:t>Case2   </a:t>
            </a:r>
            <a:r>
              <a:rPr kumimoji="0" lang="ko-KR" altLang="en-US" sz="800">
                <a:latin typeface="+mn-ea"/>
              </a:rPr>
              <a:t>○ </a:t>
            </a:r>
            <a:r>
              <a:rPr kumimoji="0" lang="en-US" altLang="ko-KR" sz="800">
                <a:latin typeface="+mn-ea"/>
              </a:rPr>
              <a:t>Case3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266219" y="1101759"/>
            <a:ext cx="21251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ea"/>
              </a:rPr>
              <a:t>■ 전체   □ </a:t>
            </a:r>
            <a:r>
              <a:rPr kumimoji="0" lang="en-US" altLang="ko-KR" sz="800">
                <a:latin typeface="+mn-ea"/>
              </a:rPr>
              <a:t>Case1   </a:t>
            </a:r>
            <a:r>
              <a:rPr kumimoji="0" lang="ko-KR" altLang="en-US" sz="800">
                <a:latin typeface="+mn-ea"/>
              </a:rPr>
              <a:t>□ </a:t>
            </a:r>
            <a:r>
              <a:rPr kumimoji="0" lang="en-US" altLang="ko-KR" sz="800">
                <a:latin typeface="+mn-ea"/>
              </a:rPr>
              <a:t>Case2   </a:t>
            </a:r>
            <a:r>
              <a:rPr kumimoji="0" lang="ko-KR" altLang="en-US" sz="800">
                <a:latin typeface="+mn-ea"/>
              </a:rPr>
              <a:t>□ </a:t>
            </a:r>
            <a:r>
              <a:rPr kumimoji="0" lang="en-US" altLang="ko-KR" sz="800">
                <a:latin typeface="+mn-ea"/>
              </a:rPr>
              <a:t>Case3</a:t>
            </a:r>
            <a:endParaRPr kumimoji="0" lang="ko-KR" altLang="en-US" sz="800">
              <a:latin typeface="+mn-ea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2123696" y="5857007"/>
            <a:ext cx="2849780" cy="215900"/>
            <a:chOff x="1453052" y="6312620"/>
            <a:chExt cx="2849780" cy="215900"/>
          </a:xfrm>
        </p:grpSpPr>
        <p:sp>
          <p:nvSpPr>
            <p:cNvPr id="122" name="직사각형 121"/>
            <p:cNvSpPr/>
            <p:nvPr/>
          </p:nvSpPr>
          <p:spPr>
            <a:xfrm>
              <a:off x="1453052" y="6352943"/>
              <a:ext cx="540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2010.11.15</a:t>
              </a:r>
              <a:endParaRPr kumimoji="0" lang="ko-KR" altLang="en-US" sz="700">
                <a:latin typeface="+mn-ea"/>
              </a:endParaRPr>
            </a:p>
          </p:txBody>
        </p:sp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728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TextBox 123"/>
            <p:cNvSpPr txBox="1"/>
            <p:nvPr/>
          </p:nvSpPr>
          <p:spPr bwMode="auto">
            <a:xfrm>
              <a:off x="2118995" y="6312620"/>
              <a:ext cx="2571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>
                  <a:latin typeface="+mn-ea"/>
                </a:rPr>
                <a:t>~</a:t>
              </a:r>
              <a:endParaRPr lang="ko-KR" altLang="en-US" sz="800" b="1">
                <a:latin typeface="+mn-ea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324708" y="6352943"/>
              <a:ext cx="540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2010.11.15</a:t>
              </a:r>
              <a:endParaRPr kumimoji="0" lang="ko-KR" altLang="en-US" sz="700">
                <a:latin typeface="+mn-ea"/>
              </a:endParaRPr>
            </a:p>
          </p:txBody>
        </p:sp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384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직사각형 126"/>
            <p:cNvSpPr/>
            <p:nvPr/>
          </p:nvSpPr>
          <p:spPr>
            <a:xfrm>
              <a:off x="3145220" y="6371909"/>
              <a:ext cx="360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>
                  <a:latin typeface="+mn-ea"/>
                </a:rPr>
                <a:t>오늘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543360" y="6369797"/>
              <a:ext cx="360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15</a:t>
              </a:r>
              <a:r>
                <a:rPr kumimoji="0" lang="ko-KR" altLang="en-US" sz="700">
                  <a:latin typeface="+mn-ea"/>
                </a:rPr>
                <a:t>일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942832" y="6371909"/>
              <a:ext cx="360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1</a:t>
              </a:r>
              <a:r>
                <a:rPr kumimoji="0" lang="ko-KR" altLang="en-US" sz="700">
                  <a:latin typeface="+mn-ea"/>
                </a:rPr>
                <a:t>개월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124476" y="6114968"/>
            <a:ext cx="1534188" cy="222031"/>
            <a:chOff x="1453832" y="6242836"/>
            <a:chExt cx="1534188" cy="222031"/>
          </a:xfrm>
        </p:grpSpPr>
        <p:sp>
          <p:nvSpPr>
            <p:cNvPr id="131" name="직사각형 130"/>
            <p:cNvSpPr/>
            <p:nvPr/>
          </p:nvSpPr>
          <p:spPr>
            <a:xfrm>
              <a:off x="1453832" y="6285071"/>
              <a:ext cx="396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2010 </a:t>
              </a:r>
              <a:r>
                <a:rPr kumimoji="0" lang="ko-KR" altLang="en-US" sz="700">
                  <a:latin typeface="+mn-ea"/>
                </a:rPr>
                <a:t>▼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792268" y="6249423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>
                  <a:latin typeface="+mn-ea"/>
                </a:rPr>
                <a:t>년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31152" y="6286104"/>
              <a:ext cx="288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11 </a:t>
              </a:r>
              <a:r>
                <a:rPr kumimoji="0" lang="ko-KR" altLang="en-US" sz="700">
                  <a:latin typeface="+mn-ea"/>
                </a:rPr>
                <a:t>▼</a:t>
              </a: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245080" y="62428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>
                  <a:latin typeface="+mn-ea"/>
                </a:rPr>
                <a:t>월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486834" y="6288200"/>
              <a:ext cx="288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11 </a:t>
              </a:r>
              <a:r>
                <a:rPr kumimoji="0" lang="ko-KR" altLang="en-US" sz="700">
                  <a:latin typeface="+mn-ea"/>
                </a:rPr>
                <a:t>▼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700762" y="6244932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>
                  <a:latin typeface="+mn-ea"/>
                </a:rPr>
                <a:t>일</a:t>
              </a:r>
            </a:p>
          </p:txBody>
        </p:sp>
      </p:grpSp>
      <p:sp>
        <p:nvSpPr>
          <p:cNvPr id="137" name="TextBox 47"/>
          <p:cNvSpPr txBox="1">
            <a:spLocks noChangeArrowheads="1"/>
          </p:cNvSpPr>
          <p:nvPr/>
        </p:nvSpPr>
        <p:spPr bwMode="auto">
          <a:xfrm>
            <a:off x="806728" y="3347003"/>
            <a:ext cx="9185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보조버튼</a:t>
            </a:r>
          </a:p>
        </p:txBody>
      </p:sp>
      <p:cxnSp>
        <p:nvCxnSpPr>
          <p:cNvPr id="138" name="직선 연결선 136"/>
          <p:cNvCxnSpPr>
            <a:cxnSpLocks noChangeShapeType="1"/>
          </p:cNvCxnSpPr>
          <p:nvPr/>
        </p:nvCxnSpPr>
        <p:spPr bwMode="auto">
          <a:xfrm>
            <a:off x="801204" y="5817703"/>
            <a:ext cx="4454525" cy="0"/>
          </a:xfrm>
          <a:prstGeom prst="line">
            <a:avLst/>
          </a:prstGeom>
          <a:noFill/>
          <a:ln w="3175" algn="ctr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직사각형 138"/>
          <p:cNvSpPr/>
          <p:nvPr/>
        </p:nvSpPr>
        <p:spPr>
          <a:xfrm>
            <a:off x="2011923" y="3408419"/>
            <a:ext cx="360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latin typeface="+mn-ea"/>
              </a:rPr>
              <a:t>닫기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2410063" y="3406307"/>
            <a:ext cx="360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latin typeface="+mn-ea"/>
              </a:rPr>
              <a:t>실행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809535" y="3408419"/>
            <a:ext cx="360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latin typeface="+mn-ea"/>
              </a:rPr>
              <a:t>삭제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3503972" y="3415441"/>
            <a:ext cx="5715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목록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121564" y="3415441"/>
            <a:ext cx="5715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수정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4738784" y="3415441"/>
            <a:ext cx="5715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삭제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2559113" y="2967038"/>
            <a:ext cx="506807" cy="180000"/>
          </a:xfrm>
          <a:prstGeom prst="rect">
            <a:avLst/>
          </a:prstGeom>
          <a:solidFill>
            <a:srgbClr val="CCEC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저장</a:t>
            </a:r>
          </a:p>
        </p:txBody>
      </p:sp>
      <p:sp>
        <p:nvSpPr>
          <p:cNvPr id="146" name="AutoShape 412"/>
          <p:cNvSpPr>
            <a:spLocks noChangeArrowheads="1"/>
          </p:cNvSpPr>
          <p:nvPr/>
        </p:nvSpPr>
        <p:spPr bwMode="auto">
          <a:xfrm>
            <a:off x="3499408" y="3000924"/>
            <a:ext cx="433387" cy="107950"/>
          </a:xfrm>
          <a:prstGeom prst="roundRect">
            <a:avLst>
              <a:gd name="adj" fmla="val 9119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600" err="1">
                <a:solidFill>
                  <a:srgbClr val="000000"/>
                </a:solidFill>
                <a:latin typeface="+mn-ea"/>
              </a:rPr>
              <a:t>바로가기</a:t>
            </a:r>
            <a:r>
              <a:rPr lang="ko-KR" altLang="en-US" sz="6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0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6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7" name="AutoShape 412"/>
          <p:cNvSpPr>
            <a:spLocks noChangeArrowheads="1"/>
          </p:cNvSpPr>
          <p:nvPr/>
        </p:nvSpPr>
        <p:spPr bwMode="auto">
          <a:xfrm>
            <a:off x="3976724" y="3000924"/>
            <a:ext cx="433387" cy="107950"/>
          </a:xfrm>
          <a:prstGeom prst="roundRect">
            <a:avLst>
              <a:gd name="adj" fmla="val 9119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600">
                <a:solidFill>
                  <a:srgbClr val="000000"/>
                </a:solidFill>
                <a:latin typeface="+mn-ea"/>
              </a:rPr>
              <a:t>Top &gt;</a:t>
            </a:r>
            <a:endParaRPr lang="ko-KR" altLang="en-US" sz="6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2351584" y="4437112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2647541" y="4437112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2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2943498" y="4437112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3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239456" y="4437112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4</a:t>
            </a:r>
            <a:endParaRPr lang="ko-KR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9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9336" y="1222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prstClr val="black"/>
                </a:solidFill>
                <a:latin typeface="+mn-ea"/>
              </a:rPr>
              <a:t>화면표시요소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892175" y="806450"/>
            <a:ext cx="1500187" cy="17145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892175" y="806450"/>
            <a:ext cx="1500187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+mn-ea"/>
              </a:rPr>
              <a:t>&lt;  2010.11  &gt;</a:t>
            </a:r>
            <a:endParaRPr kumimoji="0" lang="ko-KR" altLang="en-US" sz="800" b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85227"/>
              </p:ext>
            </p:extLst>
          </p:nvPr>
        </p:nvGraphicFramePr>
        <p:xfrm>
          <a:off x="911225" y="1071562"/>
          <a:ext cx="1457323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" name="직사각형 184"/>
          <p:cNvSpPr/>
          <p:nvPr/>
        </p:nvSpPr>
        <p:spPr>
          <a:xfrm>
            <a:off x="2898775" y="806450"/>
            <a:ext cx="1500187" cy="17145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898775" y="806450"/>
            <a:ext cx="1500187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7" name="표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47328"/>
              </p:ext>
            </p:extLst>
          </p:nvPr>
        </p:nvGraphicFramePr>
        <p:xfrm>
          <a:off x="2917825" y="1071562"/>
          <a:ext cx="1457323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 bwMode="auto">
          <a:xfrm>
            <a:off x="3103562" y="806450"/>
            <a:ext cx="5984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ko-KR" sz="800" b="1">
                <a:latin typeface="+mn-ea"/>
              </a:rPr>
              <a:t>2010  ▼</a:t>
            </a:r>
            <a:endParaRPr lang="ko-KR" altLang="en-US" sz="800" b="1">
              <a:latin typeface="+mn-ea"/>
            </a:endParaRPr>
          </a:p>
        </p:txBody>
      </p:sp>
      <p:sp>
        <p:nvSpPr>
          <p:cNvPr id="189" name="TextBox 188"/>
          <p:cNvSpPr txBox="1"/>
          <p:nvPr/>
        </p:nvSpPr>
        <p:spPr bwMode="auto">
          <a:xfrm>
            <a:off x="3751262" y="806450"/>
            <a:ext cx="479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ko-KR" sz="800" b="1">
                <a:latin typeface="+mn-ea"/>
              </a:rPr>
              <a:t>12  ▼</a:t>
            </a:r>
            <a:endParaRPr lang="ko-KR" altLang="en-US" sz="800" b="1"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943475" y="771525"/>
            <a:ext cx="1500187" cy="17145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943475" y="771525"/>
            <a:ext cx="1500187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+mn-ea"/>
              </a:rPr>
              <a:t>&lt;	         &gt;</a:t>
            </a:r>
            <a:endParaRPr kumimoji="0" lang="ko-KR" altLang="en-US" sz="800" b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2930"/>
              </p:ext>
            </p:extLst>
          </p:nvPr>
        </p:nvGraphicFramePr>
        <p:xfrm>
          <a:off x="4962525" y="1036637"/>
          <a:ext cx="1457323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 bwMode="auto">
          <a:xfrm>
            <a:off x="5110162" y="771525"/>
            <a:ext cx="5984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ko-KR" sz="800" b="1">
                <a:latin typeface="+mn-ea"/>
              </a:rPr>
              <a:t>2010  ▼</a:t>
            </a:r>
            <a:endParaRPr lang="ko-KR" altLang="en-US" sz="800" b="1">
              <a:latin typeface="+mn-ea"/>
            </a:endParaRPr>
          </a:p>
        </p:txBody>
      </p:sp>
      <p:sp>
        <p:nvSpPr>
          <p:cNvPr id="194" name="TextBox 193"/>
          <p:cNvSpPr txBox="1"/>
          <p:nvPr/>
        </p:nvSpPr>
        <p:spPr bwMode="auto">
          <a:xfrm>
            <a:off x="5759450" y="771525"/>
            <a:ext cx="4794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ko-KR" sz="800" b="1">
                <a:latin typeface="+mn-ea"/>
              </a:rPr>
              <a:t>12  ▼</a:t>
            </a:r>
            <a:endParaRPr lang="ko-KR" altLang="en-US" sz="800" b="1">
              <a:latin typeface="+mn-ea"/>
            </a:endParaRPr>
          </a:p>
        </p:txBody>
      </p:sp>
      <p:sp>
        <p:nvSpPr>
          <p:cNvPr id="195" name="TextBox 15"/>
          <p:cNvSpPr txBox="1">
            <a:spLocks noChangeArrowheads="1"/>
          </p:cNvSpPr>
          <p:nvPr/>
        </p:nvSpPr>
        <p:spPr bwMode="auto">
          <a:xfrm>
            <a:off x="946150" y="2528887"/>
            <a:ext cx="139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년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월 좌우 이동형 달력</a:t>
            </a:r>
          </a:p>
        </p:txBody>
      </p:sp>
      <p:sp>
        <p:nvSpPr>
          <p:cNvPr id="196" name="TextBox 15"/>
          <p:cNvSpPr txBox="1">
            <a:spLocks noChangeArrowheads="1"/>
          </p:cNvSpPr>
          <p:nvPr/>
        </p:nvSpPr>
        <p:spPr bwMode="auto">
          <a:xfrm>
            <a:off x="2908300" y="2565400"/>
            <a:ext cx="16795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년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월 셀렉트 박스 형 달력</a:t>
            </a:r>
          </a:p>
        </p:txBody>
      </p:sp>
      <p:sp>
        <p:nvSpPr>
          <p:cNvPr id="197" name="TextBox 15"/>
          <p:cNvSpPr txBox="1">
            <a:spLocks noChangeArrowheads="1"/>
          </p:cNvSpPr>
          <p:nvPr/>
        </p:nvSpPr>
        <p:spPr bwMode="auto">
          <a:xfrm>
            <a:off x="4870450" y="2528887"/>
            <a:ext cx="160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년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월 좌우 이동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, </a:t>
            </a:r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셀렉트 박스 혼합형 달력</a:t>
            </a:r>
          </a:p>
        </p:txBody>
      </p:sp>
      <p:sp>
        <p:nvSpPr>
          <p:cNvPr id="198" name="TextBox 15"/>
          <p:cNvSpPr txBox="1">
            <a:spLocks noChangeArrowheads="1"/>
          </p:cNvSpPr>
          <p:nvPr/>
        </p:nvSpPr>
        <p:spPr bwMode="auto">
          <a:xfrm>
            <a:off x="965200" y="5753100"/>
            <a:ext cx="1117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Editer Text Area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grpSp>
        <p:nvGrpSpPr>
          <p:cNvPr id="199" name="그룹 2"/>
          <p:cNvGrpSpPr>
            <a:grpSpLocks/>
          </p:cNvGrpSpPr>
          <p:nvPr/>
        </p:nvGrpSpPr>
        <p:grpSpPr bwMode="auto">
          <a:xfrm>
            <a:off x="973137" y="3503612"/>
            <a:ext cx="3095625" cy="2205038"/>
            <a:chOff x="273050" y="1052513"/>
            <a:chExt cx="3095625" cy="2205037"/>
          </a:xfrm>
        </p:grpSpPr>
        <p:sp>
          <p:nvSpPr>
            <p:cNvPr id="200" name="직사각형 199"/>
            <p:cNvSpPr/>
            <p:nvPr/>
          </p:nvSpPr>
          <p:spPr>
            <a:xfrm>
              <a:off x="273050" y="1255713"/>
              <a:ext cx="3095625" cy="2001837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201" name="그룹 27"/>
            <p:cNvGrpSpPr>
              <a:grpSpLocks/>
            </p:cNvGrpSpPr>
            <p:nvPr/>
          </p:nvGrpSpPr>
          <p:grpSpPr bwMode="auto">
            <a:xfrm>
              <a:off x="3431244" y="1292225"/>
              <a:ext cx="71438" cy="1893888"/>
              <a:chOff x="518810" y="1988840"/>
              <a:chExt cx="71438" cy="2644775"/>
            </a:xfrm>
          </p:grpSpPr>
          <p:cxnSp>
            <p:nvCxnSpPr>
              <p:cNvPr id="203" name="직선 연결선 202"/>
              <p:cNvCxnSpPr/>
              <p:nvPr/>
            </p:nvCxnSpPr>
            <p:spPr>
              <a:xfrm rot="5400000">
                <a:off x="-767721" y="3311228"/>
                <a:ext cx="2644772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04" name="직사각형 203"/>
              <p:cNvSpPr/>
              <p:nvPr/>
            </p:nvSpPr>
            <p:spPr>
              <a:xfrm>
                <a:off x="518154" y="1988841"/>
                <a:ext cx="71437" cy="135674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ea"/>
                </a:endParaRPr>
              </a:p>
            </p:txBody>
          </p:sp>
        </p:grpSp>
        <p:pic>
          <p:nvPicPr>
            <p:cNvPr id="20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1052513"/>
              <a:ext cx="3095625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그룹 3"/>
          <p:cNvGrpSpPr>
            <a:grpSpLocks/>
          </p:cNvGrpSpPr>
          <p:nvPr/>
        </p:nvGrpSpPr>
        <p:grpSpPr bwMode="auto">
          <a:xfrm>
            <a:off x="4441825" y="3619500"/>
            <a:ext cx="3095625" cy="2001837"/>
            <a:chOff x="273050" y="4090988"/>
            <a:chExt cx="3095625" cy="2001837"/>
          </a:xfrm>
        </p:grpSpPr>
        <p:sp>
          <p:nvSpPr>
            <p:cNvPr id="206" name="직사각형 205"/>
            <p:cNvSpPr/>
            <p:nvPr/>
          </p:nvSpPr>
          <p:spPr>
            <a:xfrm>
              <a:off x="273050" y="4090988"/>
              <a:ext cx="3095625" cy="2001837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207" name="그룹 27"/>
            <p:cNvGrpSpPr>
              <a:grpSpLocks/>
            </p:cNvGrpSpPr>
            <p:nvPr/>
          </p:nvGrpSpPr>
          <p:grpSpPr bwMode="auto">
            <a:xfrm>
              <a:off x="3431243" y="4125913"/>
              <a:ext cx="71438" cy="1895475"/>
              <a:chOff x="518809" y="1988840"/>
              <a:chExt cx="71438" cy="2644775"/>
            </a:xfrm>
          </p:grpSpPr>
          <p:cxnSp>
            <p:nvCxnSpPr>
              <p:cNvPr id="208" name="직선 연결선 207"/>
              <p:cNvCxnSpPr/>
              <p:nvPr/>
            </p:nvCxnSpPr>
            <p:spPr>
              <a:xfrm rot="5400000">
                <a:off x="-769310" y="3311228"/>
                <a:ext cx="264477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09" name="직사각형 208"/>
              <p:cNvSpPr/>
              <p:nvPr/>
            </p:nvSpPr>
            <p:spPr>
              <a:xfrm>
                <a:off x="518153" y="1988840"/>
                <a:ext cx="71438" cy="135782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ea"/>
                </a:endParaRPr>
              </a:p>
            </p:txBody>
          </p:sp>
        </p:grpSp>
      </p:grpSp>
      <p:sp>
        <p:nvSpPr>
          <p:cNvPr id="210" name="TextBox 15"/>
          <p:cNvSpPr txBox="1">
            <a:spLocks noChangeArrowheads="1"/>
          </p:cNvSpPr>
          <p:nvPr/>
        </p:nvSpPr>
        <p:spPr bwMode="auto">
          <a:xfrm>
            <a:off x="4684712" y="5737225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Text Area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7924800" y="3649662"/>
            <a:ext cx="1460500" cy="168275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글을 입력해주세요</a:t>
            </a:r>
            <a:r>
              <a:rPr kumimoji="0"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kumimoji="0"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2" name="TextBox 15"/>
          <p:cNvSpPr txBox="1">
            <a:spLocks noChangeArrowheads="1"/>
          </p:cNvSpPr>
          <p:nvPr/>
        </p:nvSpPr>
        <p:spPr bwMode="auto">
          <a:xfrm>
            <a:off x="7939087" y="4240212"/>
            <a:ext cx="1460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Text Box ( Input Box )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7939087" y="3948112"/>
            <a:ext cx="1454150" cy="17938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err="1">
                <a:latin typeface="+mn-ea"/>
              </a:rPr>
              <a:t>가나다라마바사아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66750" y="442912"/>
            <a:ext cx="14847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buFont typeface="맑은 고딕" pitchFamily="50" charset="-127"/>
              <a:buChar char="▶"/>
              <a:defRPr/>
            </a:pPr>
            <a:r>
              <a:rPr lang="ko-KR" altLang="en-US" sz="1100" b="1">
                <a:latin typeface="+mn-ea"/>
              </a:rPr>
              <a:t>날짜지정 </a:t>
            </a:r>
            <a:r>
              <a:rPr lang="en-US" altLang="ko-KR" sz="1100" b="1">
                <a:latin typeface="+mn-ea"/>
              </a:rPr>
              <a:t>– </a:t>
            </a:r>
            <a:r>
              <a:rPr lang="ko-KR" altLang="en-US" sz="1100" b="1" err="1">
                <a:latin typeface="+mn-ea"/>
              </a:rPr>
              <a:t>달력형</a:t>
            </a:r>
            <a:endParaRPr lang="ko-KR" altLang="en-US" sz="1100" b="1">
              <a:latin typeface="+mn-ea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666750" y="3108325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buFont typeface="맑은 고딕" pitchFamily="50" charset="-127"/>
              <a:buChar char="▶"/>
              <a:defRPr/>
            </a:pPr>
            <a:r>
              <a:rPr lang="ko-KR" altLang="en-US" sz="1100" b="1">
                <a:latin typeface="+mn-ea"/>
              </a:rPr>
              <a:t>입력 창</a:t>
            </a:r>
          </a:p>
        </p:txBody>
      </p:sp>
    </p:spTree>
    <p:extLst>
      <p:ext uri="{BB962C8B-B14F-4D97-AF65-F5344CB8AC3E}">
        <p14:creationId xmlns:p14="http://schemas.microsoft.com/office/powerpoint/2010/main" val="190884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0404" y="2924944"/>
            <a:ext cx="8271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IA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273984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7494" y="87952"/>
            <a:ext cx="3325681" cy="180000"/>
          </a:xfrm>
        </p:spPr>
        <p:txBody>
          <a:bodyPr/>
          <a:lstStyle/>
          <a:p>
            <a:r>
              <a:rPr lang="en-US" altLang="ko-KR"/>
              <a:t>IA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9748" y="404664"/>
            <a:ext cx="2655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/>
              <a:t>청년꿈길</a:t>
            </a:r>
            <a:r>
              <a:rPr lang="en-US" altLang="ko-KR" sz="2400" b="1" dirty="0"/>
              <a:t>_</a:t>
            </a:r>
            <a:r>
              <a:rPr lang="en-US" altLang="ko-KR" sz="2400" b="1" dirty="0" err="1"/>
              <a:t>Web_IA</a:t>
            </a:r>
            <a:endParaRPr lang="en-US" altLang="ko-KR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433D91-F1B6-4B6D-931B-90C1BFA5D022}"/>
              </a:ext>
            </a:extLst>
          </p:cNvPr>
          <p:cNvSpPr/>
          <p:nvPr/>
        </p:nvSpPr>
        <p:spPr>
          <a:xfrm>
            <a:off x="3932778" y="4581128"/>
            <a:ext cx="3816424" cy="17537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</a:rPr>
              <a:t>변경사항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안</a:t>
            </a:r>
            <a:r>
              <a:rPr lang="en-US" altLang="ko-KR" sz="1000" dirty="0">
                <a:solidFill>
                  <a:schemeClr val="tx1"/>
                </a:solidFill>
              </a:rPr>
              <a:t>)&gt;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여기에 작성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질문 예시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B0BA448-7566-40E2-8D25-632A386B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94169"/>
              </p:ext>
            </p:extLst>
          </p:nvPr>
        </p:nvGraphicFramePr>
        <p:xfrm>
          <a:off x="5333411" y="1866730"/>
          <a:ext cx="1287296" cy="820283"/>
        </p:xfrm>
        <a:graphic>
          <a:graphicData uri="http://schemas.openxmlformats.org/drawingml/2006/table">
            <a:tbl>
              <a:tblPr/>
              <a:tblGrid>
                <a:gridCol w="128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메인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Ai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 레이아웃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채팅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72109" y="2723204"/>
            <a:ext cx="13292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100" spc="-150">
                <a:solidFill>
                  <a:srgbClr val="3D71B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100" spc="-150">
                <a:solidFill>
                  <a:srgbClr val="3D71B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8691" y="773019"/>
            <a:ext cx="1351652" cy="46442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ko-KR" altLang="en-US" sz="2300" spc="-120" dirty="0" err="1">
                <a:latin typeface="맑은 고딕"/>
                <a:ea typeface="맑은 고딕"/>
              </a:rPr>
              <a:t>청년꿈길</a:t>
            </a:r>
            <a:r>
              <a:rPr lang="en-US" altLang="ko-KR" sz="2300" spc="-120" dirty="0">
                <a:latin typeface="맑은 고딕"/>
                <a:ea typeface="맑은 고딕"/>
              </a:rPr>
              <a:t>.</a:t>
            </a:r>
            <a:endParaRPr lang="ko-KR" altLang="en-US" sz="2300" spc="-120" dirty="0">
              <a:latin typeface="맑은 고딕"/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BFAAF2-5680-4176-B108-6279B3009287}"/>
              </a:ext>
            </a:extLst>
          </p:cNvPr>
          <p:cNvSpPr/>
          <p:nvPr/>
        </p:nvSpPr>
        <p:spPr>
          <a:xfrm>
            <a:off x="5726056" y="3536990"/>
            <a:ext cx="4733346" cy="139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소개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 레이아웃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3089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2BA62772-CCB0-196E-E529-4FD0F86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3F7356-6913-1697-7E82-D21334000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88AB484-6E70-F7C3-1450-FCC447855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Group 202">
            <a:extLst>
              <a:ext uri="{FF2B5EF4-FFF2-40B4-BE49-F238E27FC236}">
                <a16:creationId xmlns:a16="http://schemas.microsoft.com/office/drawing/2014/main" id="{694AB38B-82CD-AAF7-9C0C-2595F13D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16907"/>
              </p:ext>
            </p:extLst>
          </p:nvPr>
        </p:nvGraphicFramePr>
        <p:xfrm>
          <a:off x="9919488" y="274785"/>
          <a:ext cx="2253462" cy="5027242"/>
        </p:xfrm>
        <a:graphic>
          <a:graphicData uri="http://schemas.openxmlformats.org/drawingml/2006/table">
            <a:tbl>
              <a:tblPr/>
              <a:tblGrid>
                <a:gridCol w="27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+mn-ea"/>
                        </a:rPr>
                        <a:t>키워드를 입력하고 검색하면 조건에 맞는 결과 출력</a:t>
                      </a: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+mn-ea"/>
                        </a:rPr>
                        <a:t>입력한 문자가 없을 시에는 액션 없음</a:t>
                      </a: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+mn-ea"/>
                        </a:rPr>
                        <a:t>프롬프트 예시를 희미한 글씨로 보이도록</a:t>
                      </a: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서울시 청년 월세 지원 프로그램 알려줘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경기도 면접용 정장 대여 프로그램 알려줘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’, 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충청남도 역량강화 지원 프로그램을 알려줘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등의 예시 프롬프트를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초 간격으로 넘어가며 보여주기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돋보기를 클릭하거나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엔터를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누르면 다음 페이지로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메뉴 이름과 검색 항목 수 표시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마우스를 가져다 대면 테두리 라인 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 시 레이아웃 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메시지 출력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9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공고명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기업지원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상세페이지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페이지로 이동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 대상 등의 정보 출력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3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18" name="Picture 2" descr="Fantastic blue sky">
            <a:extLst>
              <a:ext uri="{FF2B5EF4-FFF2-40B4-BE49-F238E27FC236}">
                <a16:creationId xmlns:a16="http://schemas.microsoft.com/office/drawing/2014/main" id="{7C34084C-BE6C-3B63-05BA-4A5C6FA1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" y="317260"/>
            <a:ext cx="9858613" cy="62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69975A4-46B2-C124-DE57-69D284C1EF0B}"/>
              </a:ext>
            </a:extLst>
          </p:cNvPr>
          <p:cNvSpPr/>
          <p:nvPr/>
        </p:nvSpPr>
        <p:spPr>
          <a:xfrm>
            <a:off x="29280" y="308371"/>
            <a:ext cx="9858613" cy="55588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76000">
                <a:schemeClr val="bg1">
                  <a:alpha val="39000"/>
                </a:schemeClr>
              </a:gs>
              <a:gs pos="51000">
                <a:schemeClr val="bg1">
                  <a:alpha val="0"/>
                </a:schemeClr>
              </a:gs>
              <a:gs pos="95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B32E1963-781E-0CC2-6CF0-282968DADDAD}"/>
              </a:ext>
            </a:extLst>
          </p:cNvPr>
          <p:cNvSpPr/>
          <p:nvPr/>
        </p:nvSpPr>
        <p:spPr>
          <a:xfrm>
            <a:off x="22659" y="307263"/>
            <a:ext cx="9865235" cy="623347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844BE68A-51C0-32F9-DF85-0E1198D162CC}"/>
              </a:ext>
            </a:extLst>
          </p:cNvPr>
          <p:cNvSpPr/>
          <p:nvPr/>
        </p:nvSpPr>
        <p:spPr>
          <a:xfrm>
            <a:off x="2807413" y="615093"/>
            <a:ext cx="5238407" cy="52341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필요한 정보만을 준비했어요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청년 지원 정책 찾아드리는 서비스예요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!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C3E3B8A3-0417-B6F6-3136-07607BC0F7CD}"/>
              </a:ext>
            </a:extLst>
          </p:cNvPr>
          <p:cNvSpPr/>
          <p:nvPr/>
        </p:nvSpPr>
        <p:spPr>
          <a:xfrm>
            <a:off x="2497667" y="1298394"/>
            <a:ext cx="4968552" cy="326852"/>
          </a:xfrm>
          <a:prstGeom prst="roundRect">
            <a:avLst/>
          </a:prstGeom>
          <a:solidFill>
            <a:schemeClr val="bg1">
              <a:alpha val="73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청년 월세 지원 프로그램에 대해 알려줘</a:t>
            </a:r>
          </a:p>
        </p:txBody>
      </p:sp>
      <p:pic>
        <p:nvPicPr>
          <p:cNvPr id="266" name="Picture 2" descr="검색 ">
            <a:extLst>
              <a:ext uri="{FF2B5EF4-FFF2-40B4-BE49-F238E27FC236}">
                <a16:creationId xmlns:a16="http://schemas.microsoft.com/office/drawing/2014/main" id="{084E62C6-7A6C-BFC1-3277-A41E5E3C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98" y="1362141"/>
            <a:ext cx="195442" cy="1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D621D77D-ECBB-92FE-688F-D48FBDCDC94F}"/>
              </a:ext>
            </a:extLst>
          </p:cNvPr>
          <p:cNvSpPr/>
          <p:nvPr/>
        </p:nvSpPr>
        <p:spPr>
          <a:xfrm>
            <a:off x="19050" y="1941408"/>
            <a:ext cx="9858613" cy="4599332"/>
          </a:xfrm>
          <a:prstGeom prst="rect">
            <a:avLst/>
          </a:prstGeom>
          <a:solidFill>
            <a:schemeClr val="bg1">
              <a:alpha val="79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41CED5B-1126-480C-B8BC-5E38F5113932}"/>
              </a:ext>
            </a:extLst>
          </p:cNvPr>
          <p:cNvSpPr txBox="1"/>
          <p:nvPr/>
        </p:nvSpPr>
        <p:spPr>
          <a:xfrm>
            <a:off x="347540" y="2460525"/>
            <a:ext cx="4906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‘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’</a:t>
            </a:r>
            <a:r>
              <a:rPr lang="ko-KR" altLang="en-US" sz="12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대한 결과가 </a:t>
            </a:r>
            <a:r>
              <a:rPr lang="en-US" altLang="ko-KR" sz="12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’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100</a:t>
            </a:r>
            <a:r>
              <a:rPr lang="en-US" altLang="ko-KR" sz="12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’</a:t>
            </a:r>
            <a:r>
              <a:rPr lang="ko-KR" altLang="en-US" sz="12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건 검색되었습니다</a:t>
            </a:r>
            <a:r>
              <a:rPr lang="en-US" altLang="ko-KR" sz="12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74DE1B7E-0944-6831-5211-5ED21119E2E5}"/>
              </a:ext>
            </a:extLst>
          </p:cNvPr>
          <p:cNvCxnSpPr>
            <a:cxnSpLocks/>
          </p:cNvCxnSpPr>
          <p:nvPr/>
        </p:nvCxnSpPr>
        <p:spPr>
          <a:xfrm>
            <a:off x="119336" y="4158048"/>
            <a:ext cx="949439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4CD31F7E-D2FF-6DDB-C1DE-F6D19484B12D}"/>
              </a:ext>
            </a:extLst>
          </p:cNvPr>
          <p:cNvSpPr/>
          <p:nvPr/>
        </p:nvSpPr>
        <p:spPr>
          <a:xfrm>
            <a:off x="416735" y="3021338"/>
            <a:ext cx="9103538" cy="218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u="sng" dirty="0"/>
              <a:t>2024</a:t>
            </a:r>
            <a:r>
              <a:rPr lang="ko-KR" altLang="en-US" sz="1100" b="1" u="sng" dirty="0"/>
              <a:t>년 서울희망 대학 진호 장학금 장학생</a:t>
            </a:r>
            <a:r>
              <a:rPr lang="en-US" altLang="ko-KR" sz="1100" b="1" u="sng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>
                <a:solidFill>
                  <a:schemeClr val="accent1">
                    <a:lumMod val="50000"/>
                  </a:schemeClr>
                </a:solidFill>
              </a:rPr>
              <a:t>서울장학재단</a:t>
            </a:r>
            <a:r>
              <a:rPr lang="ko-KR" altLang="en-US" sz="1000" dirty="0"/>
              <a:t>      생활지원</a:t>
            </a:r>
            <a:r>
              <a:rPr lang="en-US" altLang="ko-KR" sz="1000" dirty="0"/>
              <a:t>, </a:t>
            </a:r>
            <a:r>
              <a:rPr lang="ko-KR" altLang="en-US" sz="1000" dirty="0"/>
              <a:t>서울소재대학교 </a:t>
            </a:r>
            <a:r>
              <a:rPr lang="en-US" altLang="ko-KR" sz="1000" dirty="0"/>
              <a:t>2024</a:t>
            </a:r>
            <a:r>
              <a:rPr lang="ko-KR" altLang="en-US" sz="1000" dirty="0"/>
              <a:t>년 </a:t>
            </a:r>
            <a:r>
              <a:rPr lang="en-US" altLang="ko-KR" sz="1000" dirty="0"/>
              <a:t>1</a:t>
            </a:r>
            <a:r>
              <a:rPr lang="ko-KR" altLang="en-US" sz="1000" dirty="0"/>
              <a:t>학기 및 </a:t>
            </a:r>
            <a:r>
              <a:rPr lang="en-US" altLang="ko-KR" sz="1000" dirty="0"/>
              <a:t>2</a:t>
            </a:r>
            <a:r>
              <a:rPr lang="ko-KR" altLang="en-US" sz="1000" dirty="0"/>
              <a:t>학기 정규학기 재학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>
                <a:hlinkClick r:id="rId4"/>
              </a:rPr>
              <a:t>https://www.helo.net/dskfjsdkv/dskfakjljlsvjksd/fksjkdjiejwp?we=1938342&amp;cntType=O</a:t>
            </a:r>
            <a:r>
              <a:rPr lang="en-US" altLang="ko-KR" sz="1000" dirty="0"/>
              <a:t> ….</a:t>
            </a:r>
          </a:p>
          <a:p>
            <a:pPr>
              <a:lnSpc>
                <a:spcPct val="150000"/>
              </a:lnSpc>
            </a:pPr>
            <a:endParaRPr lang="en-US" altLang="ko-KR" sz="1000" u="sng" dirty="0"/>
          </a:p>
          <a:p>
            <a:pPr>
              <a:lnSpc>
                <a:spcPct val="150000"/>
              </a:lnSpc>
            </a:pPr>
            <a:endParaRPr lang="en-US" altLang="ko-KR" sz="1000" u="sng" dirty="0"/>
          </a:p>
          <a:p>
            <a:pPr>
              <a:lnSpc>
                <a:spcPct val="150000"/>
              </a:lnSpc>
            </a:pPr>
            <a:endParaRPr lang="en-US" altLang="ko-KR" sz="1000" u="sng" dirty="0"/>
          </a:p>
          <a:p>
            <a:pPr>
              <a:lnSpc>
                <a:spcPct val="150000"/>
              </a:lnSpc>
            </a:pPr>
            <a:r>
              <a:rPr lang="en-US" altLang="ko-KR" sz="1100" b="1" u="sng" dirty="0"/>
              <a:t>[</a:t>
            </a:r>
            <a:r>
              <a:rPr lang="ko-KR" altLang="en-US" sz="1100" b="1" u="sng" dirty="0"/>
              <a:t>김포시</a:t>
            </a:r>
            <a:r>
              <a:rPr lang="en-US" altLang="ko-KR" sz="1100" b="1" u="sng" dirty="0"/>
              <a:t>]</a:t>
            </a:r>
            <a:r>
              <a:rPr lang="ko-KR" altLang="en-US" sz="1100" b="1" u="sng" dirty="0"/>
              <a:t>여성친화 기업환경 개선사업 참여기업 모집</a:t>
            </a:r>
            <a:endParaRPr lang="en-US" altLang="ko-KR" sz="1100" b="1" u="sng" dirty="0"/>
          </a:p>
          <a:p>
            <a:pPr>
              <a:lnSpc>
                <a:spcPct val="150000"/>
              </a:lnSpc>
            </a:pPr>
            <a:r>
              <a:rPr lang="ko-KR" altLang="en-US" sz="1000" b="1" dirty="0" err="1">
                <a:solidFill>
                  <a:schemeClr val="accent1">
                    <a:lumMod val="50000"/>
                  </a:schemeClr>
                </a:solidFill>
              </a:rPr>
              <a:t>김포여성새로일하기센터</a:t>
            </a:r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ko-KR" altLang="en-US" sz="1000" dirty="0"/>
              <a:t> 기업지원</a:t>
            </a:r>
            <a:r>
              <a:rPr lang="en-US" altLang="ko-KR" sz="1000" dirty="0"/>
              <a:t>, </a:t>
            </a:r>
            <a:r>
              <a:rPr lang="ko-KR" altLang="en-US" sz="1000" dirty="0"/>
              <a:t>상시 근로자 수 </a:t>
            </a:r>
            <a:r>
              <a:rPr lang="en-US" altLang="ko-KR" sz="1000" dirty="0"/>
              <a:t>5</a:t>
            </a:r>
            <a:r>
              <a:rPr lang="ko-KR" altLang="en-US" sz="1000" dirty="0"/>
              <a:t>인 이상 </a:t>
            </a:r>
            <a:r>
              <a:rPr lang="en-US" altLang="ko-KR" sz="1000" dirty="0"/>
              <a:t>300</a:t>
            </a:r>
            <a:r>
              <a:rPr lang="ko-KR" altLang="en-US" sz="1000" dirty="0"/>
              <a:t>인 미만 기업</a:t>
            </a:r>
            <a:r>
              <a:rPr lang="en-US" altLang="ko-KR" sz="1000" dirty="0"/>
              <a:t>, </a:t>
            </a:r>
            <a:r>
              <a:rPr lang="en-US" altLang="ko-KR" sz="1000" dirty="0">
                <a:hlinkClick r:id="rId4"/>
              </a:rPr>
              <a:t>https://www.helo.net/</a:t>
            </a:r>
            <a:r>
              <a:rPr lang="en-US" altLang="ko-KR" sz="1000" dirty="0" err="1">
                <a:hlinkClick r:id="rId4"/>
              </a:rPr>
              <a:t>dskfjsdkv</a:t>
            </a:r>
            <a:r>
              <a:rPr lang="en-US" altLang="ko-KR" sz="1000" dirty="0">
                <a:hlinkClick r:id="rId4"/>
              </a:rPr>
              <a:t>/</a:t>
            </a:r>
            <a:r>
              <a:rPr lang="en-US" altLang="ko-KR" sz="1000" dirty="0" err="1">
                <a:hlinkClick r:id="rId4"/>
              </a:rPr>
              <a:t>dskfakjljlsvjksd</a:t>
            </a:r>
            <a:r>
              <a:rPr lang="en-US" altLang="ko-KR" sz="1000" dirty="0">
                <a:hlinkClick r:id="rId4"/>
              </a:rPr>
              <a:t>/</a:t>
            </a:r>
            <a:r>
              <a:rPr lang="en-US" altLang="ko-KR" sz="1000" dirty="0" err="1">
                <a:hlinkClick r:id="rId4"/>
              </a:rPr>
              <a:t>fksjkdjiejwp?we</a:t>
            </a:r>
            <a:r>
              <a:rPr lang="en-US" altLang="ko-KR" sz="1000" dirty="0">
                <a:hlinkClick r:id="rId4"/>
              </a:rPr>
              <a:t>=1938342&amp;cntType=O</a:t>
            </a:r>
            <a:r>
              <a:rPr lang="en-US" altLang="ko-KR" sz="1000" dirty="0"/>
              <a:t>... </a:t>
            </a:r>
            <a:endParaRPr lang="ko-KR" altLang="en-US" sz="1000" u="sng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E4720B-AC62-8E65-C3BA-391274A43567}"/>
              </a:ext>
            </a:extLst>
          </p:cNvPr>
          <p:cNvSpPr/>
          <p:nvPr/>
        </p:nvSpPr>
        <p:spPr>
          <a:xfrm>
            <a:off x="2454305" y="1198791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09CC91-62E4-6E31-1B11-5305FA4AF5FF}"/>
              </a:ext>
            </a:extLst>
          </p:cNvPr>
          <p:cNvSpPr/>
          <p:nvPr/>
        </p:nvSpPr>
        <p:spPr>
          <a:xfrm>
            <a:off x="303310" y="2323487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91770B-07C3-7DBF-45C2-531BC3504777}"/>
              </a:ext>
            </a:extLst>
          </p:cNvPr>
          <p:cNvSpPr/>
          <p:nvPr/>
        </p:nvSpPr>
        <p:spPr>
          <a:xfrm>
            <a:off x="2454305" y="1941408"/>
            <a:ext cx="7433588" cy="3491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서울시 정책</a:t>
            </a:r>
            <a:r>
              <a:rPr lang="en-US" altLang="ko-KR" sz="1200" dirty="0">
                <a:solidFill>
                  <a:schemeClr val="tx1"/>
                </a:solidFill>
              </a:rPr>
              <a:t>(40)                               </a:t>
            </a:r>
            <a:r>
              <a:rPr lang="ko-KR" altLang="en-US" sz="1200" dirty="0">
                <a:solidFill>
                  <a:schemeClr val="tx1"/>
                </a:solidFill>
              </a:rPr>
              <a:t>경기도 정책</a:t>
            </a:r>
            <a:r>
              <a:rPr lang="en-US" altLang="ko-KR" sz="1200" dirty="0">
                <a:solidFill>
                  <a:schemeClr val="tx1"/>
                </a:solidFill>
              </a:rPr>
              <a:t>(50)</a:t>
            </a:r>
            <a:r>
              <a:rPr lang="ko-KR" altLang="en-US" sz="1200" dirty="0">
                <a:solidFill>
                  <a:schemeClr val="tx1"/>
                </a:solidFill>
              </a:rPr>
              <a:t>                           그 외 지역</a:t>
            </a:r>
            <a:r>
              <a:rPr lang="en-US" altLang="ko-KR" sz="1200" dirty="0">
                <a:solidFill>
                  <a:schemeClr val="tx1"/>
                </a:solidFill>
              </a:rPr>
              <a:t>(10)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8D648-30EB-6ECE-3C4D-BB0B915BADB3}"/>
              </a:ext>
            </a:extLst>
          </p:cNvPr>
          <p:cNvSpPr txBox="1"/>
          <p:nvPr/>
        </p:nvSpPr>
        <p:spPr>
          <a:xfrm>
            <a:off x="695400" y="1976577"/>
            <a:ext cx="1417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전체</a:t>
            </a:r>
            <a:r>
              <a:rPr lang="en-US" altLang="ko-KR" sz="1200" dirty="0"/>
              <a:t>(100)</a:t>
            </a:r>
            <a:endParaRPr lang="ko-KR" altLang="en-US" sz="1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A4EC09-3393-6F5C-562A-DFFB5B139F92}"/>
              </a:ext>
            </a:extLst>
          </p:cNvPr>
          <p:cNvCxnSpPr>
            <a:cxnSpLocks/>
          </p:cNvCxnSpPr>
          <p:nvPr/>
        </p:nvCxnSpPr>
        <p:spPr>
          <a:xfrm>
            <a:off x="28539" y="1952879"/>
            <a:ext cx="24069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A65064A-EE51-2B18-7030-EEF638DD0B03}"/>
              </a:ext>
            </a:extLst>
          </p:cNvPr>
          <p:cNvSpPr/>
          <p:nvPr/>
        </p:nvSpPr>
        <p:spPr>
          <a:xfrm>
            <a:off x="393310" y="2986258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35">
            <a:extLst>
              <a:ext uri="{FF2B5EF4-FFF2-40B4-BE49-F238E27FC236}">
                <a16:creationId xmlns:a16="http://schemas.microsoft.com/office/drawing/2014/main" id="{8D7811AD-166E-463F-1D6E-BD4973E7BCD7}"/>
              </a:ext>
            </a:extLst>
          </p:cNvPr>
          <p:cNvSpPr/>
          <p:nvPr/>
        </p:nvSpPr>
        <p:spPr>
          <a:xfrm>
            <a:off x="9120336" y="452002"/>
            <a:ext cx="720080" cy="2100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CD0418D-5B94-456A-F52C-6D275EED127D}"/>
              </a:ext>
            </a:extLst>
          </p:cNvPr>
          <p:cNvSpPr/>
          <p:nvPr/>
        </p:nvSpPr>
        <p:spPr>
          <a:xfrm>
            <a:off x="7367788" y="1275186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최대한 간결하고 귀여운 ai 캐릭터를 만들어줘. 배경은 밝은 하늘색이었으면 좋겠어. 이미지 1/4">
            <a:extLst>
              <a:ext uri="{FF2B5EF4-FFF2-40B4-BE49-F238E27FC236}">
                <a16:creationId xmlns:a16="http://schemas.microsoft.com/office/drawing/2014/main" id="{A19405BF-9206-9E06-9501-5CB31DF7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625233"/>
            <a:ext cx="494488" cy="4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최대한 간결하고 귀여운 ai 캐릭터를 만들어줘. 배경은 밝은 하늘색이었으면 좋겠어. 이미지 3/4">
            <a:extLst>
              <a:ext uri="{FF2B5EF4-FFF2-40B4-BE49-F238E27FC236}">
                <a16:creationId xmlns:a16="http://schemas.microsoft.com/office/drawing/2014/main" id="{7C69E127-D6B2-DF52-1C54-C32B425A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628" y="5862604"/>
            <a:ext cx="494006" cy="4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27">
            <a:extLst>
              <a:ext uri="{FF2B5EF4-FFF2-40B4-BE49-F238E27FC236}">
                <a16:creationId xmlns:a16="http://schemas.microsoft.com/office/drawing/2014/main" id="{5423415A-51B6-F087-E2D2-A57EA2D057D3}"/>
              </a:ext>
            </a:extLst>
          </p:cNvPr>
          <p:cNvGrpSpPr>
            <a:grpSpLocks/>
          </p:cNvGrpSpPr>
          <p:nvPr/>
        </p:nvGrpSpPr>
        <p:grpSpPr bwMode="auto">
          <a:xfrm>
            <a:off x="9727730" y="2473904"/>
            <a:ext cx="61257" cy="3911064"/>
            <a:chOff x="537459" y="1988838"/>
            <a:chExt cx="52788" cy="2644777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F56E63D-EC46-A152-7DF0-EC236A67544C}"/>
                </a:ext>
              </a:extLst>
            </p:cNvPr>
            <p:cNvCxnSpPr/>
            <p:nvPr/>
          </p:nvCxnSpPr>
          <p:spPr>
            <a:xfrm rot="5400000">
              <a:off x="-767636" y="3310316"/>
              <a:ext cx="2644777" cy="182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202050-D572-6BB0-DCAA-C58A3312070F}"/>
                </a:ext>
              </a:extLst>
            </p:cNvPr>
            <p:cNvSpPr/>
            <p:nvPr/>
          </p:nvSpPr>
          <p:spPr>
            <a:xfrm>
              <a:off x="537459" y="1988838"/>
              <a:ext cx="52788" cy="9814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ea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0DE4615D-4ABE-8923-9ACF-89440BFAF837}"/>
              </a:ext>
            </a:extLst>
          </p:cNvPr>
          <p:cNvSpPr/>
          <p:nvPr/>
        </p:nvSpPr>
        <p:spPr>
          <a:xfrm>
            <a:off x="9750" y="1802050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0731A6-4F0D-FB9B-0304-23C739D3ED57}"/>
              </a:ext>
            </a:extLst>
          </p:cNvPr>
          <p:cNvSpPr/>
          <p:nvPr/>
        </p:nvSpPr>
        <p:spPr>
          <a:xfrm>
            <a:off x="9587866" y="2386191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CEDAED-ED8A-D6B4-3D3E-DCEAEB0DF8FB}"/>
              </a:ext>
            </a:extLst>
          </p:cNvPr>
          <p:cNvSpPr/>
          <p:nvPr/>
        </p:nvSpPr>
        <p:spPr>
          <a:xfrm>
            <a:off x="4189597" y="6224718"/>
            <a:ext cx="1625847" cy="26617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/>
              </a:rPr>
              <a:t>이하 참고</a:t>
            </a:r>
            <a:endParaRPr lang="ko-KR" altLang="en-US" b="1" dirty="0">
              <a:solidFill>
                <a:srgbClr val="C00000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6BAD9C-52D0-5EB9-DAC9-5CDE03AC3325}"/>
              </a:ext>
            </a:extLst>
          </p:cNvPr>
          <p:cNvCxnSpPr>
            <a:cxnSpLocks/>
          </p:cNvCxnSpPr>
          <p:nvPr/>
        </p:nvCxnSpPr>
        <p:spPr>
          <a:xfrm>
            <a:off x="855822" y="6124801"/>
            <a:ext cx="8094025" cy="20847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2BA62772-CCB0-196E-E529-4FD0F86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 페이지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3F7356-6913-1697-7E82-D21334000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88AB484-6E70-F7C3-1450-FCC447855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Group 202">
            <a:extLst>
              <a:ext uri="{FF2B5EF4-FFF2-40B4-BE49-F238E27FC236}">
                <a16:creationId xmlns:a16="http://schemas.microsoft.com/office/drawing/2014/main" id="{694AB38B-82CD-AAF7-9C0C-2595F13D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70472"/>
              </p:ext>
            </p:extLst>
          </p:nvPr>
        </p:nvGraphicFramePr>
        <p:xfrm>
          <a:off x="9919488" y="274785"/>
          <a:ext cx="2253462" cy="2985082"/>
        </p:xfrm>
        <a:graphic>
          <a:graphicData uri="http://schemas.openxmlformats.org/drawingml/2006/table">
            <a:tbl>
              <a:tblPr/>
              <a:tblGrid>
                <a:gridCol w="27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+mn-ea"/>
                        </a:rPr>
                        <a:t>p8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+mn-ea"/>
                        </a:rPr>
                        <a:t> 페이지로 이동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P8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에서 입력한 프롬프트를 바로 질문</a:t>
                      </a:r>
                      <a:endParaRPr lang="en-US" altLang="ko-KR" sz="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질문에 대한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생성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메시지를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희미한 글씨로 보이기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9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3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18" name="Picture 2" descr="Fantastic blue sky">
            <a:extLst>
              <a:ext uri="{FF2B5EF4-FFF2-40B4-BE49-F238E27FC236}">
                <a16:creationId xmlns:a16="http://schemas.microsoft.com/office/drawing/2014/main" id="{7C34084C-BE6C-3B63-05BA-4A5C6FA1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" y="317260"/>
            <a:ext cx="9858613" cy="62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69975A4-46B2-C124-DE57-69D284C1EF0B}"/>
              </a:ext>
            </a:extLst>
          </p:cNvPr>
          <p:cNvSpPr/>
          <p:nvPr/>
        </p:nvSpPr>
        <p:spPr>
          <a:xfrm>
            <a:off x="29280" y="308371"/>
            <a:ext cx="9858613" cy="55588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76000">
                <a:schemeClr val="bg1">
                  <a:alpha val="39000"/>
                </a:schemeClr>
              </a:gs>
              <a:gs pos="51000">
                <a:schemeClr val="bg1">
                  <a:alpha val="0"/>
                </a:schemeClr>
              </a:gs>
              <a:gs pos="95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B32E1963-781E-0CC2-6CF0-282968DADDAD}"/>
              </a:ext>
            </a:extLst>
          </p:cNvPr>
          <p:cNvSpPr/>
          <p:nvPr/>
        </p:nvSpPr>
        <p:spPr>
          <a:xfrm>
            <a:off x="22659" y="307263"/>
            <a:ext cx="9865235" cy="623347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35">
            <a:extLst>
              <a:ext uri="{FF2B5EF4-FFF2-40B4-BE49-F238E27FC236}">
                <a16:creationId xmlns:a16="http://schemas.microsoft.com/office/drawing/2014/main" id="{8D7811AD-166E-463F-1D6E-BD4973E7BCD7}"/>
              </a:ext>
            </a:extLst>
          </p:cNvPr>
          <p:cNvSpPr/>
          <p:nvPr/>
        </p:nvSpPr>
        <p:spPr>
          <a:xfrm>
            <a:off x="9120336" y="452002"/>
            <a:ext cx="720080" cy="2100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8D089C-7895-FB01-2925-9BB784B3A98A}"/>
              </a:ext>
            </a:extLst>
          </p:cNvPr>
          <p:cNvSpPr/>
          <p:nvPr/>
        </p:nvSpPr>
        <p:spPr>
          <a:xfrm>
            <a:off x="164377" y="523027"/>
            <a:ext cx="1208347" cy="390126"/>
          </a:xfrm>
          <a:prstGeom prst="roundRect">
            <a:avLst/>
          </a:prstGeom>
          <a:solidFill>
            <a:srgbClr val="B4C7E7"/>
          </a:solidFill>
          <a:ln w="3175"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홈으로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DCBE44-6A18-BD3B-9D94-C7491357CE6B}"/>
              </a:ext>
            </a:extLst>
          </p:cNvPr>
          <p:cNvSpPr/>
          <p:nvPr/>
        </p:nvSpPr>
        <p:spPr>
          <a:xfrm>
            <a:off x="2807413" y="615093"/>
            <a:ext cx="5238407" cy="52341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필요한 정보만을 준비했어요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궁금하거나 찾고 싶은 청년정책은 저에게 </a:t>
            </a:r>
            <a:r>
              <a:rPr lang="ko-KR" altLang="en-US" sz="1400" b="1" dirty="0" err="1">
                <a:solidFill>
                  <a:schemeClr val="accent3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물어봐주세요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!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4E26F9-2E79-0A65-20C8-B3BD880091A4}"/>
              </a:ext>
            </a:extLst>
          </p:cNvPr>
          <p:cNvSpPr/>
          <p:nvPr/>
        </p:nvSpPr>
        <p:spPr>
          <a:xfrm>
            <a:off x="505009" y="1381468"/>
            <a:ext cx="9072270" cy="5024531"/>
          </a:xfrm>
          <a:prstGeom prst="roundRect">
            <a:avLst>
              <a:gd name="adj" fmla="val 6545"/>
            </a:avLst>
          </a:prstGeom>
          <a:solidFill>
            <a:schemeClr val="bg1">
              <a:alpha val="73000"/>
            </a:schemeClr>
          </a:solidFill>
          <a:ln w="3175"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C3E3B8A3-0417-B6F6-3136-07607BC0F7CD}"/>
              </a:ext>
            </a:extLst>
          </p:cNvPr>
          <p:cNvSpPr/>
          <p:nvPr/>
        </p:nvSpPr>
        <p:spPr>
          <a:xfrm>
            <a:off x="2578961" y="5916055"/>
            <a:ext cx="4968552" cy="326852"/>
          </a:xfrm>
          <a:prstGeom prst="roundRect">
            <a:avLst/>
          </a:prstGeom>
          <a:solidFill>
            <a:schemeClr val="bg1">
              <a:alpha val="73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메시지를 입력해주세요</a:t>
            </a:r>
          </a:p>
        </p:txBody>
      </p:sp>
      <p:pic>
        <p:nvPicPr>
          <p:cNvPr id="266" name="Picture 2" descr="검색 ">
            <a:extLst>
              <a:ext uri="{FF2B5EF4-FFF2-40B4-BE49-F238E27FC236}">
                <a16:creationId xmlns:a16="http://schemas.microsoft.com/office/drawing/2014/main" id="{084E62C6-7A6C-BFC1-3277-A41E5E3C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792" y="5979802"/>
            <a:ext cx="195442" cy="1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82302B52-6C4E-AD06-63CE-8ACD9554F23F}"/>
              </a:ext>
            </a:extLst>
          </p:cNvPr>
          <p:cNvSpPr/>
          <p:nvPr/>
        </p:nvSpPr>
        <p:spPr>
          <a:xfrm>
            <a:off x="1124204" y="2584765"/>
            <a:ext cx="6820399" cy="828146"/>
          </a:xfrm>
          <a:prstGeom prst="wedgeEllipseCallout">
            <a:avLst>
              <a:gd name="adj1" fmla="val -58392"/>
              <a:gd name="adj2" fmla="val 541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139F7A93-6524-EB2A-C026-2850D5034693}"/>
              </a:ext>
            </a:extLst>
          </p:cNvPr>
          <p:cNvSpPr/>
          <p:nvPr/>
        </p:nvSpPr>
        <p:spPr>
          <a:xfrm>
            <a:off x="5137743" y="1619547"/>
            <a:ext cx="4160975" cy="741337"/>
          </a:xfrm>
          <a:prstGeom prst="wedgeEllipseCallout">
            <a:avLst>
              <a:gd name="adj1" fmla="val 49446"/>
              <a:gd name="adj2" fmla="val 5813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청년 월세 지원 프로그램에 대해 알려줘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E4720B-AC62-8E65-C3BA-391274A43567}"/>
              </a:ext>
            </a:extLst>
          </p:cNvPr>
          <p:cNvSpPr/>
          <p:nvPr/>
        </p:nvSpPr>
        <p:spPr>
          <a:xfrm>
            <a:off x="123360" y="442990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AFF7220-9F33-DA74-A165-8231AD4E4F57}"/>
              </a:ext>
            </a:extLst>
          </p:cNvPr>
          <p:cNvSpPr/>
          <p:nvPr/>
        </p:nvSpPr>
        <p:spPr>
          <a:xfrm>
            <a:off x="5516719" y="1655724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7C808A-07D3-4572-2208-D0BD900C5514}"/>
              </a:ext>
            </a:extLst>
          </p:cNvPr>
          <p:cNvSpPr/>
          <p:nvPr/>
        </p:nvSpPr>
        <p:spPr>
          <a:xfrm>
            <a:off x="2503999" y="5826055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C0B5AB-3130-4FFA-95EF-3D741DD7888D}"/>
              </a:ext>
            </a:extLst>
          </p:cNvPr>
          <p:cNvSpPr/>
          <p:nvPr/>
        </p:nvSpPr>
        <p:spPr>
          <a:xfrm>
            <a:off x="1586531" y="2584764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E4958F7-4CC3-B4DC-66FD-D879D3142F19}"/>
              </a:ext>
            </a:extLst>
          </p:cNvPr>
          <p:cNvSpPr/>
          <p:nvPr/>
        </p:nvSpPr>
        <p:spPr>
          <a:xfrm>
            <a:off x="10237001" y="963444"/>
            <a:ext cx="106731" cy="11622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Picture 4" descr="최대한 간결하고 귀여운 ai 캐릭터를 만들어줘. 배경은 밝은 하늘색이었으면 좋겠어. 이미지 1/4">
            <a:extLst>
              <a:ext uri="{FF2B5EF4-FFF2-40B4-BE49-F238E27FC236}">
                <a16:creationId xmlns:a16="http://schemas.microsoft.com/office/drawing/2014/main" id="{8AFC14A2-3645-41D6-B37A-9DD05826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625233"/>
            <a:ext cx="494488" cy="4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C49701F-695B-281B-8B60-6786F1A5F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34" y="2739583"/>
            <a:ext cx="5343767" cy="5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>
              <a:lumMod val="50000"/>
            </a:schemeClr>
          </a:solidFill>
          <a:prstDash val="solid"/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E0658F3A69C5E439E66027859FA1DA3" ma:contentTypeVersion="8" ma:contentTypeDescription="새 문서를 만듭니다." ma:contentTypeScope="" ma:versionID="83b31ae514110c96eb9c3ff81b5bc59a">
  <xsd:schema xmlns:xsd="http://www.w3.org/2001/XMLSchema" xmlns:xs="http://www.w3.org/2001/XMLSchema" xmlns:p="http://schemas.microsoft.com/office/2006/metadata/properties" xmlns:ns2="0ba68918-fb02-484b-ab1e-5a1b3c6761a1" targetNamespace="http://schemas.microsoft.com/office/2006/metadata/properties" ma:root="true" ma:fieldsID="862a2fd32e7b4827ebdb71be98dda31a" ns2:_="">
    <xsd:import namespace="0ba68918-fb02-484b-ab1e-5a1b3c6761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68918-fb02-484b-ab1e-5a1b3c6761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B6DCC-2234-495D-977A-3FA4336B45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984DA0-1645-4FDE-8E0A-939527BF7787}">
  <ds:schemaRefs>
    <ds:schemaRef ds:uri="7e8241bd-e376-47ac-a964-5b65a15c24d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B26987-AD55-4589-A918-D6E98B4BA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68918-fb02-484b-ab1e-5a1b3c6761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931</Words>
  <Application>Microsoft Office PowerPoint</Application>
  <PresentationFormat>와이드스크린</PresentationFormat>
  <Paragraphs>394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IA</vt:lpstr>
      <vt:lpstr>PowerPoint 프레젠테이션</vt:lpstr>
      <vt:lpstr>메인 페이지</vt:lpstr>
      <vt:lpstr>대화 페이지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예건</dc:creator>
  <cp:lastModifiedBy>예건 서</cp:lastModifiedBy>
  <cp:revision>35</cp:revision>
  <dcterms:created xsi:type="dcterms:W3CDTF">2016-07-14T09:25:05Z</dcterms:created>
  <dcterms:modified xsi:type="dcterms:W3CDTF">2024-08-23T06:52:56Z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0x0101005E0658F3A69C5E439E66027859FA1DA3</vt:lpwstr>
  </property>
  <property fmtid="{D5CDD505-2E9C-101B-9397-08002B2CF9AE}" pid="3" name="MediaServiceImageTags">
    <vt:lpwstr/>
  </property>
</Properties>
</file>