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17" r:id="rId3"/>
    <p:sldId id="318" r:id="rId4"/>
    <p:sldId id="337" r:id="rId5"/>
    <p:sldId id="339" r:id="rId6"/>
    <p:sldId id="319" r:id="rId7"/>
    <p:sldId id="320" r:id="rId8"/>
    <p:sldId id="321" r:id="rId9"/>
    <p:sldId id="323" r:id="rId10"/>
    <p:sldId id="325" r:id="rId11"/>
    <p:sldId id="326" r:id="rId12"/>
    <p:sldId id="328" r:id="rId13"/>
    <p:sldId id="330" r:id="rId14"/>
    <p:sldId id="332" r:id="rId15"/>
    <p:sldId id="342" r:id="rId16"/>
    <p:sldId id="333" r:id="rId17"/>
    <p:sldId id="334" r:id="rId18"/>
    <p:sldId id="335" r:id="rId19"/>
    <p:sldId id="343" r:id="rId20"/>
    <p:sldId id="336" r:id="rId21"/>
    <p:sldId id="338" r:id="rId22"/>
    <p:sldId id="260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pos="5637" userDrawn="1">
          <p15:clr>
            <a:srgbClr val="A4A3A4"/>
          </p15:clr>
        </p15:guide>
        <p15:guide id="5" orient="horz" pos="347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106-010" initials="2" lastIdx="1" clrIdx="0">
    <p:extLst>
      <p:ext uri="{19B8F6BF-5375-455C-9EA6-DF929625EA0E}">
        <p15:presenceInfo xmlns:p15="http://schemas.microsoft.com/office/powerpoint/2012/main" userId="2106-0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06D"/>
    <a:srgbClr val="1DBAD9"/>
    <a:srgbClr val="F2F2F2"/>
    <a:srgbClr val="E71180"/>
    <a:srgbClr val="63616B"/>
    <a:srgbClr val="15C3E0"/>
    <a:srgbClr val="DC1388"/>
    <a:srgbClr val="EB5175"/>
    <a:srgbClr val="3E3D43"/>
    <a:srgbClr val="E71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4DBCA-225B-40AE-BA8B-7F71B76F7DAD}" v="379" dt="2021-12-16T04:26:43.748"/>
    <p1510:client id="{451F7807-733F-4C5D-8ABC-B9905BEE0ABD}" v="69" dt="2021-12-16T05:37:28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0" y="582"/>
      </p:cViewPr>
      <p:guideLst>
        <p:guide orient="horz" pos="1253"/>
        <p:guide pos="3120"/>
        <p:guide pos="603"/>
        <p:guide pos="5637"/>
        <p:guide orient="horz" pos="34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g eunho" userId="b8e670db95239a51" providerId="LiveId" clId="{451F7807-733F-4C5D-8ABC-B9905BEE0ABD}"/>
    <pc:docChg chg="undo custSel addSld delSld modSld sldOrd">
      <pc:chgData name="Bang eunho" userId="b8e670db95239a51" providerId="LiveId" clId="{451F7807-733F-4C5D-8ABC-B9905BEE0ABD}" dt="2021-12-16T05:37:41.807" v="994" actId="1076"/>
      <pc:docMkLst>
        <pc:docMk/>
      </pc:docMkLst>
      <pc:sldChg chg="modSp mod">
        <pc:chgData name="Bang eunho" userId="b8e670db95239a51" providerId="LiveId" clId="{451F7807-733F-4C5D-8ABC-B9905BEE0ABD}" dt="2021-12-16T05:01:48.042" v="118" actId="20577"/>
        <pc:sldMkLst>
          <pc:docMk/>
          <pc:sldMk cId="4064500434" sldId="256"/>
        </pc:sldMkLst>
        <pc:spChg chg="mod">
          <ac:chgData name="Bang eunho" userId="b8e670db95239a51" providerId="LiveId" clId="{451F7807-733F-4C5D-8ABC-B9905BEE0ABD}" dt="2021-12-16T05:01:48.042" v="118" actId="20577"/>
          <ac:spMkLst>
            <pc:docMk/>
            <pc:sldMk cId="4064500434" sldId="256"/>
            <ac:spMk id="5" creationId="{00000000-0000-0000-0000-000000000000}"/>
          </ac:spMkLst>
        </pc:spChg>
      </pc:sldChg>
      <pc:sldChg chg="addSp delSp modSp mod">
        <pc:chgData name="Bang eunho" userId="b8e670db95239a51" providerId="LiveId" clId="{451F7807-733F-4C5D-8ABC-B9905BEE0ABD}" dt="2021-12-16T05:36:22.933" v="973" actId="1076"/>
        <pc:sldMkLst>
          <pc:docMk/>
          <pc:sldMk cId="1924857250" sldId="323"/>
        </pc:sldMkLst>
        <pc:spChg chg="del">
          <ac:chgData name="Bang eunho" userId="b8e670db95239a51" providerId="LiveId" clId="{451F7807-733F-4C5D-8ABC-B9905BEE0ABD}" dt="2021-12-16T05:32:26.186" v="940" actId="21"/>
          <ac:spMkLst>
            <pc:docMk/>
            <pc:sldMk cId="1924857250" sldId="323"/>
            <ac:spMk id="6" creationId="{71699306-55DB-4ACA-A753-E011CF327C73}"/>
          </ac:spMkLst>
        </pc:spChg>
        <pc:spChg chg="del">
          <ac:chgData name="Bang eunho" userId="b8e670db95239a51" providerId="LiveId" clId="{451F7807-733F-4C5D-8ABC-B9905BEE0ABD}" dt="2021-12-16T05:32:24.692" v="939" actId="21"/>
          <ac:spMkLst>
            <pc:docMk/>
            <pc:sldMk cId="1924857250" sldId="323"/>
            <ac:spMk id="8" creationId="{0ACBEA2B-01FA-41E1-AD05-C28D3B555B8E}"/>
          </ac:spMkLst>
        </pc:spChg>
        <pc:picChg chg="add mod ord">
          <ac:chgData name="Bang eunho" userId="b8e670db95239a51" providerId="LiveId" clId="{451F7807-733F-4C5D-8ABC-B9905BEE0ABD}" dt="2021-12-16T05:33:50.021" v="964" actId="1076"/>
          <ac:picMkLst>
            <pc:docMk/>
            <pc:sldMk cId="1924857250" sldId="323"/>
            <ac:picMk id="4" creationId="{9F3B7D82-D570-45F9-9C27-A0C4DAD760AD}"/>
          </ac:picMkLst>
        </pc:picChg>
        <pc:picChg chg="add mod">
          <ac:chgData name="Bang eunho" userId="b8e670db95239a51" providerId="LiveId" clId="{451F7807-733F-4C5D-8ABC-B9905BEE0ABD}" dt="2021-12-16T05:33:27.195" v="954" actId="14100"/>
          <ac:picMkLst>
            <pc:docMk/>
            <pc:sldMk cId="1924857250" sldId="323"/>
            <ac:picMk id="7" creationId="{0B18FCA9-34C2-4B6A-96D8-34D2F59483F3}"/>
          </ac:picMkLst>
        </pc:picChg>
        <pc:picChg chg="add mod">
          <ac:chgData name="Bang eunho" userId="b8e670db95239a51" providerId="LiveId" clId="{451F7807-733F-4C5D-8ABC-B9905BEE0ABD}" dt="2021-12-16T05:33:39.839" v="960" actId="1076"/>
          <ac:picMkLst>
            <pc:docMk/>
            <pc:sldMk cId="1924857250" sldId="323"/>
            <ac:picMk id="10" creationId="{718E72B5-AFF7-406F-8CEF-A19855E6AA51}"/>
          </ac:picMkLst>
        </pc:picChg>
        <pc:picChg chg="add mod">
          <ac:chgData name="Bang eunho" userId="b8e670db95239a51" providerId="LiveId" clId="{451F7807-733F-4C5D-8ABC-B9905BEE0ABD}" dt="2021-12-16T05:36:04.657" v="966" actId="1076"/>
          <ac:picMkLst>
            <pc:docMk/>
            <pc:sldMk cId="1924857250" sldId="323"/>
            <ac:picMk id="12" creationId="{44A6502E-D3FE-43C9-970B-2EA7D115F699}"/>
          </ac:picMkLst>
        </pc:picChg>
        <pc:picChg chg="add mod">
          <ac:chgData name="Bang eunho" userId="b8e670db95239a51" providerId="LiveId" clId="{451F7807-733F-4C5D-8ABC-B9905BEE0ABD}" dt="2021-12-16T05:36:22.933" v="973" actId="1076"/>
          <ac:picMkLst>
            <pc:docMk/>
            <pc:sldMk cId="1924857250" sldId="323"/>
            <ac:picMk id="14" creationId="{88A31FD3-E8F3-4208-8209-3FFFBAC238F4}"/>
          </ac:picMkLst>
        </pc:picChg>
      </pc:sldChg>
      <pc:sldChg chg="modSp mod">
        <pc:chgData name="Bang eunho" userId="b8e670db95239a51" providerId="LiveId" clId="{451F7807-733F-4C5D-8ABC-B9905BEE0ABD}" dt="2021-12-16T05:10:34.496" v="361" actId="1076"/>
        <pc:sldMkLst>
          <pc:docMk/>
          <pc:sldMk cId="3308224793" sldId="332"/>
        </pc:sldMkLst>
        <pc:grpChg chg="mod">
          <ac:chgData name="Bang eunho" userId="b8e670db95239a51" providerId="LiveId" clId="{451F7807-733F-4C5D-8ABC-B9905BEE0ABD}" dt="2021-12-16T05:10:34.496" v="361" actId="1076"/>
          <ac:grpSpMkLst>
            <pc:docMk/>
            <pc:sldMk cId="3308224793" sldId="332"/>
            <ac:grpSpMk id="2" creationId="{18C79AED-88A6-4826-BAB0-D5E00A731AAB}"/>
          </ac:grpSpMkLst>
        </pc:grpChg>
      </pc:sldChg>
      <pc:sldChg chg="addSp delSp modSp mod">
        <pc:chgData name="Bang eunho" userId="b8e670db95239a51" providerId="LiveId" clId="{451F7807-733F-4C5D-8ABC-B9905BEE0ABD}" dt="2021-12-16T05:19:21.338" v="571" actId="1076"/>
        <pc:sldMkLst>
          <pc:docMk/>
          <pc:sldMk cId="3596159011" sldId="333"/>
        </pc:sldMkLst>
        <pc:spChg chg="mod">
          <ac:chgData name="Bang eunho" userId="b8e670db95239a51" providerId="LiveId" clId="{451F7807-733F-4C5D-8ABC-B9905BEE0ABD}" dt="2021-12-16T05:17:26.415" v="449" actId="20577"/>
          <ac:spMkLst>
            <pc:docMk/>
            <pc:sldMk cId="3596159011" sldId="333"/>
            <ac:spMk id="4" creationId="{5906F116-E123-4A36-96DF-89172D42C77D}"/>
          </ac:spMkLst>
        </pc:spChg>
        <pc:spChg chg="mod">
          <ac:chgData name="Bang eunho" userId="b8e670db95239a51" providerId="LiveId" clId="{451F7807-733F-4C5D-8ABC-B9905BEE0ABD}" dt="2021-12-16T05:19:21.338" v="571" actId="1076"/>
          <ac:spMkLst>
            <pc:docMk/>
            <pc:sldMk cId="3596159011" sldId="333"/>
            <ac:spMk id="5" creationId="{1D7F6A20-3A87-4389-B14D-5210E0D6DD93}"/>
          </ac:spMkLst>
        </pc:spChg>
        <pc:spChg chg="del">
          <ac:chgData name="Bang eunho" userId="b8e670db95239a51" providerId="LiveId" clId="{451F7807-733F-4C5D-8ABC-B9905BEE0ABD}" dt="2021-12-16T05:17:36.944" v="450" actId="21"/>
          <ac:spMkLst>
            <pc:docMk/>
            <pc:sldMk cId="3596159011" sldId="333"/>
            <ac:spMk id="6" creationId="{71699306-55DB-4ACA-A753-E011CF327C73}"/>
          </ac:spMkLst>
        </pc:spChg>
        <pc:spChg chg="add mod">
          <ac:chgData name="Bang eunho" userId="b8e670db95239a51" providerId="LiveId" clId="{451F7807-733F-4C5D-8ABC-B9905BEE0ABD}" dt="2021-12-16T05:19:17.926" v="570" actId="14100"/>
          <ac:spMkLst>
            <pc:docMk/>
            <pc:sldMk cId="3596159011" sldId="333"/>
            <ac:spMk id="8" creationId="{519879F8-3E36-4FEA-A075-0850EA6370E5}"/>
          </ac:spMkLst>
        </pc:spChg>
      </pc:sldChg>
      <pc:sldChg chg="modSp mod">
        <pc:chgData name="Bang eunho" userId="b8e670db95239a51" providerId="LiveId" clId="{451F7807-733F-4C5D-8ABC-B9905BEE0ABD}" dt="2021-12-16T05:14:12.405" v="372" actId="27636"/>
        <pc:sldMkLst>
          <pc:docMk/>
          <pc:sldMk cId="3390923004" sldId="338"/>
        </pc:sldMkLst>
        <pc:spChg chg="mod">
          <ac:chgData name="Bang eunho" userId="b8e670db95239a51" providerId="LiveId" clId="{451F7807-733F-4C5D-8ABC-B9905BEE0ABD}" dt="2021-12-16T05:14:12.405" v="372" actId="27636"/>
          <ac:spMkLst>
            <pc:docMk/>
            <pc:sldMk cId="3390923004" sldId="338"/>
            <ac:spMk id="5" creationId="{083AB57A-1AFA-4547-936F-86AC02F54C0E}"/>
          </ac:spMkLst>
        </pc:spChg>
      </pc:sldChg>
      <pc:sldChg chg="modSp mod">
        <pc:chgData name="Bang eunho" userId="b8e670db95239a51" providerId="LiveId" clId="{451F7807-733F-4C5D-8ABC-B9905BEE0ABD}" dt="2021-12-16T05:06:37.054" v="356" actId="1076"/>
        <pc:sldMkLst>
          <pc:docMk/>
          <pc:sldMk cId="1253494129" sldId="339"/>
        </pc:sldMkLst>
        <pc:spChg chg="mod">
          <ac:chgData name="Bang eunho" userId="b8e670db95239a51" providerId="LiveId" clId="{451F7807-733F-4C5D-8ABC-B9905BEE0ABD}" dt="2021-12-16T05:06:23.264" v="353" actId="20577"/>
          <ac:spMkLst>
            <pc:docMk/>
            <pc:sldMk cId="1253494129" sldId="339"/>
            <ac:spMk id="8" creationId="{0ACBEA2B-01FA-41E1-AD05-C28D3B555B8E}"/>
          </ac:spMkLst>
        </pc:spChg>
        <pc:spChg chg="mod">
          <ac:chgData name="Bang eunho" userId="b8e670db95239a51" providerId="LiveId" clId="{451F7807-733F-4C5D-8ABC-B9905BEE0ABD}" dt="2021-12-16T05:06:37.054" v="356" actId="1076"/>
          <ac:spMkLst>
            <pc:docMk/>
            <pc:sldMk cId="1253494129" sldId="339"/>
            <ac:spMk id="10" creationId="{0770DA4D-D9E9-4ACD-A239-C7D0C2D38329}"/>
          </ac:spMkLst>
        </pc:spChg>
      </pc:sldChg>
      <pc:sldChg chg="del">
        <pc:chgData name="Bang eunho" userId="b8e670db95239a51" providerId="LiveId" clId="{451F7807-733F-4C5D-8ABC-B9905BEE0ABD}" dt="2021-12-16T05:16:10.458" v="392" actId="2696"/>
        <pc:sldMkLst>
          <pc:docMk/>
          <pc:sldMk cId="3813089980" sldId="340"/>
        </pc:sldMkLst>
      </pc:sldChg>
      <pc:sldChg chg="del">
        <pc:chgData name="Bang eunho" userId="b8e670db95239a51" providerId="LiveId" clId="{451F7807-733F-4C5D-8ABC-B9905BEE0ABD}" dt="2021-12-16T05:16:11.731" v="393" actId="2696"/>
        <pc:sldMkLst>
          <pc:docMk/>
          <pc:sldMk cId="3542678555" sldId="341"/>
        </pc:sldMkLst>
      </pc:sldChg>
      <pc:sldChg chg="modSp mod">
        <pc:chgData name="Bang eunho" userId="b8e670db95239a51" providerId="LiveId" clId="{451F7807-733F-4C5D-8ABC-B9905BEE0ABD}" dt="2021-12-16T05:16:08.260" v="391"/>
        <pc:sldMkLst>
          <pc:docMk/>
          <pc:sldMk cId="2136950883" sldId="342"/>
        </pc:sldMkLst>
        <pc:spChg chg="mod">
          <ac:chgData name="Bang eunho" userId="b8e670db95239a51" providerId="LiveId" clId="{451F7807-733F-4C5D-8ABC-B9905BEE0ABD}" dt="2021-12-16T05:16:08.260" v="391"/>
          <ac:spMkLst>
            <pc:docMk/>
            <pc:sldMk cId="2136950883" sldId="342"/>
            <ac:spMk id="2" creationId="{E280E73A-75EA-4121-90D5-DB83FD6110A7}"/>
          </ac:spMkLst>
        </pc:spChg>
      </pc:sldChg>
      <pc:sldChg chg="addSp delSp modSp add mod ord">
        <pc:chgData name="Bang eunho" userId="b8e670db95239a51" providerId="LiveId" clId="{451F7807-733F-4C5D-8ABC-B9905BEE0ABD}" dt="2021-12-16T05:37:41.807" v="994" actId="1076"/>
        <pc:sldMkLst>
          <pc:docMk/>
          <pc:sldMk cId="3817867423" sldId="343"/>
        </pc:sldMkLst>
        <pc:spChg chg="mod">
          <ac:chgData name="Bang eunho" userId="b8e670db95239a51" providerId="LiveId" clId="{451F7807-733F-4C5D-8ABC-B9905BEE0ABD}" dt="2021-12-16T05:23:56.088" v="614"/>
          <ac:spMkLst>
            <pc:docMk/>
            <pc:sldMk cId="3817867423" sldId="343"/>
            <ac:spMk id="3" creationId="{00000000-0000-0000-0000-000000000000}"/>
          </ac:spMkLst>
        </pc:spChg>
        <pc:spChg chg="del">
          <ac:chgData name="Bang eunho" userId="b8e670db95239a51" providerId="LiveId" clId="{451F7807-733F-4C5D-8ABC-B9905BEE0ABD}" dt="2021-12-16T05:23:59.059" v="615" actId="21"/>
          <ac:spMkLst>
            <pc:docMk/>
            <pc:sldMk cId="3817867423" sldId="343"/>
            <ac:spMk id="6" creationId="{71699306-55DB-4ACA-A753-E011CF327C73}"/>
          </ac:spMkLst>
        </pc:spChg>
        <pc:spChg chg="del">
          <ac:chgData name="Bang eunho" userId="b8e670db95239a51" providerId="LiveId" clId="{451F7807-733F-4C5D-8ABC-B9905BEE0ABD}" dt="2021-12-16T05:20:47.601" v="581" actId="21"/>
          <ac:spMkLst>
            <pc:docMk/>
            <pc:sldMk cId="3817867423" sldId="343"/>
            <ac:spMk id="13" creationId="{0A326BD5-E341-4909-958F-B613E2F2E88C}"/>
          </ac:spMkLst>
        </pc:spChg>
        <pc:spChg chg="add mod">
          <ac:chgData name="Bang eunho" userId="b8e670db95239a51" providerId="LiveId" clId="{451F7807-733F-4C5D-8ABC-B9905BEE0ABD}" dt="2021-12-16T05:37:41.807" v="994" actId="1076"/>
          <ac:spMkLst>
            <pc:docMk/>
            <pc:sldMk cId="3817867423" sldId="343"/>
            <ac:spMk id="17" creationId="{071C51C0-C409-4DC9-8670-135B6B7ABCD1}"/>
          </ac:spMkLst>
        </pc:spChg>
        <pc:picChg chg="del">
          <ac:chgData name="Bang eunho" userId="b8e670db95239a51" providerId="LiveId" clId="{451F7807-733F-4C5D-8ABC-B9905BEE0ABD}" dt="2021-12-16T05:20:45.963" v="579" actId="21"/>
          <ac:picMkLst>
            <pc:docMk/>
            <pc:sldMk cId="3817867423" sldId="343"/>
            <ac:picMk id="4" creationId="{558FE6D7-A20C-4F1E-B599-445903E2087F}"/>
          </ac:picMkLst>
        </pc:picChg>
        <pc:picChg chg="add mod">
          <ac:chgData name="Bang eunho" userId="b8e670db95239a51" providerId="LiveId" clId="{451F7807-733F-4C5D-8ABC-B9905BEE0ABD}" dt="2021-12-16T05:27:40.757" v="629" actId="1076"/>
          <ac:picMkLst>
            <pc:docMk/>
            <pc:sldMk cId="3817867423" sldId="343"/>
            <ac:picMk id="5" creationId="{47080C00-8E95-48D7-AF5C-188413D18D73}"/>
          </ac:picMkLst>
        </pc:picChg>
        <pc:picChg chg="del">
          <ac:chgData name="Bang eunho" userId="b8e670db95239a51" providerId="LiveId" clId="{451F7807-733F-4C5D-8ABC-B9905BEE0ABD}" dt="2021-12-16T05:20:45.246" v="578" actId="21"/>
          <ac:picMkLst>
            <pc:docMk/>
            <pc:sldMk cId="3817867423" sldId="343"/>
            <ac:picMk id="7" creationId="{A1C966DB-BEE8-4982-9CA3-EC60DF7E6F63}"/>
          </ac:picMkLst>
        </pc:picChg>
        <pc:picChg chg="add del mod">
          <ac:chgData name="Bang eunho" userId="b8e670db95239a51" providerId="LiveId" clId="{451F7807-733F-4C5D-8ABC-B9905BEE0ABD}" dt="2021-12-16T05:24:46.026" v="623" actId="21"/>
          <ac:picMkLst>
            <pc:docMk/>
            <pc:sldMk cId="3817867423" sldId="343"/>
            <ac:picMk id="9" creationId="{711FDA70-2798-4382-9237-69CDBCF59D0E}"/>
          </ac:picMkLst>
        </pc:picChg>
        <pc:picChg chg="del">
          <ac:chgData name="Bang eunho" userId="b8e670db95239a51" providerId="LiveId" clId="{451F7807-733F-4C5D-8ABC-B9905BEE0ABD}" dt="2021-12-16T05:20:44.253" v="577" actId="21"/>
          <ac:picMkLst>
            <pc:docMk/>
            <pc:sldMk cId="3817867423" sldId="343"/>
            <ac:picMk id="10" creationId="{1BF62394-647A-45F4-8CCE-8A87C06B683E}"/>
          </ac:picMkLst>
        </pc:picChg>
        <pc:picChg chg="del">
          <ac:chgData name="Bang eunho" userId="b8e670db95239a51" providerId="LiveId" clId="{451F7807-733F-4C5D-8ABC-B9905BEE0ABD}" dt="2021-12-16T05:20:46.654" v="580" actId="21"/>
          <ac:picMkLst>
            <pc:docMk/>
            <pc:sldMk cId="3817867423" sldId="343"/>
            <ac:picMk id="12" creationId="{A3E74FE2-C8F7-4816-A481-196C2D19E6BE}"/>
          </ac:picMkLst>
        </pc:picChg>
        <pc:picChg chg="add mod">
          <ac:chgData name="Bang eunho" userId="b8e670db95239a51" providerId="LiveId" clId="{451F7807-733F-4C5D-8ABC-B9905BEE0ABD}" dt="2021-12-16T05:27:45.671" v="630" actId="1076"/>
          <ac:picMkLst>
            <pc:docMk/>
            <pc:sldMk cId="3817867423" sldId="343"/>
            <ac:picMk id="14" creationId="{29E0DB66-99A7-4F88-9958-B07263C84B17}"/>
          </ac:picMkLst>
        </pc:picChg>
        <pc:picChg chg="add mod">
          <ac:chgData name="Bang eunho" userId="b8e670db95239a51" providerId="LiveId" clId="{451F7807-733F-4C5D-8ABC-B9905BEE0ABD}" dt="2021-12-16T05:37:36.609" v="993" actId="1076"/>
          <ac:picMkLst>
            <pc:docMk/>
            <pc:sldMk cId="3817867423" sldId="343"/>
            <ac:picMk id="16" creationId="{75DD7193-28B3-4750-960E-4FC4383D54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9283E-979E-404D-B318-2A27E6D0853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DB025-A15D-47B8-A2B7-93EBF899F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62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3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6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3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9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50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1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45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04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1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3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7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6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2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9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5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67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16100" y="1574800"/>
            <a:ext cx="2184400" cy="50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514600" y="2362200"/>
            <a:ext cx="2184400" cy="50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75036" y="19902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endParaRPr lang="en-US" altLang="ko-KR" sz="2800" b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839742" y="241981"/>
            <a:ext cx="8848725" cy="5238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185"/>
              </a:spcBef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202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95700" y="3476625"/>
            <a:ext cx="5629275" cy="447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6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7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806D-702A-446F-858E-D1FD8A86D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0142-2EF6-4CDA-824A-36B42A5C0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9129" y="3459510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10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폐암 원인 추론</a:t>
            </a:r>
            <a:endParaRPr lang="en-US" altLang="ko-KR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5106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5424" y="4932382"/>
            <a:ext cx="12330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10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 원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 은호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 송이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지성</a:t>
            </a:r>
          </a:p>
        </p:txBody>
      </p:sp>
    </p:spTree>
    <p:extLst>
      <p:ext uri="{BB962C8B-B14F-4D97-AF65-F5344CB8AC3E}">
        <p14:creationId xmlns:p14="http://schemas.microsoft.com/office/powerpoint/2010/main" val="406450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음주 여부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699306-55DB-4ACA-A753-E011CF327C73}"/>
              </a:ext>
            </a:extLst>
          </p:cNvPr>
          <p:cNvSpPr txBox="1">
            <a:spLocks/>
          </p:cNvSpPr>
          <p:nvPr/>
        </p:nvSpPr>
        <p:spPr>
          <a:xfrm>
            <a:off x="528637" y="1045675"/>
            <a:ext cx="884872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1) </a:t>
            </a:r>
            <a:r>
              <a:rPr lang="ko-KR" altLang="en-US" sz="2000" dirty="0"/>
              <a:t>흡연 여부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F933F9-873A-48AA-9766-AC963801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770155"/>
            <a:ext cx="4143952" cy="866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4400AA-9C1A-4289-927F-90F2AD56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6" y="2858775"/>
            <a:ext cx="4143953" cy="136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237754-155E-4F2E-8551-BBE770541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6" y="4442854"/>
            <a:ext cx="4143952" cy="1975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769409-EB62-4D02-BE41-55315AA0D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583" y="1770155"/>
            <a:ext cx="4972744" cy="46297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45704-1183-4DFF-BBD3-4CF9112E9046}"/>
              </a:ext>
            </a:extLst>
          </p:cNvPr>
          <p:cNvSpPr/>
          <p:nvPr/>
        </p:nvSpPr>
        <p:spPr>
          <a:xfrm>
            <a:off x="7469746" y="1953613"/>
            <a:ext cx="2333223" cy="35923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algn="l" latinLnBrk="0"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ko-KR" altLang="en-US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6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흡연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음주 여부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699306-55DB-4ACA-A753-E011CF327C73}"/>
              </a:ext>
            </a:extLst>
          </p:cNvPr>
          <p:cNvSpPr txBox="1">
            <a:spLocks/>
          </p:cNvSpPr>
          <p:nvPr/>
        </p:nvSpPr>
        <p:spPr>
          <a:xfrm>
            <a:off x="528637" y="1045675"/>
            <a:ext cx="884872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2) </a:t>
            </a:r>
            <a:r>
              <a:rPr lang="ko-KR" altLang="en-US" sz="2000" dirty="0"/>
              <a:t>음주 여부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7D45-7C44-4F73-9B53-6E0084E9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9" y="1713705"/>
            <a:ext cx="4238819" cy="839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4D22FD-65C0-4DCC-93A9-49083F3D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08" y="2936922"/>
            <a:ext cx="4238820" cy="1476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F0B09D-2C68-4919-B4D1-D0A1AEE52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08" y="4797674"/>
            <a:ext cx="4238818" cy="16861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BB5F04-7819-4B25-BB8E-2B1A26412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067" y="1713705"/>
            <a:ext cx="5029902" cy="47701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FD405C-1230-48B5-B4B4-37BC253849D3}"/>
              </a:ext>
            </a:extLst>
          </p:cNvPr>
          <p:cNvSpPr/>
          <p:nvPr/>
        </p:nvSpPr>
        <p:spPr>
          <a:xfrm>
            <a:off x="7469746" y="1953613"/>
            <a:ext cx="2333223" cy="35923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algn="l" latinLnBrk="0"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ko-KR" altLang="en-US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78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질병과 선형회귀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(OLS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699306-55DB-4ACA-A753-E011CF327C73}"/>
              </a:ext>
            </a:extLst>
          </p:cNvPr>
          <p:cNvSpPr txBox="1">
            <a:spLocks/>
          </p:cNvSpPr>
          <p:nvPr/>
        </p:nvSpPr>
        <p:spPr>
          <a:xfrm>
            <a:off x="5289862" y="1198075"/>
            <a:ext cx="1300163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2) </a:t>
            </a:r>
            <a:r>
              <a:rPr lang="ko-KR" altLang="en-US" sz="2000" dirty="0"/>
              <a:t>간질환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CC9849-D6CC-45C9-A300-1AA13340D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836332"/>
            <a:ext cx="4238035" cy="41724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9FA5E4-E959-44D0-9297-762C7F41CC35}"/>
              </a:ext>
            </a:extLst>
          </p:cNvPr>
          <p:cNvSpPr/>
          <p:nvPr/>
        </p:nvSpPr>
        <p:spPr>
          <a:xfrm>
            <a:off x="6368143" y="1255067"/>
            <a:ext cx="1089297" cy="104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algn="l" latinLnBrk="0"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ko-KR" altLang="en-US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282A22-5CCA-4D95-8A1D-1D26741D6022}"/>
              </a:ext>
            </a:extLst>
          </p:cNvPr>
          <p:cNvSpPr/>
          <p:nvPr/>
        </p:nvSpPr>
        <p:spPr>
          <a:xfrm>
            <a:off x="2774338" y="1983347"/>
            <a:ext cx="1953441" cy="415881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algn="l" latinLnBrk="0"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ko-KR" altLang="en-US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B25573-0BB5-4556-A8E9-BF58BE30A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294" y="1836332"/>
            <a:ext cx="4223000" cy="4110660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2022DCC-66E8-412C-9B96-58F264A55053}"/>
              </a:ext>
            </a:extLst>
          </p:cNvPr>
          <p:cNvSpPr txBox="1">
            <a:spLocks/>
          </p:cNvSpPr>
          <p:nvPr/>
        </p:nvSpPr>
        <p:spPr>
          <a:xfrm>
            <a:off x="681037" y="1198075"/>
            <a:ext cx="1300163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1) </a:t>
            </a:r>
            <a:r>
              <a:rPr lang="ko-KR" altLang="en-US" sz="2000" dirty="0"/>
              <a:t>결핵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1C3BD7-EF88-4487-A38B-CC322E84756E}"/>
              </a:ext>
            </a:extLst>
          </p:cNvPr>
          <p:cNvSpPr/>
          <p:nvPr/>
        </p:nvSpPr>
        <p:spPr>
          <a:xfrm>
            <a:off x="7320794" y="2021595"/>
            <a:ext cx="2111500" cy="35923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algn="l" latinLnBrk="0"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ko-KR" altLang="en-US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65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3C37EC1-A367-4F2E-A456-FAC38A73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7" y="1849369"/>
            <a:ext cx="4386610" cy="420308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질병과 선형회귀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(OLS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699306-55DB-4ACA-A753-E011CF327C73}"/>
              </a:ext>
            </a:extLst>
          </p:cNvPr>
          <p:cNvSpPr txBox="1">
            <a:spLocks/>
          </p:cNvSpPr>
          <p:nvPr/>
        </p:nvSpPr>
        <p:spPr>
          <a:xfrm>
            <a:off x="5499882" y="1198075"/>
            <a:ext cx="1815318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4) </a:t>
            </a:r>
            <a:r>
              <a:rPr lang="ko-KR" altLang="en-US" sz="2000" dirty="0"/>
              <a:t>심장질환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314173-ADB6-42E0-B446-A3FB99CD1D66}"/>
              </a:ext>
            </a:extLst>
          </p:cNvPr>
          <p:cNvSpPr/>
          <p:nvPr/>
        </p:nvSpPr>
        <p:spPr>
          <a:xfrm>
            <a:off x="2695642" y="2054587"/>
            <a:ext cx="2051295" cy="35923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algn="l" latinLnBrk="0"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ko-KR" altLang="en-US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C44D1BD-C275-46F6-B98B-61B8E3144B37}"/>
              </a:ext>
            </a:extLst>
          </p:cNvPr>
          <p:cNvSpPr txBox="1">
            <a:spLocks/>
          </p:cNvSpPr>
          <p:nvPr/>
        </p:nvSpPr>
        <p:spPr>
          <a:xfrm>
            <a:off x="681037" y="1198075"/>
            <a:ext cx="1454709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3) </a:t>
            </a:r>
            <a:r>
              <a:rPr lang="ko-KR" altLang="en-US" sz="2000" dirty="0"/>
              <a:t>당뇨병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BA085E-4634-48FF-B965-6630791D101F}"/>
              </a:ext>
            </a:extLst>
          </p:cNvPr>
          <p:cNvGrpSpPr/>
          <p:nvPr/>
        </p:nvGrpSpPr>
        <p:grpSpPr>
          <a:xfrm>
            <a:off x="5264104" y="1849369"/>
            <a:ext cx="4281569" cy="4203088"/>
            <a:chOff x="5377542" y="1996225"/>
            <a:chExt cx="4157675" cy="40485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100A233-0920-4844-8C7D-82259691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542" y="1996225"/>
              <a:ext cx="4157675" cy="404857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E6293A3-2B67-4AD6-96F5-5D6EDBF62383}"/>
                </a:ext>
              </a:extLst>
            </p:cNvPr>
            <p:cNvSpPr/>
            <p:nvPr/>
          </p:nvSpPr>
          <p:spPr>
            <a:xfrm>
              <a:off x="7581776" y="2189866"/>
              <a:ext cx="1953441" cy="359230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93787" indent="-93787" algn="l" latinLnBrk="0"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87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질병과 선형회귀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(OLS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699306-55DB-4ACA-A753-E011CF327C73}"/>
              </a:ext>
            </a:extLst>
          </p:cNvPr>
          <p:cNvSpPr txBox="1">
            <a:spLocks/>
          </p:cNvSpPr>
          <p:nvPr/>
        </p:nvSpPr>
        <p:spPr>
          <a:xfrm>
            <a:off x="528637" y="1045675"/>
            <a:ext cx="884872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5) </a:t>
            </a:r>
            <a:r>
              <a:rPr lang="ko-KR" altLang="en-US" sz="2000" dirty="0"/>
              <a:t>고혈압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C79AED-88A6-4826-BAB0-D5E00A731AAB}"/>
              </a:ext>
            </a:extLst>
          </p:cNvPr>
          <p:cNvGrpSpPr/>
          <p:nvPr/>
        </p:nvGrpSpPr>
        <p:grpSpPr>
          <a:xfrm>
            <a:off x="2512195" y="1569550"/>
            <a:ext cx="5503817" cy="4678100"/>
            <a:chOff x="5264104" y="2047741"/>
            <a:chExt cx="4337277" cy="41244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EC49D7-F499-4573-B56F-705213415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4104" y="2047741"/>
              <a:ext cx="4337277" cy="412445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91D49C-72A2-424F-BF33-E6B258729E64}"/>
                </a:ext>
              </a:extLst>
            </p:cNvPr>
            <p:cNvSpPr/>
            <p:nvPr/>
          </p:nvSpPr>
          <p:spPr>
            <a:xfrm>
              <a:off x="7545132" y="2212557"/>
              <a:ext cx="2056249" cy="359230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93787" indent="-93787" algn="l" latinLnBrk="0"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22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80E73A-75EA-4121-90D5-DB83FD611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고혈압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상관관계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(Phi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상관분석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F2ED03-16D1-4248-B4D6-BD91A843EF02}"/>
              </a:ext>
            </a:extLst>
          </p:cNvPr>
          <p:cNvGrpSpPr/>
          <p:nvPr/>
        </p:nvGrpSpPr>
        <p:grpSpPr>
          <a:xfrm>
            <a:off x="629318" y="1582485"/>
            <a:ext cx="4634786" cy="4172754"/>
            <a:chOff x="6249524" y="4877437"/>
            <a:chExt cx="4067744" cy="175265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2BB5ACC-8557-42A4-B09F-17C8DDD5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9052" y="5215107"/>
              <a:ext cx="4058216" cy="14009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6118B6-E8D7-4423-850E-81CDD9F4234B}"/>
                </a:ext>
              </a:extLst>
            </p:cNvPr>
            <p:cNvSpPr txBox="1"/>
            <p:nvPr/>
          </p:nvSpPr>
          <p:spPr>
            <a:xfrm>
              <a:off x="6259052" y="4877437"/>
              <a:ext cx="113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고혈압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E3714E-4608-435F-906D-D4CE9864E505}"/>
                </a:ext>
              </a:extLst>
            </p:cNvPr>
            <p:cNvSpPr/>
            <p:nvPr/>
          </p:nvSpPr>
          <p:spPr>
            <a:xfrm>
              <a:off x="6249524" y="6270860"/>
              <a:ext cx="1953441" cy="359230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93787" indent="-93787" latinLnBrk="0"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8" name="내용 개체 틀 3">
            <a:extLst>
              <a:ext uri="{FF2B5EF4-FFF2-40B4-BE49-F238E27FC236}">
                <a16:creationId xmlns:a16="http://schemas.microsoft.com/office/drawing/2014/main" id="{10FA63B2-C9D2-4C7C-877E-AEEBE241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37" y="2386417"/>
            <a:ext cx="4105430" cy="33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중간 추론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906F116-E123-4A36-96DF-89172D42C77D}"/>
              </a:ext>
            </a:extLst>
          </p:cNvPr>
          <p:cNvSpPr txBox="1">
            <a:spLocks/>
          </p:cNvSpPr>
          <p:nvPr/>
        </p:nvSpPr>
        <p:spPr>
          <a:xfrm>
            <a:off x="4623560" y="2341738"/>
            <a:ext cx="5282440" cy="123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폐암과 흡연의 관계성이 높지 않음</a:t>
            </a:r>
            <a:endParaRPr lang="en-US" altLang="ko-KR" sz="2000" dirty="0"/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(</a:t>
            </a:r>
            <a:r>
              <a:rPr lang="ko-KR" altLang="en-US" sz="2000" dirty="0"/>
              <a:t>오히려 음주가 더 높음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1D7F6A20-3A87-4389-B14D-5210E0D6DD93}"/>
              </a:ext>
            </a:extLst>
          </p:cNvPr>
          <p:cNvSpPr txBox="1">
            <a:spLocks/>
          </p:cNvSpPr>
          <p:nvPr/>
        </p:nvSpPr>
        <p:spPr>
          <a:xfrm>
            <a:off x="4623560" y="3428999"/>
            <a:ext cx="3535146" cy="715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폐암은 결핵보다 고혈압과 더 관계성이 높음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3D967-093F-4D7C-9C90-81CDD0F25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2" y="2076140"/>
            <a:ext cx="3535146" cy="3421522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19879F8-3E36-4FEA-A075-0850EA6370E5}"/>
              </a:ext>
            </a:extLst>
          </p:cNvPr>
          <p:cNvSpPr txBox="1">
            <a:spLocks/>
          </p:cNvSpPr>
          <p:nvPr/>
        </p:nvSpPr>
        <p:spPr>
          <a:xfrm>
            <a:off x="4623560" y="4441495"/>
            <a:ext cx="4337560" cy="1056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고혈압의 원인 중 하나인 음주와 </a:t>
            </a:r>
            <a:r>
              <a:rPr lang="ko-KR" altLang="en-US" sz="2000"/>
              <a:t>흡연의 관계성을 </a:t>
            </a:r>
            <a:r>
              <a:rPr lang="ko-KR" altLang="en-US" sz="2000" dirty="0" err="1"/>
              <a:t>추론해봄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615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음주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흡연과 고혈압의 관계분석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699306-55DB-4ACA-A753-E011CF327C73}"/>
              </a:ext>
            </a:extLst>
          </p:cNvPr>
          <p:cNvSpPr txBox="1">
            <a:spLocks/>
          </p:cNvSpPr>
          <p:nvPr/>
        </p:nvSpPr>
        <p:spPr>
          <a:xfrm>
            <a:off x="528637" y="1045675"/>
            <a:ext cx="884872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1) </a:t>
            </a:r>
            <a:r>
              <a:rPr lang="ko-KR" altLang="en-US" sz="2000" dirty="0"/>
              <a:t>음주 </a:t>
            </a:r>
            <a:r>
              <a:rPr lang="en-US" altLang="ko-KR" sz="2000" dirty="0"/>
              <a:t>+ </a:t>
            </a:r>
            <a:r>
              <a:rPr lang="ko-KR" altLang="en-US" sz="2000" dirty="0"/>
              <a:t>고혈압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0B707-EB7A-4C35-99C7-CF4A92DD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565" y="1680159"/>
            <a:ext cx="5029902" cy="4629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F2540-9BF0-4C2F-B6F5-0C49B6FB8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33" y="1680159"/>
            <a:ext cx="4243864" cy="9117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F5AED9-B19A-4F9C-B3EB-12AC0127B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65" y="4505800"/>
            <a:ext cx="4243864" cy="1804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EE7A5A-8B5F-4815-A43E-F95D27A83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99" y="2820078"/>
            <a:ext cx="4267796" cy="14575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6383E-4E0B-4C50-ADCC-DC1CFEE2A246}"/>
              </a:ext>
            </a:extLst>
          </p:cNvPr>
          <p:cNvSpPr/>
          <p:nvPr/>
        </p:nvSpPr>
        <p:spPr>
          <a:xfrm>
            <a:off x="7331405" y="1849369"/>
            <a:ext cx="2258909" cy="35923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algn="l" latinLnBrk="0"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ko-KR" altLang="en-US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77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음주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흡연과 고혈압의 관계분석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699306-55DB-4ACA-A753-E011CF327C73}"/>
              </a:ext>
            </a:extLst>
          </p:cNvPr>
          <p:cNvSpPr txBox="1">
            <a:spLocks/>
          </p:cNvSpPr>
          <p:nvPr/>
        </p:nvSpPr>
        <p:spPr>
          <a:xfrm>
            <a:off x="528637" y="1045675"/>
            <a:ext cx="884872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2) </a:t>
            </a:r>
            <a:r>
              <a:rPr lang="ko-KR" altLang="en-US" sz="2000" dirty="0"/>
              <a:t>흡연 </a:t>
            </a:r>
            <a:r>
              <a:rPr lang="en-US" altLang="ko-KR" sz="2000" dirty="0"/>
              <a:t>+ </a:t>
            </a:r>
            <a:r>
              <a:rPr lang="ko-KR" altLang="en-US" sz="2000" dirty="0"/>
              <a:t>고혈압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FE6D7-A20C-4F1E-B599-445903E2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512" y="1696969"/>
            <a:ext cx="5048955" cy="4610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C966DB-BEE8-4982-9CA3-EC60DF7E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33" y="1696969"/>
            <a:ext cx="4191584" cy="8153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F62394-647A-45F4-8CCE-8A87C06B6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33" y="2859848"/>
            <a:ext cx="4191585" cy="14575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E74FE2-C8F7-4816-A481-196C2D19E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532" y="4613359"/>
            <a:ext cx="4191583" cy="17197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326BD5-E341-4909-958F-B613E2F2E88C}"/>
              </a:ext>
            </a:extLst>
          </p:cNvPr>
          <p:cNvSpPr/>
          <p:nvPr/>
        </p:nvSpPr>
        <p:spPr>
          <a:xfrm>
            <a:off x="7353176" y="1925028"/>
            <a:ext cx="2258909" cy="359230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algn="l" latinLnBrk="0"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ko-KR" altLang="en-US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44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 자료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80C00-8E95-48D7-AF5C-188413D1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1" y="1382230"/>
            <a:ext cx="6649378" cy="1162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E0DB66-99A7-4F88-9958-B07263C84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97" y="2795499"/>
            <a:ext cx="9231013" cy="1267002"/>
          </a:xfrm>
          <a:prstGeom prst="rect">
            <a:avLst/>
          </a:prstGeom>
        </p:spPr>
      </p:pic>
      <p:pic>
        <p:nvPicPr>
          <p:cNvPr id="16" name="그림 15" descr="화살이(가) 표시된 사진&#10;&#10;자동 생성된 설명">
            <a:extLst>
              <a:ext uri="{FF2B5EF4-FFF2-40B4-BE49-F238E27FC236}">
                <a16:creationId xmlns:a16="http://schemas.microsoft.com/office/drawing/2014/main" id="{75DD7193-28B3-4750-960E-4FC4383D54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3259">
            <a:off x="1329687" y="4665221"/>
            <a:ext cx="1629228" cy="1436436"/>
          </a:xfrm>
          <a:prstGeom prst="rect">
            <a:avLst/>
          </a:prstGeom>
        </p:spPr>
      </p:pic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071C51C0-C409-4DC9-8670-135B6B7ABCD1}"/>
              </a:ext>
            </a:extLst>
          </p:cNvPr>
          <p:cNvSpPr txBox="1">
            <a:spLocks/>
          </p:cNvSpPr>
          <p:nvPr/>
        </p:nvSpPr>
        <p:spPr>
          <a:xfrm>
            <a:off x="3178803" y="5261772"/>
            <a:ext cx="6509664" cy="112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고혈압 발병 원인보다 고혈압 치료약이 폐암의 발병에 더 직접적인 원인 가능성 추론 </a:t>
            </a:r>
          </a:p>
        </p:txBody>
      </p:sp>
    </p:spTree>
    <p:extLst>
      <p:ext uri="{BB962C8B-B14F-4D97-AF65-F5344CB8AC3E}">
        <p14:creationId xmlns:p14="http://schemas.microsoft.com/office/powerpoint/2010/main" val="381786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826F5C-00D4-4F4A-970F-BC95D2DA931D}"/>
              </a:ext>
            </a:extLst>
          </p:cNvPr>
          <p:cNvGrpSpPr/>
          <p:nvPr/>
        </p:nvGrpSpPr>
        <p:grpSpPr>
          <a:xfrm>
            <a:off x="928712" y="3536357"/>
            <a:ext cx="8048575" cy="2821313"/>
            <a:chOff x="927454" y="2219186"/>
            <a:chExt cx="8048575" cy="2821313"/>
          </a:xfrm>
        </p:grpSpPr>
        <p:sp>
          <p:nvSpPr>
            <p:cNvPr id="35" name="직사각형 34"/>
            <p:cNvSpPr/>
            <p:nvPr/>
          </p:nvSpPr>
          <p:spPr>
            <a:xfrm flipV="1">
              <a:off x="927454" y="4994780"/>
              <a:ext cx="2258977" cy="45719"/>
            </a:xfrm>
            <a:prstGeom prst="rect">
              <a:avLst/>
            </a:prstGeom>
            <a:solidFill>
              <a:srgbClr val="1DB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endParaRPr lang="en-US" altLang="ko-KR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31799" y="2219187"/>
              <a:ext cx="2263698" cy="636527"/>
            </a:xfrm>
            <a:prstGeom prst="rect">
              <a:avLst/>
            </a:prstGeom>
            <a:solidFill>
              <a:srgbClr val="1DB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ko-KR" altLang="en-US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 은 호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 flipV="1">
              <a:off x="931799" y="2982870"/>
              <a:ext cx="2263698" cy="45719"/>
            </a:xfrm>
            <a:prstGeom prst="rect">
              <a:avLst/>
            </a:prstGeom>
            <a:solidFill>
              <a:srgbClr val="1DB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endParaRPr lang="en-US" altLang="ko-KR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971584" y="3012323"/>
              <a:ext cx="184128" cy="150030"/>
            </a:xfrm>
            <a:prstGeom prst="triangle">
              <a:avLst/>
            </a:prstGeom>
            <a:solidFill>
              <a:srgbClr val="1DB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endParaRPr lang="ko-KR" altLang="en-US" sz="1662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38027" y="2960960"/>
              <a:ext cx="2272386" cy="18433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r>
                <a:rPr lang="ko-KR" altLang="en-US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데이터 수집</a:t>
              </a: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r>
                <a:rPr lang="ko-KR" altLang="en-US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데이터 </a:t>
              </a:r>
              <a:r>
                <a:rPr lang="ko-KR" altLang="en-US" spc="-138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</a:t>
              </a: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r>
                <a:rPr lang="en-US" altLang="ko-KR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시각화</a:t>
              </a: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65323" y="4987194"/>
              <a:ext cx="2296091" cy="45719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endParaRPr lang="en-US" altLang="ko-KR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65323" y="2219187"/>
              <a:ext cx="2355755" cy="63652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ko-KR" altLang="en-US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윤 송 이</a:t>
              </a:r>
              <a:endPara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flipV="1">
              <a:off x="3788141" y="2966604"/>
              <a:ext cx="2342736" cy="45719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endParaRPr lang="en-US" altLang="ko-KR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4890767" y="3009376"/>
              <a:ext cx="184128" cy="150030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endParaRPr lang="ko-KR" altLang="en-US" sz="1662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7F2E9EF-2ADB-43CC-8B55-AB7A46A29158}"/>
                </a:ext>
              </a:extLst>
            </p:cNvPr>
            <p:cNvSpPr/>
            <p:nvPr/>
          </p:nvSpPr>
          <p:spPr>
            <a:xfrm flipV="1">
              <a:off x="6747265" y="4978586"/>
              <a:ext cx="2199562" cy="45719"/>
            </a:xfrm>
            <a:prstGeom prst="rect">
              <a:avLst/>
            </a:prstGeom>
            <a:solidFill>
              <a:srgbClr val="1DB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endParaRPr lang="en-US" altLang="ko-KR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D5DB088-EFCA-4DC3-8F2B-8E61A585BC85}"/>
                </a:ext>
              </a:extLst>
            </p:cNvPr>
            <p:cNvSpPr/>
            <p:nvPr/>
          </p:nvSpPr>
          <p:spPr>
            <a:xfrm>
              <a:off x="6718063" y="2219186"/>
              <a:ext cx="2257966" cy="636527"/>
            </a:xfrm>
            <a:prstGeom prst="rect">
              <a:avLst/>
            </a:prstGeom>
            <a:solidFill>
              <a:srgbClr val="1DB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r>
                <a:rPr lang="ko-KR" altLang="en-US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지 성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112D714-7907-46D0-BC72-783C31ED2AA2}"/>
                </a:ext>
              </a:extLst>
            </p:cNvPr>
            <p:cNvSpPr/>
            <p:nvPr/>
          </p:nvSpPr>
          <p:spPr>
            <a:xfrm flipV="1">
              <a:off x="6749309" y="2977206"/>
              <a:ext cx="2222884" cy="45719"/>
            </a:xfrm>
            <a:prstGeom prst="rect">
              <a:avLst/>
            </a:prstGeom>
            <a:solidFill>
              <a:srgbClr val="1DB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endParaRPr lang="en-US" altLang="ko-KR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30812AD9-F218-4B32-BB10-892184DEA8A4}"/>
                </a:ext>
              </a:extLst>
            </p:cNvPr>
            <p:cNvSpPr/>
            <p:nvPr/>
          </p:nvSpPr>
          <p:spPr>
            <a:xfrm rot="10800000">
              <a:off x="7727824" y="3014783"/>
              <a:ext cx="184128" cy="150030"/>
            </a:xfrm>
            <a:prstGeom prst="triangle">
              <a:avLst/>
            </a:prstGeom>
            <a:solidFill>
              <a:srgbClr val="1DB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85"/>
                </a:spcBef>
                <a:tabLst>
                  <a:tab pos="65944" algn="l"/>
                  <a:tab pos="105510" algn="l"/>
                </a:tabLst>
              </a:pPr>
              <a:endParaRPr lang="ko-KR" altLang="en-US" sz="1662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188884B-A27D-4105-B362-45C12C864B6E}"/>
                </a:ext>
              </a:extLst>
            </p:cNvPr>
            <p:cNvSpPr/>
            <p:nvPr/>
          </p:nvSpPr>
          <p:spPr>
            <a:xfrm>
              <a:off x="6735991" y="2960960"/>
              <a:ext cx="2199562" cy="19072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atinLnBrk="0">
                <a:lnSpc>
                  <a:spcPts val="1662"/>
                </a:lnSpc>
                <a:spcBef>
                  <a:spcPts val="738"/>
                </a:spcBef>
                <a:tabLst>
                  <a:tab pos="0" algn="l"/>
                  <a:tab pos="65944" algn="l"/>
                </a:tabLst>
              </a:pP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r>
                <a:rPr lang="ko-KR" altLang="en-US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데이터 수집</a:t>
              </a: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>
                <a:lnSpc>
                  <a:spcPts val="1662"/>
                </a:lnSpc>
                <a:spcBef>
                  <a:spcPts val="738"/>
                </a:spcBef>
                <a:tabLst>
                  <a:tab pos="0" algn="l"/>
                  <a:tab pos="65944" algn="l"/>
                </a:tabLst>
              </a:pP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r>
                <a:rPr lang="ko-KR" altLang="en-US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데이터 </a:t>
              </a:r>
              <a:r>
                <a:rPr lang="ko-KR" altLang="en-US" spc="-138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</a:t>
              </a: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r>
                <a:rPr lang="en-US" altLang="ko-KR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시각화</a:t>
              </a: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49F24E4-9F4A-4E1B-A869-8ABA5BBEF171}"/>
                </a:ext>
              </a:extLst>
            </p:cNvPr>
            <p:cNvSpPr/>
            <p:nvPr/>
          </p:nvSpPr>
          <p:spPr>
            <a:xfrm>
              <a:off x="3777175" y="2960960"/>
              <a:ext cx="2272386" cy="18433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r>
                <a:rPr lang="ko-KR" altLang="en-US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데이터 수집</a:t>
              </a: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r>
                <a:rPr lang="ko-KR" altLang="en-US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데이터 </a:t>
              </a:r>
              <a:r>
                <a:rPr lang="ko-KR" altLang="en-US" spc="-138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</a:t>
              </a: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787" indent="-93787" latinLnBrk="0">
                <a:lnSpc>
                  <a:spcPts val="1662"/>
                </a:lnSpc>
                <a:spcBef>
                  <a:spcPts val="738"/>
                </a:spcBef>
                <a:buFont typeface="Arial" panose="020B0604020202020204" pitchFamily="34" charset="0"/>
                <a:buChar char="•"/>
                <a:tabLst>
                  <a:tab pos="0" algn="l"/>
                  <a:tab pos="65944" algn="l"/>
                </a:tabLst>
              </a:pPr>
              <a:r>
                <a:rPr lang="en-US" altLang="ko-KR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pc="-138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시각화</a:t>
              </a:r>
              <a:endPara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810B121-EE8B-46F2-8200-83F9B9355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0" y="1418616"/>
            <a:ext cx="2076035" cy="20760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B80C47-B77F-4B92-8A6F-531D682D7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2" y="1404878"/>
            <a:ext cx="2076035" cy="20760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5B814-FB64-48DE-931E-DA4226CF8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97" y="1372297"/>
            <a:ext cx="2247022" cy="21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5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추론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77F1BD-F6D9-46BE-9735-CC009449A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2" y="1760295"/>
            <a:ext cx="3535146" cy="406479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09C128F-FAB0-4FD9-96EC-2D63B82F33DB}"/>
              </a:ext>
            </a:extLst>
          </p:cNvPr>
          <p:cNvGrpSpPr/>
          <p:nvPr/>
        </p:nvGrpSpPr>
        <p:grpSpPr>
          <a:xfrm>
            <a:off x="4597434" y="1919633"/>
            <a:ext cx="4851746" cy="4166172"/>
            <a:chOff x="4623559" y="2198307"/>
            <a:chExt cx="4851746" cy="4166172"/>
          </a:xfrm>
        </p:grpSpPr>
        <p:sp>
          <p:nvSpPr>
            <p:cNvPr id="5" name="텍스트 개체 틀 2">
              <a:extLst>
                <a:ext uri="{FF2B5EF4-FFF2-40B4-BE49-F238E27FC236}">
                  <a16:creationId xmlns:a16="http://schemas.microsoft.com/office/drawing/2014/main" id="{A289AA58-2998-474B-90A7-15FC9D9E720C}"/>
                </a:ext>
              </a:extLst>
            </p:cNvPr>
            <p:cNvSpPr txBox="1">
              <a:spLocks/>
            </p:cNvSpPr>
            <p:nvPr/>
          </p:nvSpPr>
          <p:spPr>
            <a:xfrm>
              <a:off x="4623559" y="5242560"/>
              <a:ext cx="4851746" cy="11219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85"/>
                </a:spcBef>
                <a:buFont typeface="Arial" panose="020B0604020202020204" pitchFamily="34" charset="0"/>
                <a:buNone/>
                <a:tabLst>
                  <a:tab pos="65944" algn="l"/>
                  <a:tab pos="105510" algn="l"/>
                </a:tabLst>
                <a:defRPr lang="ko-KR" altLang="en-US" sz="2800" b="1" kern="12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데이터 분석을 통해 관계가 없음을 추론했지만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개인적인 건강을 위해 하지 않는 것이 가장 좋음</a:t>
              </a:r>
              <a:endParaRPr lang="ko-KR" altLang="en-US" sz="2400" dirty="0"/>
            </a:p>
          </p:txBody>
        </p:sp>
        <p:sp>
          <p:nvSpPr>
            <p:cNvPr id="12" name="텍스트 개체 틀 2">
              <a:extLst>
                <a:ext uri="{FF2B5EF4-FFF2-40B4-BE49-F238E27FC236}">
                  <a16:creationId xmlns:a16="http://schemas.microsoft.com/office/drawing/2014/main" id="{97CC31EB-75FB-4432-BCD2-ED6DC2B9C85B}"/>
                </a:ext>
              </a:extLst>
            </p:cNvPr>
            <p:cNvSpPr txBox="1">
              <a:spLocks/>
            </p:cNvSpPr>
            <p:nvPr/>
          </p:nvSpPr>
          <p:spPr>
            <a:xfrm>
              <a:off x="4623559" y="2198307"/>
              <a:ext cx="4851746" cy="7931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85"/>
                </a:spcBef>
                <a:buFont typeface="Arial" panose="020B0604020202020204" pitchFamily="34" charset="0"/>
                <a:buNone/>
                <a:tabLst>
                  <a:tab pos="65944" algn="l"/>
                  <a:tab pos="105510" algn="l"/>
                </a:tabLst>
                <a:defRPr lang="ko-KR" altLang="en-US" sz="2800" b="1" kern="12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고혈압의 원인 중 하나인 음주와 흡연의 관계를 파악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음주 </a:t>
              </a:r>
              <a:r>
                <a:rPr lang="en-US" altLang="ko-KR" sz="2000" dirty="0"/>
                <a:t>&gt; </a:t>
              </a:r>
              <a:r>
                <a:rPr lang="ko-KR" altLang="en-US" sz="2000" dirty="0"/>
                <a:t>흡연</a:t>
              </a:r>
              <a:r>
                <a:rPr lang="en-US" altLang="ko-KR" sz="2000" dirty="0"/>
                <a:t>)</a:t>
              </a:r>
              <a:endParaRPr lang="ko-KR" altLang="en-US" sz="2400" dirty="0"/>
            </a:p>
          </p:txBody>
        </p:sp>
        <p:sp>
          <p:nvSpPr>
            <p:cNvPr id="14" name="텍스트 개체 틀 2">
              <a:extLst>
                <a:ext uri="{FF2B5EF4-FFF2-40B4-BE49-F238E27FC236}">
                  <a16:creationId xmlns:a16="http://schemas.microsoft.com/office/drawing/2014/main" id="{7D1F97F2-2551-4D33-839D-CB1B636A4089}"/>
                </a:ext>
              </a:extLst>
            </p:cNvPr>
            <p:cNvSpPr txBox="1">
              <a:spLocks/>
            </p:cNvSpPr>
            <p:nvPr/>
          </p:nvSpPr>
          <p:spPr>
            <a:xfrm>
              <a:off x="4623559" y="3168128"/>
              <a:ext cx="4851746" cy="641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85"/>
                </a:spcBef>
                <a:buFont typeface="Arial" panose="020B0604020202020204" pitchFamily="34" charset="0"/>
                <a:buNone/>
                <a:tabLst>
                  <a:tab pos="65944" algn="l"/>
                  <a:tab pos="105510" algn="l"/>
                </a:tabLst>
                <a:defRPr lang="ko-KR" altLang="en-US" sz="2800" b="1" kern="12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폐암은 흡연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고혈압은 음주와 관계도가 높음</a:t>
              </a:r>
              <a:endParaRPr lang="ko-KR" altLang="en-US" sz="2400" dirty="0"/>
            </a:p>
          </p:txBody>
        </p:sp>
        <p:sp>
          <p:nvSpPr>
            <p:cNvPr id="15" name="텍스트 개체 틀 2">
              <a:extLst>
                <a:ext uri="{FF2B5EF4-FFF2-40B4-BE49-F238E27FC236}">
                  <a16:creationId xmlns:a16="http://schemas.microsoft.com/office/drawing/2014/main" id="{13E25C25-7155-406A-B00E-7B049FDB6B72}"/>
                </a:ext>
              </a:extLst>
            </p:cNvPr>
            <p:cNvSpPr txBox="1">
              <a:spLocks/>
            </p:cNvSpPr>
            <p:nvPr/>
          </p:nvSpPr>
          <p:spPr>
            <a:xfrm>
              <a:off x="4623559" y="4110795"/>
              <a:ext cx="4764281" cy="12188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85"/>
                </a:spcBef>
                <a:buFont typeface="Arial" panose="020B0604020202020204" pitchFamily="34" charset="0"/>
                <a:buNone/>
                <a:tabLst>
                  <a:tab pos="65944" algn="l"/>
                  <a:tab pos="105510" algn="l"/>
                </a:tabLst>
                <a:defRPr lang="ko-KR" altLang="en-US" sz="2800" b="1" kern="12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각 객체마다 관계성이 뚜렷하지 않아 직접적인 원인은 직업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생활환경일 것으로 추론</a:t>
              </a:r>
              <a:endParaRPr lang="en-US" altLang="ko-K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7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아쉬운 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F91DC98-7CF7-4CFB-837B-61E182CE944D}"/>
              </a:ext>
            </a:extLst>
          </p:cNvPr>
          <p:cNvSpPr txBox="1">
            <a:spLocks/>
          </p:cNvSpPr>
          <p:nvPr/>
        </p:nvSpPr>
        <p:spPr>
          <a:xfrm>
            <a:off x="4697573" y="2074570"/>
            <a:ext cx="4990894" cy="10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수집한 데이터가 </a:t>
            </a:r>
            <a:r>
              <a:rPr lang="ko-KR" altLang="en-US" sz="2000" dirty="0" err="1"/>
              <a:t>국립암센터</a:t>
            </a:r>
            <a:r>
              <a:rPr lang="ko-KR" altLang="en-US" sz="2000" dirty="0"/>
              <a:t> 기준으로 정리가 되어 있어 해석이 어려움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83AB57A-1AFA-4547-936F-86AC02F54C0E}"/>
              </a:ext>
            </a:extLst>
          </p:cNvPr>
          <p:cNvSpPr txBox="1">
            <a:spLocks/>
          </p:cNvSpPr>
          <p:nvPr/>
        </p:nvSpPr>
        <p:spPr>
          <a:xfrm>
            <a:off x="4697573" y="3429000"/>
            <a:ext cx="5108277" cy="114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다른 분야</a:t>
            </a:r>
            <a:r>
              <a:rPr lang="en-US" altLang="ko-KR" sz="2000" dirty="0"/>
              <a:t>(</a:t>
            </a:r>
            <a:r>
              <a:rPr lang="ko-KR" altLang="en-US" sz="2000" dirty="0"/>
              <a:t>유방암</a:t>
            </a:r>
            <a:r>
              <a:rPr lang="en-US" altLang="ko-KR" sz="2000" dirty="0"/>
              <a:t>, </a:t>
            </a:r>
            <a:r>
              <a:rPr lang="ko-KR" altLang="en-US" sz="2000" dirty="0"/>
              <a:t>대장암 등</a:t>
            </a:r>
            <a:r>
              <a:rPr lang="en-US" altLang="ko-KR" sz="2000" dirty="0"/>
              <a:t>)</a:t>
            </a:r>
            <a:r>
              <a:rPr lang="ko-KR" altLang="en-US" sz="2000" dirty="0"/>
              <a:t>암 데이터는 많이 존재</a:t>
            </a:r>
            <a:r>
              <a:rPr lang="en-US" altLang="ko-KR" sz="2000" dirty="0"/>
              <a:t>, </a:t>
            </a:r>
            <a:r>
              <a:rPr lang="ko-KR" altLang="en-US" sz="2000" dirty="0"/>
              <a:t>폐암 관련 데이터는 찾기 어렵거나 있어도 해석이 어려움</a:t>
            </a:r>
            <a:endParaRPr lang="ko-KR" altLang="en-US" sz="24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6951539E-05E0-49BE-A99A-74EFDC0D088F}"/>
              </a:ext>
            </a:extLst>
          </p:cNvPr>
          <p:cNvSpPr txBox="1">
            <a:spLocks/>
          </p:cNvSpPr>
          <p:nvPr/>
        </p:nvSpPr>
        <p:spPr>
          <a:xfrm>
            <a:off x="4697573" y="4944808"/>
            <a:ext cx="4421050" cy="110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딥러닝을</a:t>
            </a:r>
            <a:r>
              <a:rPr lang="ko-KR" altLang="en-US" sz="2000" dirty="0"/>
              <a:t> 적용시켰다면 더 자세한 결과를 얻을 수 있을 것으로 추론</a:t>
            </a:r>
            <a:endParaRPr lang="ko-KR" altLang="en-US" sz="2400" dirty="0"/>
          </a:p>
        </p:txBody>
      </p:sp>
      <p:pic>
        <p:nvPicPr>
          <p:cNvPr id="18" name="그림 17" descr="검은색이(가) 표시된 사진&#10;&#10;자동 생성된 설명">
            <a:extLst>
              <a:ext uri="{FF2B5EF4-FFF2-40B4-BE49-F238E27FC236}">
                <a16:creationId xmlns:a16="http://schemas.microsoft.com/office/drawing/2014/main" id="{4048F9C9-72C7-4844-A9EB-B6CEDF9F64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77" y="2286681"/>
            <a:ext cx="3043145" cy="30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2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9078" y="3454642"/>
            <a:ext cx="5388810" cy="276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 for your attention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67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데이터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D2D3D87-D2DA-47D9-992D-BBAA224A2B43}"/>
              </a:ext>
            </a:extLst>
          </p:cNvPr>
          <p:cNvSpPr txBox="1">
            <a:spLocks/>
          </p:cNvSpPr>
          <p:nvPr/>
        </p:nvSpPr>
        <p:spPr>
          <a:xfrm>
            <a:off x="839741" y="1091804"/>
            <a:ext cx="884872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- API</a:t>
            </a:r>
            <a:r>
              <a:rPr lang="ko-KR" altLang="en-US" sz="2000" dirty="0"/>
              <a:t> </a:t>
            </a:r>
            <a:r>
              <a:rPr lang="en-US" altLang="ko-KR" sz="2000" dirty="0"/>
              <a:t>key</a:t>
            </a:r>
            <a:r>
              <a:rPr lang="ko-KR" altLang="en-US" sz="2000" dirty="0"/>
              <a:t> 활용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37BA99-9A88-4414-BCF3-A4BD6C5A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07" y="4591062"/>
            <a:ext cx="5673190" cy="1876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9524D-834C-4656-8196-89A37FC77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6" y="1643699"/>
            <a:ext cx="3742072" cy="2273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541181-FE95-4BFA-BC87-801A3C8C4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266" y="1328594"/>
            <a:ext cx="4048690" cy="29037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4C70FA-E199-47DC-8438-802D1F11CB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4946">
            <a:off x="7102907" y="4635513"/>
            <a:ext cx="1434137" cy="12644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C749B7-2281-4F47-A71B-6CD01BFD2C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35" y="2504660"/>
            <a:ext cx="624577" cy="6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9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선정 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DC6C6B-2C14-4B71-A3CB-7A8195E29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57"/>
          <a:stretch/>
        </p:blipFill>
        <p:spPr>
          <a:xfrm>
            <a:off x="79731" y="1099191"/>
            <a:ext cx="4489771" cy="8971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2790C8-7B42-4100-83F1-B7C59D1262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198" b="71881"/>
          <a:stretch/>
        </p:blipFill>
        <p:spPr>
          <a:xfrm>
            <a:off x="839742" y="1804251"/>
            <a:ext cx="5125203" cy="12828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DA3C8B-926A-41F4-A938-EC9CBB68A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327" y="2873529"/>
            <a:ext cx="5226119" cy="14073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EF204B-060F-434F-BBEB-277AB65E7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877" y="3730324"/>
            <a:ext cx="3104860" cy="3036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6916DE-E8D8-4924-BB7E-6C06D3240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737" y="3289014"/>
            <a:ext cx="2123709" cy="34779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1F49C-D560-4708-A8D7-65E7E58114D2}"/>
              </a:ext>
            </a:extLst>
          </p:cNvPr>
          <p:cNvSpPr/>
          <p:nvPr/>
        </p:nvSpPr>
        <p:spPr>
          <a:xfrm>
            <a:off x="674236" y="1099191"/>
            <a:ext cx="1650380" cy="371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C03F69A-AF60-46C0-BE99-9EC8E842DA6B}"/>
              </a:ext>
            </a:extLst>
          </p:cNvPr>
          <p:cNvSpPr/>
          <p:nvPr/>
        </p:nvSpPr>
        <p:spPr>
          <a:xfrm>
            <a:off x="839742" y="2549104"/>
            <a:ext cx="1011360" cy="364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96CC03-3B19-44A5-B91C-DC8B868C8B87}"/>
              </a:ext>
            </a:extLst>
          </p:cNvPr>
          <p:cNvSpPr/>
          <p:nvPr/>
        </p:nvSpPr>
        <p:spPr>
          <a:xfrm>
            <a:off x="1615920" y="3630070"/>
            <a:ext cx="1011360" cy="364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25BFEA-BCAB-459A-96A3-58BBC07D35A5}"/>
              </a:ext>
            </a:extLst>
          </p:cNvPr>
          <p:cNvSpPr/>
          <p:nvPr/>
        </p:nvSpPr>
        <p:spPr>
          <a:xfrm>
            <a:off x="5239799" y="5635602"/>
            <a:ext cx="725146" cy="397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42106-1F36-46CA-9343-35BD6FB69D5F}"/>
              </a:ext>
            </a:extLst>
          </p:cNvPr>
          <p:cNvSpPr txBox="1"/>
          <p:nvPr/>
        </p:nvSpPr>
        <p:spPr>
          <a:xfrm>
            <a:off x="7030929" y="5357152"/>
            <a:ext cx="2779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폐암의 직접적인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원인은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99E8D8-301A-42A1-ADD4-CB3A7FE6AD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91169" y="3812179"/>
            <a:ext cx="1259447" cy="12594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22A3DD-E0BA-45DB-8DC9-84C2639D0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33" y="1123918"/>
            <a:ext cx="2643518" cy="26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CBEA2B-01FA-41E1-AD05-C28D3B555B8E}"/>
              </a:ext>
            </a:extLst>
          </p:cNvPr>
          <p:cNvSpPr/>
          <p:nvPr/>
        </p:nvSpPr>
        <p:spPr>
          <a:xfrm>
            <a:off x="942767" y="2526968"/>
            <a:ext cx="8366695" cy="72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z="2400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ko-KR" altLang="en-US" sz="2400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연구 결과 가장 큰 원인은 생활환경</a:t>
            </a:r>
            <a:r>
              <a:rPr lang="en-US" altLang="ko-KR" sz="2400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or </a:t>
            </a:r>
            <a:r>
              <a:rPr lang="ko-KR" altLang="en-US" sz="2400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흡연</a:t>
            </a:r>
            <a:r>
              <a:rPr lang="en-US" altLang="ko-KR" sz="2400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400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662"/>
              </a:lnSpc>
              <a:spcBef>
                <a:spcPts val="738"/>
              </a:spcBef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0DA4D-D9E9-4ACD-A239-C7D0C2D38329}"/>
              </a:ext>
            </a:extLst>
          </p:cNvPr>
          <p:cNvSpPr/>
          <p:nvPr/>
        </p:nvSpPr>
        <p:spPr>
          <a:xfrm>
            <a:off x="942767" y="3750596"/>
            <a:ext cx="8848725" cy="8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z="2400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ko-KR" altLang="en-US" sz="2400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폐암과 가장 연관성이 있는 질병은 결핵 </a:t>
            </a:r>
            <a:r>
              <a:rPr lang="en-US" altLang="ko-KR" sz="2400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87B4A1-15A6-49D8-B5D9-5CDAF01A7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76" y="478890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9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CBEA2B-01FA-41E1-AD05-C28D3B555B8E}"/>
              </a:ext>
            </a:extLst>
          </p:cNvPr>
          <p:cNvSpPr/>
          <p:nvPr/>
        </p:nvSpPr>
        <p:spPr>
          <a:xfrm>
            <a:off x="5791200" y="2556027"/>
            <a:ext cx="3897267" cy="2329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기타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무직 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주부 상위 차지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기타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무직에 현장 업종이 포함되어  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662"/>
              </a:lnSpc>
              <a:spcBef>
                <a:spcPts val="738"/>
              </a:spcBef>
              <a:tabLst>
                <a:tab pos="0" algn="l"/>
                <a:tab pos="65944" algn="l"/>
              </a:tabLst>
            </a:pP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있음을 추론 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 환자수 구분을 위해 남녀로 분할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D1ABD-5AFF-4575-864A-E90B610E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1" y="1868110"/>
            <a:ext cx="4581524" cy="360000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38CDD95-BD0D-44FB-913F-A76F236E901A}"/>
              </a:ext>
            </a:extLst>
          </p:cNvPr>
          <p:cNvSpPr txBox="1">
            <a:spLocks/>
          </p:cNvSpPr>
          <p:nvPr/>
        </p:nvSpPr>
        <p:spPr>
          <a:xfrm>
            <a:off x="528637" y="978500"/>
            <a:ext cx="884872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1)</a:t>
            </a:r>
            <a:r>
              <a:rPr lang="ko-KR" altLang="en-US" sz="2000" dirty="0"/>
              <a:t> 전체 폐암 환자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05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4E1401-D953-4E90-8C56-3B81F574C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1897078"/>
            <a:ext cx="4620160" cy="360000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11078FB-B429-47EA-A109-8B0FC79C9CCD}"/>
              </a:ext>
            </a:extLst>
          </p:cNvPr>
          <p:cNvSpPr txBox="1">
            <a:spLocks/>
          </p:cNvSpPr>
          <p:nvPr/>
        </p:nvSpPr>
        <p:spPr>
          <a:xfrm>
            <a:off x="528637" y="978500"/>
            <a:ext cx="884872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2)</a:t>
            </a:r>
            <a:r>
              <a:rPr lang="ko-KR" altLang="en-US" sz="2000" dirty="0"/>
              <a:t> 남성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5A64E-3F16-4455-B38A-3CB6E530F7DE}"/>
              </a:ext>
            </a:extLst>
          </p:cNvPr>
          <p:cNvSpPr/>
          <p:nvPr/>
        </p:nvSpPr>
        <p:spPr>
          <a:xfrm>
            <a:off x="5817326" y="2490651"/>
            <a:ext cx="4014651" cy="244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기타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무직 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자유업 상위 차지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기타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무직에 현장 업종이 포함되어  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lnSpc>
                <a:spcPts val="1662"/>
              </a:lnSpc>
              <a:spcBef>
                <a:spcPts val="738"/>
              </a:spcBef>
              <a:tabLst>
                <a:tab pos="0" algn="l"/>
                <a:tab pos="65944" algn="l"/>
              </a:tabLst>
            </a:pP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있음을 추론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확신 추론 향상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주부의 수치 감소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71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07D583-564B-45C3-B272-D4A62910B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58" y="1989851"/>
            <a:ext cx="4873790" cy="3655342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1699306-55DB-4ACA-A753-E011CF327C73}"/>
              </a:ext>
            </a:extLst>
          </p:cNvPr>
          <p:cNvSpPr txBox="1">
            <a:spLocks/>
          </p:cNvSpPr>
          <p:nvPr/>
        </p:nvSpPr>
        <p:spPr>
          <a:xfrm>
            <a:off x="528637" y="1045675"/>
            <a:ext cx="884872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5"/>
              </a:spcBef>
              <a:buFont typeface="Arial" panose="020B0604020202020204" pitchFamily="34" charset="0"/>
              <a:buNone/>
              <a:tabLst>
                <a:tab pos="65944" algn="l"/>
                <a:tab pos="105510" algn="l"/>
              </a:tabLst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3</a:t>
            </a:r>
            <a:r>
              <a:rPr lang="en-US" altLang="ko-KR" sz="2000"/>
              <a:t>)</a:t>
            </a:r>
            <a:r>
              <a:rPr lang="ko-KR" altLang="en-US" sz="2000" dirty="0"/>
              <a:t> 여성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8E7E11-3B68-4A84-A9C6-8AFB8164AAC2}"/>
              </a:ext>
            </a:extLst>
          </p:cNvPr>
          <p:cNvSpPr/>
          <p:nvPr/>
        </p:nvSpPr>
        <p:spPr>
          <a:xfrm>
            <a:off x="5791200" y="2582153"/>
            <a:ext cx="3897267" cy="2756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주부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무직 상위에 위치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기타</a:t>
            </a: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무직 수치 상당수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787" indent="-93787" latinLnBrk="0">
              <a:lnSpc>
                <a:spcPts val="1662"/>
              </a:lnSpc>
              <a:spcBef>
                <a:spcPts val="738"/>
              </a:spcBef>
              <a:buFont typeface="Arial" panose="020B0604020202020204" pitchFamily="34" charset="0"/>
              <a:buChar char="•"/>
              <a:tabLst>
                <a:tab pos="0" algn="l"/>
                <a:tab pos="65944" algn="l"/>
              </a:tabLst>
            </a:pPr>
            <a:r>
              <a:rPr lang="en-US" altLang="ko-KR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주부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비슷한 </a:t>
            </a:r>
            <a:r>
              <a:rPr lang="ko-KR" altLang="en-US" spc="-138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조리업</a:t>
            </a:r>
            <a:r>
              <a:rPr lang="ko-KR" altLang="en-US" spc="-13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종사자로 추론 </a:t>
            </a:r>
            <a:endParaRPr lang="en-US" altLang="ko-KR" spc="-13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중간 추론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B18FCA9-34C2-4B6A-96D8-34D2F594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" y="1190997"/>
            <a:ext cx="7272695" cy="169797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18E72B5-AFF7-406F-8CEF-A19855E6A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16" y="1959622"/>
            <a:ext cx="7849719" cy="1572381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F3B7D82-D570-45F9-9C27-A0C4DAD76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97" y="3017837"/>
            <a:ext cx="8221888" cy="12795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A6502E-D3FE-43C9-970B-2EA7D115F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257" y="4671501"/>
            <a:ext cx="6573167" cy="1991003"/>
          </a:xfrm>
          <a:prstGeom prst="rect">
            <a:avLst/>
          </a:prstGeom>
        </p:spPr>
      </p:pic>
      <p:pic>
        <p:nvPicPr>
          <p:cNvPr id="14" name="그림 13" descr="화살이(가) 표시된 사진&#10;&#10;자동 생성된 설명">
            <a:extLst>
              <a:ext uri="{FF2B5EF4-FFF2-40B4-BE49-F238E27FC236}">
                <a16:creationId xmlns:a16="http://schemas.microsoft.com/office/drawing/2014/main" id="{88A31FD3-E8F3-4208-8209-3FFFBAC238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9149">
            <a:off x="984872" y="4485845"/>
            <a:ext cx="1697211" cy="1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5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t" anchorCtr="0"/>
      <a:lstStyle>
        <a:defPPr marL="93787" indent="-93787" algn="l" latinLnBrk="0">
          <a:spcBef>
            <a:spcPts val="738"/>
          </a:spcBef>
          <a:buFont typeface="Arial" panose="020B0604020202020204" pitchFamily="34" charset="0"/>
          <a:buChar char="•"/>
          <a:tabLst>
            <a:tab pos="0" algn="l"/>
            <a:tab pos="65944" algn="l"/>
          </a:tabLst>
          <a:defRPr spc="-138" dirty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rgbClr val="3E3D43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3090</TotalTime>
  <Words>411</Words>
  <Application>Microsoft Office PowerPoint</Application>
  <PresentationFormat>A4 용지(210x297mm)</PresentationFormat>
  <Paragraphs>118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info</dc:creator>
  <cp:lastModifiedBy>2106-010</cp:lastModifiedBy>
  <cp:revision>60</cp:revision>
  <dcterms:created xsi:type="dcterms:W3CDTF">2015-10-20T06:23:38Z</dcterms:created>
  <dcterms:modified xsi:type="dcterms:W3CDTF">2021-12-16T06:10:26Z</dcterms:modified>
</cp:coreProperties>
</file>