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80" r:id="rId11"/>
    <p:sldId id="267" r:id="rId12"/>
    <p:sldId id="272" r:id="rId13"/>
    <p:sldId id="278" r:id="rId14"/>
    <p:sldId id="279" r:id="rId15"/>
    <p:sldId id="273" r:id="rId16"/>
    <p:sldId id="276" r:id="rId17"/>
    <p:sldId id="277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440F-95CC-4035-A76F-84748E4FBEE2}" type="datetimeFigureOut">
              <a:rPr lang="tr-TR" smtClean="0"/>
              <a:t>9.06.2024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F6FEA-6C74-464E-BE82-0069AC780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53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8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8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1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6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8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AE89A9-1B40-249D-19E2-92433562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751833"/>
          </a:xfrm>
        </p:spPr>
        <p:txBody>
          <a:bodyPr>
            <a:normAutofit/>
          </a:bodyPr>
          <a:lstStyle/>
          <a:p>
            <a:r>
              <a:rPr lang="tr-TR" dirty="0" err="1"/>
              <a:t>GreenScore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A36E83-1930-E408-B336-A00C8DE23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6303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Takım: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VSCode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ve Ötesi</a:t>
            </a:r>
            <a:endParaRPr lang="tr-T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Hackathon</a:t>
            </a:r>
            <a:r>
              <a:rPr lang="tr-T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09.06.2024</a:t>
            </a:r>
          </a:p>
          <a:p>
            <a:endParaRPr lang="tr-T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tr-T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Sürdürülebilir Kalkınma Hedefi : Sorumlu Üretim ve Tüketim</a:t>
            </a:r>
          </a:p>
          <a:p>
            <a:endParaRPr lang="tr-T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tr-T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0FC24-4133-53A5-8DC1-210CA5AB3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08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447E9-A68C-F91C-F92C-A6EED12F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27" y="1272929"/>
            <a:ext cx="6388242" cy="622918"/>
          </a:xfrm>
        </p:spPr>
        <p:txBody>
          <a:bodyPr>
            <a:normAutofit/>
          </a:bodyPr>
          <a:lstStyle/>
          <a:p>
            <a:r>
              <a:rPr lang="tr-TR" sz="2800" b="1" dirty="0"/>
              <a:t>Geri Dönüşüm İşlemi</a:t>
            </a:r>
            <a:endParaRPr lang="tr-TR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FB7B61B-1450-0B09-2E88-F16EFE881E12}"/>
              </a:ext>
            </a:extLst>
          </p:cNvPr>
          <p:cNvSpPr txBox="1"/>
          <p:nvPr/>
        </p:nvSpPr>
        <p:spPr>
          <a:xfrm>
            <a:off x="1193532" y="2077649"/>
            <a:ext cx="6097508" cy="1707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tr-TR" dirty="0">
                <a:solidFill>
                  <a:prstClr val="black"/>
                </a:solidFill>
                <a:latin typeface="Avenir Next LT Pro" panose="020F0502020204030204"/>
              </a:rPr>
              <a:t>Otomat veya personelin </a:t>
            </a:r>
            <a:r>
              <a:rPr lang="tr-TR" dirty="0" err="1">
                <a:solidFill>
                  <a:prstClr val="black"/>
                </a:solidFill>
                <a:latin typeface="Avenir Next LT Pro" panose="020F0502020204030204"/>
              </a:rPr>
              <a:t>QR’ı</a:t>
            </a:r>
            <a:r>
              <a:rPr lang="tr-TR" dirty="0">
                <a:solidFill>
                  <a:prstClr val="black"/>
                </a:solidFill>
                <a:latin typeface="Avenir Next LT Pro" panose="020F0502020204030204"/>
              </a:rPr>
              <a:t> okutulur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tr-TR" dirty="0">
                <a:solidFill>
                  <a:prstClr val="black"/>
                </a:solidFill>
                <a:latin typeface="Avenir Next LT Pro" panose="020F0502020204030204"/>
              </a:rPr>
              <a:t>Ürünleri </a:t>
            </a:r>
            <a:r>
              <a:rPr lang="tr-TR" dirty="0" err="1">
                <a:solidFill>
                  <a:prstClr val="black"/>
                </a:solidFill>
                <a:latin typeface="Avenir Next LT Pro" panose="020F0502020204030204"/>
              </a:rPr>
              <a:t>QR’ları</a:t>
            </a:r>
            <a:r>
              <a:rPr lang="tr-TR" dirty="0">
                <a:solidFill>
                  <a:prstClr val="black"/>
                </a:solidFill>
                <a:latin typeface="Avenir Next LT Pro" panose="020F0502020204030204"/>
              </a:rPr>
              <a:t> otomata okutularak onaylama işlemi gerçekleştirilir.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F0502020204030204"/>
                <a:ea typeface="+mn-ea"/>
                <a:cs typeface="+mn-cs"/>
              </a:rPr>
              <a:t>Kullanıcı geri </a:t>
            </a:r>
            <a:r>
              <a:rPr lang="tr-TR" dirty="0">
                <a:solidFill>
                  <a:prstClr val="black"/>
                </a:solidFill>
                <a:latin typeface="Avenir Next LT Pro" panose="020F0502020204030204"/>
              </a:rPr>
              <a:t>ödeme ve doğa puanı kazanır.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pic>
        <p:nvPicPr>
          <p:cNvPr id="4" name="Resim 3" descr="metin, şişe, içme suyu, plastik şişe içeren bir resim&#10;&#10;Açıklama otomatik olarak oluşturuldu">
            <a:extLst>
              <a:ext uri="{FF2B5EF4-FFF2-40B4-BE49-F238E27FC236}">
                <a16:creationId xmlns:a16="http://schemas.microsoft.com/office/drawing/2014/main" id="{4FFB275B-5C62-4BB6-5BDF-BE6D861A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84" y="288607"/>
            <a:ext cx="2728345" cy="59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447E9-A68C-F91C-F92C-A6EED12F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27" y="1272929"/>
            <a:ext cx="6388242" cy="622918"/>
          </a:xfrm>
        </p:spPr>
        <p:txBody>
          <a:bodyPr>
            <a:normAutofit/>
          </a:bodyPr>
          <a:lstStyle/>
          <a:p>
            <a:r>
              <a:rPr lang="tr-TR" sz="2800" b="1" dirty="0"/>
              <a:t>Puan ve Liderlik Sistemi</a:t>
            </a:r>
          </a:p>
        </p:txBody>
      </p:sp>
      <p:pic>
        <p:nvPicPr>
          <p:cNvPr id="4" name="Resim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053AAF74-BBF1-630F-C445-B39012FC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95" y="640081"/>
            <a:ext cx="2366729" cy="511725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FB7B61B-1450-0B09-2E88-F16EFE881E12}"/>
              </a:ext>
            </a:extLst>
          </p:cNvPr>
          <p:cNvSpPr txBox="1"/>
          <p:nvPr/>
        </p:nvSpPr>
        <p:spPr>
          <a:xfrm>
            <a:off x="1193532" y="2077649"/>
            <a:ext cx="6097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800" dirty="0"/>
              <a:t>Geri dönüşüm yaptıkça puan ve doğa puanı kazanırlar, bu puanlar ödüllere dönüştürülebilir.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Kullanıcılar arasında yarışma ve rekabet ortamı sağlanır.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010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A4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3CEB51-FFB3-03A4-0E3C-AF8F20AB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Web Arayüzleri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5C7AF-B6EE-3055-63FD-A483A3E5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FFFFFF"/>
                </a:solidFill>
              </a:rPr>
              <a:t>Admin Dashboard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Resim 3" descr="metin, ekran görüntüsü, diyagram, daire içeren bir resim&#10;&#10;Açıklama otomatik olarak oluşturuldu">
            <a:extLst>
              <a:ext uri="{FF2B5EF4-FFF2-40B4-BE49-F238E27FC236}">
                <a16:creationId xmlns:a16="http://schemas.microsoft.com/office/drawing/2014/main" id="{D9592954-1DC9-EB2A-0824-B414C1932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07" y="1598249"/>
            <a:ext cx="7882720" cy="38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9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A4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3CEB51-FFB3-03A4-0E3C-AF8F20AB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Web Arayüzleri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5C7AF-B6EE-3055-63FD-A483A3E5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FFFFFF"/>
                </a:solidFill>
              </a:rPr>
              <a:t>Geri dönüşüm noktaları eklenir ve çıkarılabilir.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Resim 6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534D2C7D-C3CD-4476-4B37-F6BC9E3D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70" y="1497198"/>
            <a:ext cx="7844794" cy="38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A4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3CEB51-FFB3-03A4-0E3C-AF8F20AB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Web Arayüzleri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5C7AF-B6EE-3055-63FD-A483A3E5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FFFFFF"/>
                </a:solidFill>
              </a:rPr>
              <a:t>Geri dönüşüm noktaları oluşturduğumuz sayfa.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Resim 3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9D3D0089-B6EB-7872-3C03-8D79C3DC5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78" y="1515447"/>
            <a:ext cx="7396577" cy="38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2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A4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3CEB51-FFB3-03A4-0E3C-AF8F20AB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Web </a:t>
            </a:r>
            <a:r>
              <a:rPr lang="en-US" sz="4000" dirty="0" err="1">
                <a:solidFill>
                  <a:srgbClr val="FFFFFF"/>
                </a:solidFill>
              </a:rPr>
              <a:t>Arayüzleri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A45C7AF-B6EE-3055-63FD-A483A3E5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rgbClr val="FFFFFF"/>
                </a:solidFill>
              </a:rPr>
              <a:t>Firmalar ürünleri hakkında bilgileri sistemde oluşturur.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Resim 3" descr="metin, yazılım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2DE20D38-94FF-4DDB-6FA9-2A4F80BB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06" y="1497379"/>
            <a:ext cx="7617831" cy="37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0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F53233-9AB6-DF71-F808-6ADBAF8E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pic>
        <p:nvPicPr>
          <p:cNvPr id="15" name="Picture 4" descr="Beton çatlağında büyüyen bitki">
            <a:extLst>
              <a:ext uri="{FF2B5EF4-FFF2-40B4-BE49-F238E27FC236}">
                <a16:creationId xmlns:a16="http://schemas.microsoft.com/office/drawing/2014/main" id="{3689CB9D-5668-2C8E-4C5B-7D7EB2C1A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r="36843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5C1CFC-BA0F-6705-7D8B-F38CA1CE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Özet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GreenScore</a:t>
            </a:r>
            <a:r>
              <a:rPr lang="tr-TR" dirty="0"/>
              <a:t>, çevre bilincini artırarak sürdürülebilir bir gelecek inşa etmeyi hedefleyen yenilikçi bir platformdur.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Gelecek Planları: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Daha geniş kitlelere ulaşmak ve uygulamanın fonksiyonlarını geliştirmek.</a:t>
            </a:r>
          </a:p>
        </p:txBody>
      </p:sp>
    </p:spTree>
    <p:extLst>
      <p:ext uri="{BB962C8B-B14F-4D97-AF65-F5344CB8AC3E}">
        <p14:creationId xmlns:p14="http://schemas.microsoft.com/office/powerpoint/2010/main" val="275894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7BE9D5-AE01-73CD-EB4E-06EA7C82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>
                <a:solidFill>
                  <a:schemeClr val="tx1">
                    <a:lumMod val="85000"/>
                    <a:lumOff val="15000"/>
                  </a:schemeClr>
                </a:solidFill>
              </a:rPr>
              <a:t>Bizi Dinlediğiniz İçin Teşekkürler</a:t>
            </a:r>
          </a:p>
        </p:txBody>
      </p:sp>
      <p:pic>
        <p:nvPicPr>
          <p:cNvPr id="5" name="Resim 4" descr="çim, manzara, dış mekan, gökyüzü içeren bir resim&#10;&#10;Açıklama otomatik olarak oluşturuldu">
            <a:extLst>
              <a:ext uri="{FF2B5EF4-FFF2-40B4-BE49-F238E27FC236}">
                <a16:creationId xmlns:a16="http://schemas.microsoft.com/office/drawing/2014/main" id="{29B144B5-5423-0C18-4B3C-A0FE4E2D6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44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92792F-0D06-FFD7-C1FA-A32E9489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tr-TR" dirty="0" err="1"/>
              <a:t>GreenScore</a:t>
            </a:r>
            <a:r>
              <a:rPr lang="tr-TR" dirty="0"/>
              <a:t> Nedir?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F85B9-2971-5AF7-9DCD-5AE54EAF1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" r="2770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F6E18F-638D-9365-5B77-1E9693F8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/>
              <a:t> Çevre bilincini artırmayı amaçlayan bir mobil ve web uygulamadır.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/>
              <a:t> İnsanlara geri dönüşüm yapmaya teşvik eder.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/>
              <a:t> Kullanıcıların geri dönüşüm yaparak puan kazanabileceği ve yarışabileceği bir platform sunar.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791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F53233-9AB6-DF71-F808-6ADBAF8E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tr-TR" dirty="0"/>
              <a:t>Vizyon ve Misyon</a:t>
            </a:r>
          </a:p>
        </p:txBody>
      </p:sp>
      <p:pic>
        <p:nvPicPr>
          <p:cNvPr id="15" name="Picture 4" descr="Beton çatlağında büyüyen bitki">
            <a:extLst>
              <a:ext uri="{FF2B5EF4-FFF2-40B4-BE49-F238E27FC236}">
                <a16:creationId xmlns:a16="http://schemas.microsoft.com/office/drawing/2014/main" id="{3689CB9D-5668-2C8E-4C5B-7D7EB2C1A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r="36843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5C1CFC-BA0F-6705-7D8B-F38CA1CE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Vizyon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Daha temiz ve sürdürülebilir bir dünya yaratmak.</a:t>
            </a:r>
          </a:p>
          <a:p>
            <a:pPr marL="201168" lvl="1" indent="0">
              <a:buNone/>
            </a:pPr>
            <a:r>
              <a:rPr lang="tr-T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Misyon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Geri dönüşüm alışkanlıklarını yaygınlaştırarak bireylerin ve şirketlerin çevresel etkilerini azaltmalarına yardımcı olmak.</a:t>
            </a:r>
          </a:p>
        </p:txBody>
      </p:sp>
    </p:spTree>
    <p:extLst>
      <p:ext uri="{BB962C8B-B14F-4D97-AF65-F5344CB8AC3E}">
        <p14:creationId xmlns:p14="http://schemas.microsoft.com/office/powerpoint/2010/main" val="5731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146107-799D-F4D3-A601-E04683B8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tr-TR" dirty="0"/>
              <a:t>Neden </a:t>
            </a:r>
            <a:r>
              <a:rPr lang="tr-TR" dirty="0" err="1"/>
              <a:t>GreenScore</a:t>
            </a:r>
            <a:r>
              <a:rPr lang="tr-TR" dirty="0"/>
              <a:t>?</a:t>
            </a:r>
          </a:p>
        </p:txBody>
      </p:sp>
      <p:pic>
        <p:nvPicPr>
          <p:cNvPr id="6" name="Picture 5" descr="Yeşil çimler üzerinde ampul">
            <a:extLst>
              <a:ext uri="{FF2B5EF4-FFF2-40B4-BE49-F238E27FC236}">
                <a16:creationId xmlns:a16="http://schemas.microsoft.com/office/drawing/2014/main" id="{F4E6DBB0-7408-8139-454F-5274292D2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3" r="20134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73E66E5-CA78-7173-ABDA-F0222D6BF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2074" y="2108201"/>
            <a:ext cx="5983606" cy="3760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Çevresel Sorunlar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Plastik atıkların ve diğer geri dönüşebilir malzemelerin doğaya verdiği zarar.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Geri dönüşüm oranlarının artırılmasının aciliyeti.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Farkındalık Yaratma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Toplumu geri dönüşüm konusunda bilinçlendirmek ve teşvik etmek.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Sürdürülebilir Gelecek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Sürdürülebilir uygulamalar ile gelecek nesillere daha temiz bir dünya bırakmak.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7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İki beyaz şekil satırının önünde kırmızı oyuncak kişi">
            <a:extLst>
              <a:ext uri="{FF2B5EF4-FFF2-40B4-BE49-F238E27FC236}">
                <a16:creationId xmlns:a16="http://schemas.microsoft.com/office/drawing/2014/main" id="{97F8A434-E260-C9FC-FC0E-BF1837259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979A754-4FDD-267E-27BD-8632F961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dirty="0"/>
              <a:t>Kullanıcılar İçin Faydalar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40482B-615B-7EF5-CDC2-365416FA6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Bilgilendirme ve Bilinçlendirme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Ürünlerin geri dönüşüm süreçleri hakkında bilgi sahibi olurlar.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Teşvik ve Motivasyon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Puan kazanma ve ödül sistemi ile geri dönüşüm yapma motivasyonu artar.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Toplumsal Katkı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Geri dönüşüm yaparak doğaya ve topluma katkıda bulunurlar.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56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D9BB78-9B4A-4D32-67B7-2C5A6DC8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tr-TR" dirty="0"/>
              <a:t>Şirketler İçin Faydalar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2E2E117-8062-7F0A-DA14-749AA8B8B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" r="51053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3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5DB328-C8B4-427F-9129-008996C7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Sürdürülebilirlik Çabalarını Teşvik Etme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Ürünlerin geri dönüşüm bilgilerini paylaşarak çevre dostu imajlarını güçlendirirler.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Marka İmajı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Sürdürülebilirlik hedeflerine ulaşma konusunda tüketicilere verdikleri önemi gösterirler.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Tüketici İlişkileri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Çevre bilinci yüksek tüketicilerle daha güçlü bir bağ kurarlar.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626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DD6197-A9C2-6299-C57D-B92FA79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tr-TR" dirty="0"/>
              <a:t>Dünya İçin Faydalar</a:t>
            </a:r>
          </a:p>
        </p:txBody>
      </p:sp>
      <p:pic>
        <p:nvPicPr>
          <p:cNvPr id="5" name="Picture 4" descr="Dünyanın uydudan görünümü">
            <a:extLst>
              <a:ext uri="{FF2B5EF4-FFF2-40B4-BE49-F238E27FC236}">
                <a16:creationId xmlns:a16="http://schemas.microsoft.com/office/drawing/2014/main" id="{27E0A200-951D-F228-7539-802CCB581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1" r="2642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0D70B9-C0C6-F606-3DD4-01DD605B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700" b="1"/>
              <a:t>Çevresel Koruma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700"/>
              <a:t>Geri dönüşüm oranlarının artırılmasıyla doğal kaynakların korunması ve atık miktarının azalması sağlanır.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700" b="1"/>
              <a:t>Karbon Ayak İzinin Azalması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700"/>
              <a:t>Geri dönüşümle enerji tasarrufu sağlanır ve karbon emisyonları azaltılır, böylece iklim değişikliğiyle mücadeleye katkıda bulunulur.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700" b="1"/>
              <a:t>Daha Temiz Bir Gezegen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700"/>
              <a:t>Geri dönüşümle atıkların çevreye zarar vermesi önlenir, daha temiz ve sağlıklı bir yaşam alanı oluşturulur.</a:t>
            </a:r>
          </a:p>
        </p:txBody>
      </p:sp>
    </p:spTree>
    <p:extLst>
      <p:ext uri="{BB962C8B-B14F-4D97-AF65-F5344CB8AC3E}">
        <p14:creationId xmlns:p14="http://schemas.microsoft.com/office/powerpoint/2010/main" val="213624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56AEFC-C5FD-C5A3-0837-F6D986ED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150793" cy="1450757"/>
          </a:xfrm>
        </p:spPr>
        <p:txBody>
          <a:bodyPr>
            <a:normAutofit/>
          </a:bodyPr>
          <a:lstStyle/>
          <a:p>
            <a:r>
              <a:rPr lang="tr-TR" dirty="0" err="1"/>
              <a:t>GreenScore</a:t>
            </a:r>
            <a:r>
              <a:rPr lang="tr-TR" dirty="0"/>
              <a:t> Nasıl Çalışır?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1719F5-1A62-3064-92B1-D85E943D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tr-TR" b="1" dirty="0"/>
              <a:t>QR Kod Okuma</a:t>
            </a:r>
          </a:p>
          <a:p>
            <a:r>
              <a:rPr lang="tr-TR" dirty="0"/>
              <a:t>Kullanıcılar, ürünlerin QR kodlarını okutarak geri dönüşüm bilgilerine erişir.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8" name="Resim 7" descr="yemek, gıda, içme suyu, metin, şişe içeren bir resim&#10;&#10;Açıklama otomatik olarak oluşturuldu">
            <a:extLst>
              <a:ext uri="{FF2B5EF4-FFF2-40B4-BE49-F238E27FC236}">
                <a16:creationId xmlns:a16="http://schemas.microsoft.com/office/drawing/2014/main" id="{FBF9D032-9757-FD7D-11E3-A163C4CAC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984" y="93376"/>
            <a:ext cx="2736201" cy="59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447E9-A68C-F91C-F92C-A6EED12F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27" y="1272929"/>
            <a:ext cx="6388242" cy="622918"/>
          </a:xfrm>
        </p:spPr>
        <p:txBody>
          <a:bodyPr>
            <a:normAutofit/>
          </a:bodyPr>
          <a:lstStyle/>
          <a:p>
            <a:r>
              <a:rPr lang="tr-TR" sz="2800" b="1" dirty="0"/>
              <a:t>Geri Dönüşüm Noktaları</a:t>
            </a:r>
            <a:endParaRPr lang="tr-TR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FB7B61B-1450-0B09-2E88-F16EFE881E12}"/>
              </a:ext>
            </a:extLst>
          </p:cNvPr>
          <p:cNvSpPr txBox="1"/>
          <p:nvPr/>
        </p:nvSpPr>
        <p:spPr>
          <a:xfrm>
            <a:off x="1193532" y="207764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dirty="0"/>
              <a:t>Harita üzerinden geri dönüşüm noktalarını bulur ve yönlendirilirler.</a:t>
            </a:r>
          </a:p>
        </p:txBody>
      </p:sp>
      <p:pic>
        <p:nvPicPr>
          <p:cNvPr id="5" name="Resim 4" descr="metin, harita, diyagram, plan içeren bir resim&#10;&#10;Açıklama otomatik olarak oluşturuldu">
            <a:extLst>
              <a:ext uri="{FF2B5EF4-FFF2-40B4-BE49-F238E27FC236}">
                <a16:creationId xmlns:a16="http://schemas.microsoft.com/office/drawing/2014/main" id="{504D7772-F5BB-2367-7BD9-E432D971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70" y="450411"/>
            <a:ext cx="2540303" cy="54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35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408</Words>
  <Application>Microsoft Office PowerPoint</Application>
  <PresentationFormat>Geniş ekran</PresentationFormat>
  <Paragraphs>71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Aptos</vt:lpstr>
      <vt:lpstr>Avenir Next LT Pro</vt:lpstr>
      <vt:lpstr>Avenir Next LT Pro Light</vt:lpstr>
      <vt:lpstr>Calibri</vt:lpstr>
      <vt:lpstr>Wingdings</vt:lpstr>
      <vt:lpstr>RetrospectVTI</vt:lpstr>
      <vt:lpstr>GreenScore</vt:lpstr>
      <vt:lpstr>GreenScore Nedir?</vt:lpstr>
      <vt:lpstr>Vizyon ve Misyon</vt:lpstr>
      <vt:lpstr>Neden GreenScore?</vt:lpstr>
      <vt:lpstr>Kullanıcılar İçin Faydalar</vt:lpstr>
      <vt:lpstr>Şirketler İçin Faydalar</vt:lpstr>
      <vt:lpstr>Dünya İçin Faydalar</vt:lpstr>
      <vt:lpstr>GreenScore Nasıl Çalışır?</vt:lpstr>
      <vt:lpstr>PowerPoint Sunusu</vt:lpstr>
      <vt:lpstr>PowerPoint Sunusu</vt:lpstr>
      <vt:lpstr>PowerPoint Sunusu</vt:lpstr>
      <vt:lpstr>Web Arayüzleri</vt:lpstr>
      <vt:lpstr>Web Arayüzleri</vt:lpstr>
      <vt:lpstr>Web Arayüzleri</vt:lpstr>
      <vt:lpstr>Web Arayüzleri</vt:lpstr>
      <vt:lpstr>Sonuç</vt:lpstr>
      <vt:lpstr>Bizi Dinlediğiniz İçin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Yunus Turan</dc:creator>
  <cp:lastModifiedBy>Yunus Turan</cp:lastModifiedBy>
  <cp:revision>5</cp:revision>
  <dcterms:created xsi:type="dcterms:W3CDTF">2024-06-09T00:14:23Z</dcterms:created>
  <dcterms:modified xsi:type="dcterms:W3CDTF">2024-06-09T10:44:50Z</dcterms:modified>
</cp:coreProperties>
</file>