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7E62995-6464-47E3-8B4D-C44354E2124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96008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1371600" y="4156560"/>
            <a:ext cx="96008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0A083C6-48B5-4182-8E85-56FDD365386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1371600" y="4156560"/>
            <a:ext cx="46850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291360" y="4156560"/>
            <a:ext cx="46850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7979F80-E04F-4DBA-9C81-A8FF006684B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309132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4617720" y="2286000"/>
            <a:ext cx="309132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7864200" y="2286000"/>
            <a:ext cx="309132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1371600" y="4156560"/>
            <a:ext cx="309132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4617720" y="4156560"/>
            <a:ext cx="309132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7864200" y="4156560"/>
            <a:ext cx="309132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73DB72E-B300-4039-957C-D6A846EBD54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226A13D-DA9F-4D02-A5C8-9F003FFAF56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0539711-EAD3-41F2-814C-471BA851B78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45EEC80-EB81-4EBA-B2FE-AF6528D5E38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4685040" cy="358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91360" y="2286000"/>
            <a:ext cx="4685040" cy="358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9661915-8B42-4E98-B0D8-CDB2EBE5F25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5DFFBD0-14F8-4858-A19E-33EEF8EB897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1371600" y="685800"/>
            <a:ext cx="9600840" cy="68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11FACD3-973C-4243-94DC-4AFF255B52F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91360" y="2286000"/>
            <a:ext cx="4685040" cy="358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1371600" y="4156560"/>
            <a:ext cx="46850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97FCECE-23A6-4E87-A770-7FD1C1571E5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F7E21C3-A12C-4875-A73F-0CF064165E3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4685040" cy="358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291360" y="4156560"/>
            <a:ext cx="46850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1381B55-FED9-4D9E-9E95-69D6FF985B5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1371600" y="4156560"/>
            <a:ext cx="96008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41562DD-BFB9-4BEF-9856-759BE7B4CCD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96008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1371600" y="4156560"/>
            <a:ext cx="96008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08E48F8-0EE5-4CD2-BBBE-E6AAB391749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1371600" y="4156560"/>
            <a:ext cx="46850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291360" y="4156560"/>
            <a:ext cx="46850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F47CADE-F8C5-4F67-94AD-8A35EBA80DB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309132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4617720" y="2286000"/>
            <a:ext cx="309132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7864200" y="2286000"/>
            <a:ext cx="309132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1371600" y="4156560"/>
            <a:ext cx="309132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4617720" y="4156560"/>
            <a:ext cx="309132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7864200" y="4156560"/>
            <a:ext cx="309132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086D9DC-3904-4871-8E2E-C202E24ACE0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F38918C-BF61-42BA-9C60-DDBCE406D92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4685040" cy="358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91360" y="2286000"/>
            <a:ext cx="4685040" cy="358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8B4B694-5A60-455D-9A6F-979A2F3B71A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CAF60C6-63E2-478C-B73D-E7CB7F315F4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371600" y="685800"/>
            <a:ext cx="9600840" cy="68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E57A637-1BAD-4D74-8F8F-A586AE2266B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91360" y="2286000"/>
            <a:ext cx="4685040" cy="358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1371600" y="4156560"/>
            <a:ext cx="46850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9ED2320-5E03-482E-A30B-EE0CA6C048B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4685040" cy="358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291360" y="4156560"/>
            <a:ext cx="46850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91F4F24-FBFF-4ED2-A32D-C3DC8818998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1371600" y="4156560"/>
            <a:ext cx="96008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1F02EF7-FA5D-4E65-8E3E-4FAB0A58FB0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36c9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8" hidden="1"/>
          <p:cNvSpPr/>
          <p:nvPr/>
        </p:nvSpPr>
        <p:spPr>
          <a:xfrm>
            <a:off x="478080" y="360"/>
            <a:ext cx="2282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1000" cy="20977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89000"/>
              </a:lnSpc>
              <a:buNone/>
            </a:pPr>
            <a:r>
              <a:rPr b="0" lang="ko-KR" sz="7200" spc="-1" strike="noStrike" cap="all">
                <a:solidFill>
                  <a:srgbClr val="432a30"/>
                </a:solidFill>
                <a:latin typeface="Franklin Gothic Book"/>
              </a:rPr>
              <a:t>마스터 제목 스타일 편집</a:t>
            </a:r>
            <a:endParaRPr b="0" lang="en-US" sz="72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 idx="1"/>
          </p:nvPr>
        </p:nvSpPr>
        <p:spPr>
          <a:xfrm>
            <a:off x="752760" y="6453360"/>
            <a:ext cx="1607760" cy="404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432a30"/>
                </a:solidFill>
                <a:latin typeface="Franklin Gothic Book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432a30"/>
                </a:solidFill>
                <a:latin typeface="Franklin Gothic Book"/>
              </a:rPr>
              <a:t>&lt;날짜/시간&gt;</a:t>
            </a:r>
            <a:endParaRPr b="0" lang="en-US" sz="1200" spc="-1" strike="noStrike">
              <a:latin typeface="바탕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 idx="2"/>
          </p:nvPr>
        </p:nvSpPr>
        <p:spPr>
          <a:xfrm>
            <a:off x="2584080" y="6453360"/>
            <a:ext cx="7022880" cy="404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바탕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바탕"/>
              </a:rPr>
              <a:t>&lt;바닥글&gt;</a:t>
            </a:r>
            <a:endParaRPr b="0" lang="en-US" sz="1400" spc="-1" strike="noStrike">
              <a:latin typeface="바탕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 idx="3"/>
          </p:nvPr>
        </p:nvSpPr>
        <p:spPr>
          <a:xfrm>
            <a:off x="9830520" y="6453360"/>
            <a:ext cx="1595880" cy="404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432a30"/>
                </a:solidFill>
                <a:latin typeface="Franklin Gothic Book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A748490-C450-4186-A973-9A151B596C6C}" type="slidenum">
              <a:rPr b="0" lang="en-US" sz="1200" spc="-1" strike="noStrike">
                <a:solidFill>
                  <a:srgbClr val="432a30"/>
                </a:solidFill>
                <a:latin typeface="Franklin Gothic Book"/>
              </a:rPr>
              <a:t>&lt;숫자&gt;</a:t>
            </a:fld>
            <a:endParaRPr b="0" lang="en-US" sz="1200" spc="-1" strike="noStrike">
              <a:latin typeface="바탕"/>
            </a:endParaRPr>
          </a:p>
        </p:txBody>
      </p:sp>
      <p:grpSp>
        <p:nvGrpSpPr>
          <p:cNvPr id="5" name="Group 8"/>
          <p:cNvGrpSpPr/>
          <p:nvPr/>
        </p:nvGrpSpPr>
        <p:grpSpPr>
          <a:xfrm>
            <a:off x="752760" y="744120"/>
            <a:ext cx="10673640" cy="5349600"/>
            <a:chOff x="752760" y="744120"/>
            <a:chExt cx="10673640" cy="5349600"/>
          </a:xfrm>
        </p:grpSpPr>
        <p:sp>
          <p:nvSpPr>
            <p:cNvPr id="6" name="Freeform 6"/>
            <p:cNvSpPr/>
            <p:nvPr/>
          </p:nvSpPr>
          <p:spPr>
            <a:xfrm>
              <a:off x="8151840" y="1685520"/>
              <a:ext cx="3274560" cy="4408200"/>
            </a:xfrm>
            <a:custGeom>
              <a:avLst/>
              <a:gdLst/>
              <a:ah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Freeform 6"/>
            <p:cNvSpPr/>
            <p:nvPr/>
          </p:nvSpPr>
          <p:spPr>
            <a:xfrm flipH="1" flipV="1">
              <a:off x="752400" y="743760"/>
              <a:ext cx="3275280" cy="4408200"/>
            </a:xfrm>
            <a:custGeom>
              <a:avLst/>
              <a:gdLst/>
              <a:ah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4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432a30"/>
                </a:solidFill>
                <a:latin typeface="Franklin Gothic Book"/>
              </a:rPr>
              <a:t>개요 텍스트의 서식을 편집하려면 클릭하십시오</a:t>
            </a:r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  <a:p>
            <a:pPr lvl="1" marL="864000" indent="-324000">
              <a:lnSpc>
                <a:spcPct val="94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432a30"/>
                </a:solidFill>
                <a:latin typeface="Franklin Gothic Book"/>
              </a:rPr>
              <a:t>2</a:t>
            </a:r>
            <a:r>
              <a:rPr b="0" lang="ko-KR" sz="1800" spc="-1" strike="noStrike">
                <a:solidFill>
                  <a:srgbClr val="432a30"/>
                </a:solidFill>
                <a:latin typeface="Franklin Gothic Book"/>
              </a:rPr>
              <a:t>번째 개요 수준</a:t>
            </a:r>
            <a:endParaRPr b="0" lang="en-US" sz="1800" spc="-1" strike="noStrike">
              <a:solidFill>
                <a:srgbClr val="432a30"/>
              </a:solidFill>
              <a:latin typeface="Franklin Gothic Book"/>
            </a:endParaRPr>
          </a:p>
          <a:p>
            <a:pPr lvl="2" marL="1296000" indent="-288000">
              <a:lnSpc>
                <a:spcPct val="94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800" spc="-1" strike="noStrike">
                <a:solidFill>
                  <a:srgbClr val="432a30"/>
                </a:solidFill>
                <a:latin typeface="Franklin Gothic Book"/>
              </a:rPr>
              <a:t>3</a:t>
            </a:r>
            <a:r>
              <a:rPr b="0" i="1" lang="ko-KR" sz="1800" spc="-1" strike="noStrike">
                <a:solidFill>
                  <a:srgbClr val="432a30"/>
                </a:solidFill>
                <a:latin typeface="Franklin Gothic Book"/>
              </a:rPr>
              <a:t>번째 개요 수준</a:t>
            </a:r>
            <a:endParaRPr b="0" i="1" lang="en-US" sz="1800" spc="-1" strike="noStrike">
              <a:solidFill>
                <a:srgbClr val="432a30"/>
              </a:solidFill>
              <a:latin typeface="Franklin Gothic Book"/>
            </a:endParaRPr>
          </a:p>
          <a:p>
            <a:pPr lvl="3" marL="1728000" indent="-216000">
              <a:lnSpc>
                <a:spcPct val="94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432a30"/>
                </a:solidFill>
                <a:latin typeface="Franklin Gothic Book"/>
              </a:rPr>
              <a:t>4</a:t>
            </a:r>
            <a:r>
              <a:rPr b="0" lang="ko-KR" sz="1600" spc="-1" strike="noStrike">
                <a:solidFill>
                  <a:srgbClr val="432a30"/>
                </a:solidFill>
                <a:latin typeface="Franklin Gothic Book"/>
              </a:rPr>
              <a:t>번째 개요 수준</a:t>
            </a:r>
            <a:endParaRPr b="0" lang="en-US" sz="1600" spc="-1" strike="noStrike">
              <a:solidFill>
                <a:srgbClr val="432a30"/>
              </a:solidFill>
              <a:latin typeface="Franklin Gothic Book"/>
            </a:endParaRPr>
          </a:p>
          <a:p>
            <a:pPr lvl="4" marL="2160000" indent="-216000">
              <a:lnSpc>
                <a:spcPct val="94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32a30"/>
                </a:solidFill>
                <a:latin typeface="Franklin Gothic Book"/>
              </a:rPr>
              <a:t>5</a:t>
            </a:r>
            <a:r>
              <a:rPr b="0" lang="ko-KR" sz="2000" spc="-1" strike="noStrike">
                <a:solidFill>
                  <a:srgbClr val="432a30"/>
                </a:solidFill>
                <a:latin typeface="Franklin Gothic Book"/>
              </a:rPr>
              <a:t>번째 개요 수준</a:t>
            </a:r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  <a:p>
            <a:pPr lvl="5" marL="2592000" indent="-216000">
              <a:lnSpc>
                <a:spcPct val="94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32a30"/>
                </a:solidFill>
                <a:latin typeface="Franklin Gothic Book"/>
              </a:rPr>
              <a:t>6</a:t>
            </a:r>
            <a:r>
              <a:rPr b="0" lang="ko-KR" sz="2000" spc="-1" strike="noStrike">
                <a:solidFill>
                  <a:srgbClr val="432a30"/>
                </a:solidFill>
                <a:latin typeface="Franklin Gothic Book"/>
              </a:rPr>
              <a:t>번째 개요 수준</a:t>
            </a:r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  <a:p>
            <a:pPr lvl="6" marL="3024000" indent="-216000">
              <a:lnSpc>
                <a:spcPct val="94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32a30"/>
                </a:solidFill>
                <a:latin typeface="Franklin Gothic Book"/>
              </a:rPr>
              <a:t>7</a:t>
            </a:r>
            <a:r>
              <a:rPr b="0" lang="ko-KR" sz="2000" spc="-1" strike="noStrike">
                <a:solidFill>
                  <a:srgbClr val="432a30"/>
                </a:solidFill>
                <a:latin typeface="Franklin Gothic Book"/>
              </a:rPr>
              <a:t>번째 개요 수준</a:t>
            </a:r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8"/>
          <p:cNvSpPr/>
          <p:nvPr/>
        </p:nvSpPr>
        <p:spPr>
          <a:xfrm>
            <a:off x="478080" y="360"/>
            <a:ext cx="2282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89000"/>
              </a:lnSpc>
              <a:buNone/>
            </a:pPr>
            <a:r>
              <a:rPr b="0" lang="ko-KR" sz="4400" spc="-1" strike="noStrike">
                <a:solidFill>
                  <a:srgbClr val="432a30"/>
                </a:solidFill>
                <a:latin typeface="Franklin Gothic Book"/>
              </a:rPr>
              <a:t>마스터 제목 스타일 편집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432a30"/>
              </a:buClr>
              <a:buFont typeface="Franklin Gothic Book"/>
              <a:buChar char="■"/>
            </a:pPr>
            <a:r>
              <a:rPr b="0" lang="ko-KR" sz="2000" spc="-1" strike="noStrike">
                <a:solidFill>
                  <a:srgbClr val="432a30"/>
                </a:solidFill>
                <a:latin typeface="Franklin Gothic Book"/>
              </a:rPr>
              <a:t>마스터 텍스트 스타일을 편집하려면 클릭</a:t>
            </a:r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  <a:p>
            <a:pPr lvl="1" marL="914400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432a30"/>
              </a:buClr>
              <a:buFont typeface="Franklin Gothic Book"/>
              <a:buChar char="–"/>
            </a:pPr>
            <a:r>
              <a:rPr b="0" i="1" lang="ko-KR" sz="2000" spc="-1" strike="noStrike">
                <a:solidFill>
                  <a:srgbClr val="432a30"/>
                </a:solidFill>
                <a:latin typeface="Franklin Gothic Book"/>
              </a:rPr>
              <a:t>두 번째 수준</a:t>
            </a:r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  <a:p>
            <a:pPr lvl="2" marL="1371600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432a30"/>
              </a:buClr>
              <a:buFont typeface="Franklin Gothic Book"/>
              <a:buChar char="■"/>
            </a:pPr>
            <a:r>
              <a:rPr b="0" lang="ko-KR" sz="1800" spc="-1" strike="noStrike">
                <a:solidFill>
                  <a:srgbClr val="432a30"/>
                </a:solidFill>
                <a:latin typeface="Franklin Gothic Book"/>
              </a:rPr>
              <a:t>세 번째 수준</a:t>
            </a:r>
            <a:endParaRPr b="0" i="1" lang="en-US" sz="1800" spc="-1" strike="noStrike">
              <a:solidFill>
                <a:srgbClr val="432a30"/>
              </a:solidFill>
              <a:latin typeface="Franklin Gothic Book"/>
            </a:endParaRPr>
          </a:p>
          <a:p>
            <a:pPr lvl="3" marL="1828800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432a30"/>
              </a:buClr>
              <a:buFont typeface="Franklin Gothic Book"/>
              <a:buChar char="–"/>
            </a:pPr>
            <a:r>
              <a:rPr b="0" i="1" lang="ko-KR" sz="1800" spc="-1" strike="noStrike">
                <a:solidFill>
                  <a:srgbClr val="432a30"/>
                </a:solidFill>
                <a:latin typeface="Franklin Gothic Book"/>
              </a:rPr>
              <a:t>네 번째 수준</a:t>
            </a:r>
            <a:endParaRPr b="0" lang="en-US" sz="1800" spc="-1" strike="noStrike">
              <a:solidFill>
                <a:srgbClr val="432a30"/>
              </a:solidFill>
              <a:latin typeface="Franklin Gothic Book"/>
            </a:endParaRPr>
          </a:p>
          <a:p>
            <a:pPr lvl="4" marL="2286000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432a30"/>
              </a:buClr>
              <a:buFont typeface="Franklin Gothic Book"/>
              <a:buChar char="■"/>
            </a:pPr>
            <a:r>
              <a:rPr b="0" lang="ko-KR" sz="1600" spc="-1" strike="noStrike">
                <a:solidFill>
                  <a:srgbClr val="432a30"/>
                </a:solidFill>
                <a:latin typeface="Franklin Gothic Book"/>
              </a:rPr>
              <a:t>다섯 번째 수준</a:t>
            </a:r>
            <a:endParaRPr b="0" lang="en-US" sz="1600" spc="-1" strike="noStrike">
              <a:solidFill>
                <a:srgbClr val="432a30"/>
              </a:solidFill>
              <a:latin typeface="Franklin Gothic Book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dt" idx="4"/>
          </p:nvPr>
        </p:nvSpPr>
        <p:spPr>
          <a:xfrm>
            <a:off x="1390680" y="6453360"/>
            <a:ext cx="1204200" cy="404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432a30"/>
                </a:solidFill>
                <a:latin typeface="Franklin Gothic Book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432a30"/>
                </a:solidFill>
                <a:latin typeface="Franklin Gothic Book"/>
              </a:rPr>
              <a:t>&lt;날짜/시간&gt;</a:t>
            </a:r>
            <a:endParaRPr b="0" lang="en-US" sz="1200" spc="-1" strike="noStrike">
              <a:latin typeface="바탕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ftr" idx="5"/>
          </p:nvPr>
        </p:nvSpPr>
        <p:spPr>
          <a:xfrm>
            <a:off x="2893680" y="6453360"/>
            <a:ext cx="6280560" cy="404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바탕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바탕"/>
              </a:rPr>
              <a:t>&lt;바닥글&gt;</a:t>
            </a:r>
            <a:endParaRPr b="0" lang="en-US" sz="1400" spc="-1" strike="noStrike">
              <a:latin typeface="바탕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sldNum" idx="6"/>
          </p:nvPr>
        </p:nvSpPr>
        <p:spPr>
          <a:xfrm>
            <a:off x="9472680" y="6453360"/>
            <a:ext cx="1595880" cy="404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432a30"/>
                </a:solidFill>
                <a:latin typeface="Franklin Gothic Book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80E305F-5938-45B9-BEE9-C0C91E85348D}" type="slidenum">
              <a:rPr b="0" lang="en-US" sz="1200" spc="-1" strike="noStrike">
                <a:solidFill>
                  <a:srgbClr val="432a30"/>
                </a:solidFill>
                <a:latin typeface="Franklin Gothic Book"/>
              </a:rPr>
              <a:t>&lt;숫자&gt;</a:t>
            </a:fld>
            <a:endParaRPr b="0" lang="en-US" sz="1200" spc="-1" strike="noStrike">
              <a:latin typeface="바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873080" y="1857960"/>
            <a:ext cx="8444880" cy="20977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89000"/>
              </a:lnSpc>
              <a:buNone/>
            </a:pPr>
            <a:r>
              <a:rPr b="0" lang="ko-KR" sz="7200" spc="-1" strike="noStrike" cap="all">
                <a:solidFill>
                  <a:srgbClr val="432a30"/>
                </a:solidFill>
                <a:latin typeface="Franklin Gothic Book"/>
              </a:rPr>
              <a:t>응용</a:t>
            </a:r>
            <a:r>
              <a:rPr b="0" lang="en-US" sz="7200" spc="-1" strike="noStrike" cap="all">
                <a:solidFill>
                  <a:srgbClr val="432a30"/>
                </a:solidFill>
                <a:latin typeface="Franklin Gothic Book"/>
              </a:rPr>
              <a:t> </a:t>
            </a:r>
            <a:r>
              <a:rPr b="0" lang="en-US" sz="7200" spc="-1" strike="noStrike" cap="all">
                <a:solidFill>
                  <a:srgbClr val="432a30"/>
                </a:solidFill>
                <a:latin typeface="Franklin Gothic Book"/>
              </a:rPr>
              <a:t>SW </a:t>
            </a:r>
            <a:r>
              <a:rPr b="0" lang="ko-KR" sz="7200" spc="-1" strike="noStrike" cap="all">
                <a:solidFill>
                  <a:srgbClr val="432a30"/>
                </a:solidFill>
                <a:latin typeface="Franklin Gothic Book"/>
              </a:rPr>
              <a:t>기초 기술활용</a:t>
            </a:r>
            <a:endParaRPr b="0" lang="en-US" sz="72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2679840" y="3956400"/>
            <a:ext cx="6831360" cy="1085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112000"/>
              </a:lnSpc>
              <a:buNone/>
              <a:tabLst>
                <a:tab algn="l" pos="0"/>
              </a:tabLst>
            </a:pPr>
            <a:r>
              <a:rPr b="0" lang="ko-KR" sz="2300" spc="-1" strike="noStrike">
                <a:solidFill>
                  <a:srgbClr val="f2f2f0"/>
                </a:solidFill>
                <a:latin typeface="Franklin Gothic Book"/>
              </a:rPr>
              <a:t>윤수빈</a:t>
            </a:r>
            <a:endParaRPr b="0" lang="en-US" sz="2300" spc="-1" strike="noStrike"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pic>
        <p:nvPicPr>
          <p:cNvPr id="90" name="내용 개체 틀 4" descr=""/>
          <p:cNvPicPr/>
          <p:nvPr/>
        </p:nvPicPr>
        <p:blipFill>
          <a:blip r:embed="rId1"/>
          <a:srcRect l="1787" t="3610" r="2010" b="3055"/>
          <a:stretch/>
        </p:blipFill>
        <p:spPr>
          <a:xfrm>
            <a:off x="876240" y="0"/>
            <a:ext cx="11315520" cy="6946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pic>
        <p:nvPicPr>
          <p:cNvPr id="92" name="내용 개체 틀 4" descr=""/>
          <p:cNvPicPr/>
          <p:nvPr/>
        </p:nvPicPr>
        <p:blipFill>
          <a:blip r:embed="rId1"/>
          <a:srcRect l="633" t="7219" r="0" b="0"/>
          <a:stretch/>
        </p:blipFill>
        <p:spPr>
          <a:xfrm>
            <a:off x="540000" y="0"/>
            <a:ext cx="1134432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pic>
        <p:nvPicPr>
          <p:cNvPr id="94" name="내용 개체 틀 4" descr=""/>
          <p:cNvPicPr/>
          <p:nvPr/>
        </p:nvPicPr>
        <p:blipFill>
          <a:blip r:embed="rId1"/>
          <a:srcRect l="5227" t="20205" r="0" b="0"/>
          <a:stretch/>
        </p:blipFill>
        <p:spPr>
          <a:xfrm>
            <a:off x="901800" y="0"/>
            <a:ext cx="1128996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2a30"/>
      </a:dk2>
      <a:lt2>
        <a:srgbClr val="f2f2f0"/>
      </a:lt2>
      <a:accent1>
        <a:srgbClr val="836c9f"/>
      </a:accent1>
      <a:accent2>
        <a:srgbClr val="bdab56"/>
      </a:accent2>
      <a:accent3>
        <a:srgbClr val="b0565d"/>
      </a:accent3>
      <a:accent4>
        <a:srgbClr val="55b1bc"/>
      </a:accent4>
      <a:accent5>
        <a:srgbClr val="4d925f"/>
      </a:accent5>
      <a:accent6>
        <a:srgbClr val="e08c4a"/>
      </a:accent6>
      <a:hlink>
        <a:srgbClr val="55b1bc"/>
      </a:hlink>
      <a:folHlink>
        <a:srgbClr val="836c9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2a30"/>
      </a:dk2>
      <a:lt2>
        <a:srgbClr val="f2f2f0"/>
      </a:lt2>
      <a:accent1>
        <a:srgbClr val="836c9f"/>
      </a:accent1>
      <a:accent2>
        <a:srgbClr val="bdab56"/>
      </a:accent2>
      <a:accent3>
        <a:srgbClr val="b0565d"/>
      </a:accent3>
      <a:accent4>
        <a:srgbClr val="55b1bc"/>
      </a:accent4>
      <a:accent5>
        <a:srgbClr val="4d925f"/>
      </a:accent5>
      <a:accent6>
        <a:srgbClr val="e08c4a"/>
      </a:accent6>
      <a:hlink>
        <a:srgbClr val="55b1bc"/>
      </a:hlink>
      <a:folHlink>
        <a:srgbClr val="836c9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8</TotalTime>
  <Application>LibreOffice/7.3.0.3$Windows_X86_64 LibreOffice_project/0f246aa12d0eee4a0f7adcefbf7c878fc2238db3</Application>
  <AppVersion>15.0000</AppVersion>
  <Words>5</Words>
  <Paragraphs>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2024-12-31T07:46:02Z</dcterms:created>
  <dc:creator>FullName</dc:creator>
  <dc:description/>
  <dc:language>ko-KR</dc:language>
  <cp:lastModifiedBy/>
  <dcterms:modified xsi:type="dcterms:W3CDTF">2025-01-15T01:11:19Z</dcterms:modified>
  <cp:revision>2</cp:revision>
  <dc:subject/>
  <dc:title>응용 SW 기초 기술활용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와이드스크린</vt:lpwstr>
  </property>
  <property fmtid="{D5CDD505-2E9C-101B-9397-08002B2CF9AE}" pid="3" name="Slides">
    <vt:i4>5</vt:i4>
  </property>
</Properties>
</file>