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 smtClean="0"/>
              <a:t>지정하시오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삭제</a:t>
            </a: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OREA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’,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smtClean="0"/>
              <a:t>WHERE</a:t>
            </a:r>
            <a:r>
              <a:rPr lang="ko-KR" altLang="en-US" sz="1600" smtClean="0"/>
              <a:t>절을 </a:t>
            </a:r>
            <a:r>
              <a:rPr lang="ko-KR" altLang="en-US" sz="1600" dirty="0"/>
              <a:t>생략하면 전체 레코드가 삭제되므로 주의해서 사용한다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398082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57025</TotalTime>
  <Words>837</Words>
  <Application>Microsoft Office PowerPoint</Application>
  <PresentationFormat>화면 슬라이드 쇼(4:3)</PresentationFormat>
  <Paragraphs>223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Tunga</vt:lpstr>
      <vt:lpstr>맑은 고딕</vt:lpstr>
      <vt:lpstr>함초롬바탕</vt:lpstr>
      <vt:lpstr>Arial</vt:lpstr>
      <vt:lpstr>Consolas</vt:lpstr>
      <vt:lpstr>Wingdings</vt:lpstr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348</cp:revision>
  <dcterms:created xsi:type="dcterms:W3CDTF">2018-05-10T00:35:19Z</dcterms:created>
  <dcterms:modified xsi:type="dcterms:W3CDTF">2021-04-02T02:35:36Z</dcterms:modified>
</cp:coreProperties>
</file>