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47" r:id="rId2"/>
    <p:sldId id="348" r:id="rId3"/>
    <p:sldId id="381" r:id="rId4"/>
    <p:sldId id="34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77" r:id="rId23"/>
    <p:sldId id="3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ko-KR" altLang="en-US" b="1" dirty="0" smtClean="0"/>
              <a:t>함</a:t>
            </a:r>
            <a:r>
              <a:rPr lang="ko-KR" altLang="en-US" b="1" dirty="0"/>
              <a:t>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오른쪽에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922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5033"/>
              </p:ext>
            </p:extLst>
          </p:nvPr>
        </p:nvGraphicFramePr>
        <p:xfrm>
          <a:off x="899592" y="2492896"/>
          <a:ext cx="7632848" cy="27673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TO_CHAR(1234, '000000') -&gt; '001234'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TO_CHAR(SYSDATE, ‘YYMMDD')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‘980315'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TO_DATE(’08/10/01’, ‘YY/MM/DD’)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’08/10/01’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집</a:t>
            </a:r>
            <a:r>
              <a:rPr lang="ko-KR" altLang="en-US" b="1" dirty="0"/>
              <a:t>계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지정된 칼럼의 집계 결과를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합계 </a:t>
            </a:r>
            <a:r>
              <a:rPr lang="en-US" altLang="ko-KR" dirty="0" smtClean="0"/>
              <a:t>: SUM(COLUMN)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평균 </a:t>
            </a:r>
            <a:r>
              <a:rPr lang="en-US" altLang="ko-KR" dirty="0" smtClean="0"/>
              <a:t>: AVG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: MAX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최소 </a:t>
            </a:r>
            <a:r>
              <a:rPr lang="en-US" altLang="ko-KR" dirty="0"/>
              <a:t>: MIN(COLUMN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COUNT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6155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 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smtClean="0"/>
              <a:t>칼럼을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s_no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칼럼에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칼럼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</a:t>
            </a:r>
            <a:r>
              <a:rPr lang="ko-KR" altLang="en-US" dirty="0"/>
              <a:t>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CONCAT(CONCAT</a:t>
            </a:r>
            <a:r>
              <a:rPr lang="en-US" altLang="ko-KR" dirty="0"/>
              <a:t>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</a:t>
            </a:r>
            <a:r>
              <a:rPr lang="en-US" altLang="ko-KR" dirty="0"/>
              <a:t>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57314</TotalTime>
  <Words>1723</Words>
  <Application>Microsoft Office PowerPoint</Application>
  <PresentationFormat>화면 슬라이드 쇼(4:3)</PresentationFormat>
  <Paragraphs>480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Tunga</vt:lpstr>
      <vt:lpstr>맑은 고딕</vt:lpstr>
      <vt:lpstr>Arial</vt:lpstr>
      <vt:lpstr>Wingdings</vt:lpstr>
      <vt:lpstr>각</vt:lpstr>
      <vt:lpstr>기본 SQL 작성하기_ 함수</vt:lpstr>
      <vt:lpstr>집계 함수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2021-03-31T07:12:50Z</dcterms:modified>
</cp:coreProperties>
</file>