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:a16="http://schemas.microsoft.com/office/drawing/2014/main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:a16="http://schemas.microsoft.com/office/drawing/2014/main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테이블내에 있는 컬럼끼리 연결하는 조인이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각각 다른 별명을 붙여서 처리한다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e1 JOIN 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/>
              <a:t>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먼저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INDEX </a:t>
            </a:r>
            <a:r>
              <a:rPr lang="ko-KR" altLang="en-US" sz="1400" dirty="0"/>
              <a:t>가 설정된 칼럼을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나중에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좋은 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(GOOD JOIN </a:t>
            </a:r>
            <a:r>
              <a:rPr lang="en-US" altLang="ko-KR" dirty="0"/>
              <a:t>ORDER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 smtClean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Driving Table 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가장 먼저 작성한다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 </a:t>
            </a:r>
            <a:r>
              <a:rPr lang="ko-KR" altLang="en-US" sz="1400" b="0" dirty="0"/>
              <a:t>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일반 조건은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의 조건을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먼저 작성한다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중복을 최소화하기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</a:t>
            </a:r>
            <a:r>
              <a:rPr lang="ko-KR" altLang="en-US" sz="1600" dirty="0" smtClean="0"/>
              <a:t>검색할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기본문법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두 </a:t>
            </a:r>
            <a:r>
              <a:rPr lang="ko-KR" altLang="en-US" dirty="0"/>
              <a:t>개 테이블에서 연결 가능한 모든 행을 결합하는 </a:t>
            </a:r>
            <a:r>
              <a:rPr lang="ko-KR" altLang="en-US" dirty="0" err="1"/>
              <a:t>곱집합</a:t>
            </a:r>
            <a:r>
              <a:rPr lang="ko-KR" altLang="en-US" dirty="0"/>
              <a:t> 개념이다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</a:t>
            </a:r>
            <a:r>
              <a:rPr lang="ko-KR" altLang="en-US" dirty="0"/>
              <a:t>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개발자가 </a:t>
            </a:r>
            <a:r>
              <a:rPr lang="ko-KR" altLang="en-US" dirty="0"/>
              <a:t>시뮬레이션을 진행하기 위해 대용량의 테스트 데이터를 생성하기 위해서 일부러 사용할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대용량의 </a:t>
            </a:r>
            <a:r>
              <a:rPr lang="ko-KR" altLang="en-US" dirty="0"/>
              <a:t>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WHERE </a:t>
            </a:r>
            <a:r>
              <a:rPr lang="ko-KR" altLang="en-US" dirty="0"/>
              <a:t>절의 </a:t>
            </a:r>
            <a:r>
              <a:rPr lang="ko-KR" altLang="en-US" dirty="0" err="1"/>
              <a:t>조인조건식을</a:t>
            </a:r>
            <a:r>
              <a:rPr lang="ko-KR" altLang="en-US" dirty="0"/>
              <a:t> 생략하거나 잘못된 </a:t>
            </a:r>
            <a:r>
              <a:rPr lang="ko-KR" altLang="en-US" dirty="0" err="1"/>
              <a:t>조인조건식을</a:t>
            </a:r>
            <a:r>
              <a:rPr lang="ko-KR" altLang="en-US" dirty="0"/>
              <a:t> 작성해도 발생된다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ORACLE </a:t>
            </a:r>
            <a:r>
              <a:rPr lang="en-US" altLang="ko-KR" dirty="0"/>
              <a:t>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CROSS JOIN department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885" y="4278720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INNER </a:t>
            </a:r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42317"/>
              </p:ext>
            </p:extLst>
          </p:nvPr>
        </p:nvGraphicFramePr>
        <p:xfrm>
          <a:off x="5796136" y="4278720"/>
          <a:ext cx="2749455" cy="1048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57006</TotalTime>
  <Words>925</Words>
  <Application>Microsoft Office PowerPoint</Application>
  <PresentationFormat>화면 슬라이드 쇼(4:3)</PresentationFormat>
  <Paragraphs>488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Tunga</vt:lpstr>
      <vt:lpstr>맑은 고딕</vt:lpstr>
      <vt:lpstr>Arial</vt:lpstr>
      <vt:lpstr>Consolas</vt:lpstr>
      <vt:lpstr>Wingdings</vt:lpstr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380</cp:revision>
  <dcterms:created xsi:type="dcterms:W3CDTF">2018-05-10T00:35:19Z</dcterms:created>
  <dcterms:modified xsi:type="dcterms:W3CDTF">2021-04-06T08:44:32Z</dcterms:modified>
</cp:coreProperties>
</file>