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348" r:id="rId3"/>
    <p:sldId id="381" r:id="rId4"/>
    <p:sldId id="383" r:id="rId5"/>
    <p:sldId id="382" r:id="rId6"/>
    <p:sldId id="384" r:id="rId7"/>
    <p:sldId id="385" r:id="rId8"/>
    <p:sldId id="387" r:id="rId9"/>
    <p:sldId id="38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57392</TotalTime>
  <Words>374</Words>
  <Application>Microsoft Office PowerPoint</Application>
  <PresentationFormat>화면 슬라이드 쇼(4:3)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Tunga</vt:lpstr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SELECT 절과 GROUP BY 절</vt:lpstr>
      <vt:lpstr>ROLLUP</vt:lpstr>
      <vt:lpstr>having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383</cp:revision>
  <dcterms:created xsi:type="dcterms:W3CDTF">2018-05-10T00:35:19Z</dcterms:created>
  <dcterms:modified xsi:type="dcterms:W3CDTF">2021-04-07T01:51:56Z</dcterms:modified>
</cp:coreProperties>
</file>