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341" r:id="rId3"/>
    <p:sldId id="322" r:id="rId4"/>
    <p:sldId id="321" r:id="rId5"/>
    <p:sldId id="32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 err="1"/>
              <a:t>뷰</a:t>
            </a:r>
            <a:r>
              <a:rPr lang="ko-KR" altLang="en-US" dirty="0"/>
              <a:t>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하나 이상의 기본 테이블이나 다른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를 이용하여 생성하는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 테이블이다</a:t>
            </a:r>
            <a:r>
              <a:rPr lang="en-US" altLang="ko-KR" dirty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가상 테이블 이란</a:t>
            </a:r>
            <a:r>
              <a:rPr lang="en-US" altLang="ko-KR" dirty="0"/>
              <a:t>?</a:t>
            </a:r>
          </a:p>
          <a:p>
            <a:pPr marL="1028700" lvl="4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실제 디스크에 저장되지는 않고 정의만 데이터사전에 따로 저장되는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테이블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뷰에</a:t>
            </a:r>
            <a:r>
              <a:rPr lang="ko-KR" altLang="en-US" dirty="0"/>
              <a:t> 대한 수정 결과를 </a:t>
            </a:r>
            <a:r>
              <a:rPr lang="ko-KR" altLang="en-US" dirty="0" err="1"/>
              <a:t>뷰를</a:t>
            </a:r>
            <a:r>
              <a:rPr lang="ko-KR" altLang="en-US" dirty="0"/>
              <a:t> 정의한 기본 테이블에 적용할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데이터를 보호할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사용자가 보고 싶은 데이터만 제공하는 편의성이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b="0" dirty="0"/>
              <a:t>테이블의 결과를 테이블의 형태로 표현한다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46389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66117"/>
              </p:ext>
            </p:extLst>
          </p:nvPr>
        </p:nvGraphicFramePr>
        <p:xfrm>
          <a:off x="634828" y="2578209"/>
          <a:ext cx="75375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6" name="위로 굽은 화살표 25"/>
          <p:cNvSpPr/>
          <p:nvPr/>
        </p:nvSpPr>
        <p:spPr>
          <a:xfrm rot="16200000" flipH="1" flipV="1">
            <a:off x="3264831" y="2907499"/>
            <a:ext cx="1108593" cy="396686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3379" y="5373216"/>
            <a:ext cx="3664725" cy="47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직원번호와 이름만 검색하여 </a:t>
            </a:r>
            <a:r>
              <a:rPr lang="ko-KR" altLang="en-US" sz="1600" dirty="0" err="1">
                <a:solidFill>
                  <a:schemeClr val="tx1"/>
                </a:solidFill>
              </a:rPr>
              <a:t>뷰</a:t>
            </a:r>
            <a:r>
              <a:rPr lang="ko-KR" altLang="en-US" sz="16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6192" y="2505545"/>
            <a:ext cx="2175608" cy="185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40660"/>
              </p:ext>
            </p:extLst>
          </p:nvPr>
        </p:nvGraphicFramePr>
        <p:xfrm>
          <a:off x="6018808" y="4359686"/>
          <a:ext cx="215359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5400000">
            <a:off x="4159386" y="3877768"/>
            <a:ext cx="775634" cy="5981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396" y="1511692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0748"/>
              </p:ext>
            </p:extLst>
          </p:nvPr>
        </p:nvGraphicFramePr>
        <p:xfrm>
          <a:off x="467544" y="1957696"/>
          <a:ext cx="82823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2276873"/>
            <a:ext cx="8640960" cy="35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64847"/>
            <a:ext cx="8640960" cy="380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3921"/>
              </p:ext>
            </p:extLst>
          </p:nvPr>
        </p:nvGraphicFramePr>
        <p:xfrm>
          <a:off x="467542" y="4765458"/>
          <a:ext cx="8280923" cy="1008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67544" y="1124744"/>
            <a:ext cx="7520940" cy="45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/>
              <a:t>테이블의 결과를 테이블의 형태로 표현한다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3103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2930"/>
              </p:ext>
            </p:extLst>
          </p:nvPr>
        </p:nvGraphicFramePr>
        <p:xfrm>
          <a:off x="528173" y="2480705"/>
          <a:ext cx="5357709" cy="1359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538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89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45935" y="20608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96501"/>
              </p:ext>
            </p:extLst>
          </p:nvPr>
        </p:nvGraphicFramePr>
        <p:xfrm>
          <a:off x="6071017" y="2480702"/>
          <a:ext cx="2749455" cy="1359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5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dept_no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8173" y="2480704"/>
            <a:ext cx="1523547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99811" y="2480704"/>
            <a:ext cx="1012549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3152"/>
              </p:ext>
            </p:extLst>
          </p:nvPr>
        </p:nvGraphicFramePr>
        <p:xfrm>
          <a:off x="5294947" y="4745404"/>
          <a:ext cx="3528392" cy="1372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311466651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76318044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595624147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1936591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51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영업부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37177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06636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17479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0891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229263" y="43651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depart_view</a:t>
            </a:r>
            <a:endParaRPr lang="ko-KR" altLang="en-US" dirty="0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3809" y="2480704"/>
            <a:ext cx="720080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792088"/>
          </a:xfrm>
        </p:spPr>
        <p:txBody>
          <a:bodyPr>
            <a:noAutofit/>
          </a:bodyPr>
          <a:lstStyle/>
          <a:p>
            <a:r>
              <a:rPr lang="en-US" altLang="ko-KR" b="0" dirty="0"/>
              <a:t>1.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복잡한 질의를 간단하게 표현할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2.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다중 테이블을 질의하여</a:t>
            </a:r>
            <a:r>
              <a:rPr lang="en-US" altLang="ko-KR" b="0" dirty="0"/>
              <a:t>(</a:t>
            </a:r>
            <a:r>
              <a:rPr lang="ko-KR" altLang="en-US" b="0" dirty="0"/>
              <a:t>조인하여</a:t>
            </a:r>
            <a:r>
              <a:rPr lang="en-US" altLang="ko-KR" b="0" dirty="0"/>
              <a:t>)</a:t>
            </a:r>
            <a:r>
              <a:rPr lang="ko-KR" altLang="en-US" b="0" dirty="0"/>
              <a:t> 표현할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23" name="위로 굽은 화살표 22"/>
          <p:cNvSpPr/>
          <p:nvPr/>
        </p:nvSpPr>
        <p:spPr>
          <a:xfrm rot="16200000" flipH="1" flipV="1">
            <a:off x="2486979" y="2705711"/>
            <a:ext cx="1368156" cy="3966864"/>
          </a:xfrm>
          <a:prstGeom prst="bentUpArrow">
            <a:avLst>
              <a:gd name="adj1" fmla="val 18317"/>
              <a:gd name="adj2" fmla="val 25000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7020272" y="4005064"/>
            <a:ext cx="504056" cy="6167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755" y="206084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755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58119</TotalTime>
  <Words>295</Words>
  <Application>Microsoft Office PowerPoint</Application>
  <PresentationFormat>화면 슬라이드 쇼(4:3)</PresentationFormat>
  <Paragraphs>206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고급 SQL 작성하기_ 뷰 활용</vt:lpstr>
      <vt:lpstr>뷰(VIEW)</vt:lpstr>
      <vt:lpstr>뷰(VIEW) 생성</vt:lpstr>
      <vt:lpstr>뷰(VIEW) 생성</vt:lpstr>
      <vt:lpstr>뷰(VIEW)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361</cp:revision>
  <dcterms:created xsi:type="dcterms:W3CDTF">2018-05-10T00:35:19Z</dcterms:created>
  <dcterms:modified xsi:type="dcterms:W3CDTF">2021-03-31T07:13:43Z</dcterms:modified>
</cp:coreProperties>
</file>