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4" autoAdjust="0"/>
  </p:normalViewPr>
  <p:slideViewPr>
    <p:cSldViewPr snapToGrid="0">
      <p:cViewPr varScale="1">
        <p:scale>
          <a:sx n="83" d="100"/>
          <a:sy n="8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16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40334-2037-4B93-A929-1DD5C01AF38B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FD28-9FBC-4348-AE57-43396D3F2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FD28-9FBC-4348-AE57-43396D3F25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0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FD28-9FBC-4348-AE57-43396D3F25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8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FD28-9FBC-4348-AE57-43396D3F25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FD28-9FBC-4348-AE57-43396D3F25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FD28-9FBC-4348-AE57-43396D3F25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9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FD28-9FBC-4348-AE57-43396D3F25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1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3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9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3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6354-6028-4899-BB34-CAEA590D5E24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CD79-52CB-4C12-9134-CD6E491EF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22783" y="1139687"/>
            <a:ext cx="2637182" cy="45322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err="1" smtClean="0"/>
              <a:t>OracleBulkCopy</a:t>
            </a:r>
            <a:endParaRPr lang="en-US" altLang="ko-KR" smtClean="0"/>
          </a:p>
          <a:p>
            <a:r>
              <a:rPr lang="en-US" altLang="ko-KR" smtClean="0"/>
              <a:t>.</a:t>
            </a:r>
            <a:r>
              <a:rPr lang="en-US" altLang="ko-KR" b="1" err="1" smtClean="0"/>
              <a:t>WriteToServer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4591877" y="2440264"/>
            <a:ext cx="1691514" cy="958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IDataReader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01758" y="3344328"/>
            <a:ext cx="1835981" cy="5044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CustomReader</a:t>
            </a:r>
            <a:endParaRPr lang="en-US" altLang="ko-KR" smtClean="0"/>
          </a:p>
        </p:txBody>
      </p:sp>
      <p:cxnSp>
        <p:nvCxnSpPr>
          <p:cNvPr id="7" name="꺾인 연결선 6"/>
          <p:cNvCxnSpPr>
            <a:stCxn id="5" idx="3"/>
            <a:endCxn id="14" idx="3"/>
          </p:cNvCxnSpPr>
          <p:nvPr/>
        </p:nvCxnSpPr>
        <p:spPr>
          <a:xfrm>
            <a:off x="6283391" y="2919457"/>
            <a:ext cx="254348" cy="677118"/>
          </a:xfrm>
          <a:prstGeom prst="bentConnector3">
            <a:avLst>
              <a:gd name="adj1" fmla="val 189877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98911" y="3060699"/>
            <a:ext cx="1311966" cy="9074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/>
              <a:t>Read()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52104" y="4781013"/>
            <a:ext cx="184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err="1" smtClean="0"/>
              <a:t>BatchSize</a:t>
            </a:r>
            <a:r>
              <a:rPr lang="en-US" altLang="ko-KR" sz="1400" b="1"/>
              <a:t> </a:t>
            </a:r>
            <a:r>
              <a:rPr lang="en-US" altLang="ko-KR" sz="1400" b="1" smtClean="0"/>
              <a:t>or</a:t>
            </a:r>
          </a:p>
          <a:p>
            <a:r>
              <a:rPr lang="ko-KR" altLang="en-US" sz="1400" b="1" smtClean="0"/>
              <a:t>남은 데이터</a:t>
            </a:r>
            <a:endParaRPr lang="en-US" altLang="ko-KR" sz="1400" b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6799122" y="3236050"/>
            <a:ext cx="149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</a:rPr>
              <a:t>a</a:t>
            </a:r>
            <a:r>
              <a:rPr lang="en-US" altLang="ko-KR" sz="1400" b="1" smtClean="0">
                <a:solidFill>
                  <a:schemeClr val="bg1"/>
                </a:solidFill>
              </a:rPr>
              <a:t>bstract Read()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1845" y="3821056"/>
            <a:ext cx="149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</a:rPr>
              <a:t>r</a:t>
            </a:r>
            <a:r>
              <a:rPr lang="en-US" altLang="ko-KR" sz="1400" b="1" smtClean="0">
                <a:solidFill>
                  <a:schemeClr val="bg1"/>
                </a:solidFill>
              </a:rPr>
              <a:t>eturn </a:t>
            </a:r>
            <a:r>
              <a:rPr lang="en-US" altLang="ko-KR" sz="1400" b="1" err="1" smtClean="0">
                <a:solidFill>
                  <a:schemeClr val="bg1"/>
                </a:solidFill>
              </a:rPr>
              <a:t>bool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 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210877" y="3183303"/>
            <a:ext cx="381000" cy="360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6852" y="3916564"/>
            <a:ext cx="109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True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3551516" y="4203050"/>
            <a:ext cx="0" cy="18934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54893" y="4155108"/>
            <a:ext cx="78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False</a:t>
            </a:r>
          </a:p>
        </p:txBody>
      </p:sp>
      <p:cxnSp>
        <p:nvCxnSpPr>
          <p:cNvPr id="100" name="꺾인 연결선 99"/>
          <p:cNvCxnSpPr>
            <a:stCxn id="13" idx="2"/>
            <a:endCxn id="119" idx="0"/>
          </p:cNvCxnSpPr>
          <p:nvPr/>
        </p:nvCxnSpPr>
        <p:spPr>
          <a:xfrm rot="5400000" flipH="1">
            <a:off x="2790960" y="3204198"/>
            <a:ext cx="1527868" cy="1"/>
          </a:xfrm>
          <a:prstGeom prst="bentConnector5">
            <a:avLst>
              <a:gd name="adj1" fmla="val -14962"/>
              <a:gd name="adj2" fmla="val 88458400000"/>
              <a:gd name="adj3" fmla="val 1149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4201148" y="3596179"/>
            <a:ext cx="490883" cy="39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898910" y="2440264"/>
            <a:ext cx="1311966" cy="3782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err="1" smtClean="0"/>
              <a:t>GetValue</a:t>
            </a:r>
            <a:r>
              <a:rPr lang="en-US" altLang="ko-KR" smtClean="0"/>
              <a:t>()</a:t>
            </a:r>
            <a:endParaRPr lang="ko-KR" altLang="en-US"/>
          </a:p>
        </p:txBody>
      </p:sp>
      <p:cxnSp>
        <p:nvCxnSpPr>
          <p:cNvPr id="122" name="직선 연결선 121"/>
          <p:cNvCxnSpPr>
            <a:stCxn id="119" idx="2"/>
            <a:endCxn id="13" idx="0"/>
          </p:cNvCxnSpPr>
          <p:nvPr/>
        </p:nvCxnSpPr>
        <p:spPr>
          <a:xfrm>
            <a:off x="3554893" y="2818512"/>
            <a:ext cx="1" cy="24218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4210877" y="2547639"/>
            <a:ext cx="381000" cy="360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순서도: 자기 디스크 130"/>
          <p:cNvSpPr/>
          <p:nvPr/>
        </p:nvSpPr>
        <p:spPr>
          <a:xfrm>
            <a:off x="4769680" y="4712423"/>
            <a:ext cx="819216" cy="6604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711975" y="4674697"/>
            <a:ext cx="505508" cy="7386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폭발 1 132"/>
          <p:cNvSpPr/>
          <p:nvPr/>
        </p:nvSpPr>
        <p:spPr>
          <a:xfrm rot="18638376">
            <a:off x="1823962" y="4845327"/>
            <a:ext cx="368977" cy="43407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3710940" y="4771487"/>
            <a:ext cx="49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717547" y="4866737"/>
            <a:ext cx="49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717547" y="4955637"/>
            <a:ext cx="49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717547" y="5045949"/>
            <a:ext cx="49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717547" y="5134849"/>
            <a:ext cx="49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717547" y="5223749"/>
            <a:ext cx="49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717547" y="5314632"/>
            <a:ext cx="49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2" idx="3"/>
            <a:endCxn id="131" idx="2"/>
          </p:cNvCxnSpPr>
          <p:nvPr/>
        </p:nvCxnSpPr>
        <p:spPr>
          <a:xfrm flipV="1">
            <a:off x="4217483" y="5042623"/>
            <a:ext cx="552197" cy="141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2773847" y="2955356"/>
            <a:ext cx="179215" cy="1751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668592" y="2506704"/>
            <a:ext cx="179215" cy="1751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732800" y="3356033"/>
            <a:ext cx="179215" cy="1751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2751953" y="2311950"/>
            <a:ext cx="179215" cy="1751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 flipH="1">
            <a:off x="4201149" y="2729419"/>
            <a:ext cx="3810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37129" y="1959431"/>
            <a:ext cx="1306286" cy="6879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/>
              <a:t>Partition A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437129" y="2769328"/>
            <a:ext cx="1306286" cy="6879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/>
              <a:t>Partition B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437129" y="3579225"/>
            <a:ext cx="1306286" cy="6879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/>
              <a:t>Partition C</a:t>
            </a:r>
            <a:endParaRPr lang="ko-KR" altLang="en-US"/>
          </a:p>
        </p:txBody>
      </p:sp>
      <p:sp>
        <p:nvSpPr>
          <p:cNvPr id="3" name="순서도: 문서 2"/>
          <p:cNvSpPr/>
          <p:nvPr/>
        </p:nvSpPr>
        <p:spPr>
          <a:xfrm>
            <a:off x="1480458" y="1955075"/>
            <a:ext cx="2751908" cy="3248299"/>
          </a:xfrm>
          <a:prstGeom prst="flowChartDocumen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Head A</a:t>
            </a:r>
          </a:p>
          <a:p>
            <a:r>
              <a:rPr lang="en-US" altLang="ko-KR" smtClean="0"/>
              <a:t>Body Value, Value, Value</a:t>
            </a:r>
          </a:p>
          <a:p>
            <a:r>
              <a:rPr lang="en-US" altLang="ko-KR" smtClean="0"/>
              <a:t>Body Value, Value, Value</a:t>
            </a:r>
          </a:p>
          <a:p>
            <a:r>
              <a:rPr lang="en-US" altLang="ko-KR" smtClean="0"/>
              <a:t>Head B</a:t>
            </a:r>
          </a:p>
          <a:p>
            <a:r>
              <a:rPr lang="en-US" altLang="ko-KR" smtClean="0"/>
              <a:t>Body Value, Value, Value</a:t>
            </a:r>
          </a:p>
          <a:p>
            <a:r>
              <a:rPr lang="en-US" altLang="ko-KR" smtClean="0"/>
              <a:t>Body Value, Value, Value</a:t>
            </a:r>
          </a:p>
          <a:p>
            <a:r>
              <a:rPr lang="en-US" altLang="ko-KR" smtClean="0"/>
              <a:t>Head C</a:t>
            </a:r>
          </a:p>
          <a:p>
            <a:r>
              <a:rPr lang="en-US" altLang="ko-KR" smtClean="0"/>
              <a:t>Body Value, Value, Value</a:t>
            </a:r>
          </a:p>
          <a:p>
            <a:r>
              <a:rPr lang="en-US" altLang="ko-KR" smtClean="0"/>
              <a:t>Body Value, Value, Value</a:t>
            </a:r>
          </a:p>
          <a:p>
            <a:r>
              <a:rPr lang="en-US" altLang="ko-KR" smtClean="0"/>
              <a:t>……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10491" y="1876693"/>
            <a:ext cx="3178629" cy="944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93074" y="2838998"/>
            <a:ext cx="3178629" cy="862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210490" y="3701147"/>
            <a:ext cx="3178629" cy="862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6" idx="6"/>
            <a:endCxn id="20" idx="2"/>
          </p:cNvCxnSpPr>
          <p:nvPr/>
        </p:nvCxnSpPr>
        <p:spPr>
          <a:xfrm flipV="1">
            <a:off x="4389120" y="2283814"/>
            <a:ext cx="781601" cy="653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41" idx="6"/>
            <a:endCxn id="54" idx="2"/>
          </p:cNvCxnSpPr>
          <p:nvPr/>
        </p:nvCxnSpPr>
        <p:spPr>
          <a:xfrm flipV="1">
            <a:off x="4371703" y="3093711"/>
            <a:ext cx="807726" cy="1763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42" idx="6"/>
            <a:endCxn id="55" idx="2"/>
          </p:cNvCxnSpPr>
          <p:nvPr/>
        </p:nvCxnSpPr>
        <p:spPr>
          <a:xfrm flipV="1">
            <a:off x="4389119" y="3899258"/>
            <a:ext cx="783783" cy="23296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5170721" y="1924579"/>
            <a:ext cx="1467390" cy="718470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Reader A</a:t>
            </a:r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5179429" y="2734476"/>
            <a:ext cx="1467390" cy="718470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Reader B</a:t>
            </a:r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5172902" y="3540023"/>
            <a:ext cx="1467390" cy="718470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Reader C</a:t>
            </a:r>
            <a:endParaRPr lang="ko-KR" altLang="en-US"/>
          </a:p>
        </p:txBody>
      </p:sp>
      <p:cxnSp>
        <p:nvCxnSpPr>
          <p:cNvPr id="58" name="구부러진 연결선 57"/>
          <p:cNvCxnSpPr>
            <a:stCxn id="20" idx="6"/>
            <a:endCxn id="2" idx="1"/>
          </p:cNvCxnSpPr>
          <p:nvPr/>
        </p:nvCxnSpPr>
        <p:spPr>
          <a:xfrm>
            <a:off x="6638111" y="2283814"/>
            <a:ext cx="799018" cy="196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54" idx="6"/>
            <a:endCxn id="36" idx="1"/>
          </p:cNvCxnSpPr>
          <p:nvPr/>
        </p:nvCxnSpPr>
        <p:spPr>
          <a:xfrm>
            <a:off x="6646819" y="3093711"/>
            <a:ext cx="790310" cy="196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55" idx="6"/>
            <a:endCxn id="37" idx="1"/>
          </p:cNvCxnSpPr>
          <p:nvPr/>
        </p:nvCxnSpPr>
        <p:spPr>
          <a:xfrm>
            <a:off x="6640292" y="3899258"/>
            <a:ext cx="796837" cy="239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010702" y="1763489"/>
            <a:ext cx="1770010" cy="30131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mtClean="0"/>
              <a:t>Parallel</a:t>
            </a: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20109" y="1419892"/>
            <a:ext cx="13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A Type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3" name="순서도: 연결자 72"/>
          <p:cNvSpPr/>
          <p:nvPr/>
        </p:nvSpPr>
        <p:spPr>
          <a:xfrm>
            <a:off x="4371703" y="582365"/>
            <a:ext cx="1467390" cy="1022193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Rule</a:t>
            </a:r>
            <a:endParaRPr lang="ko-KR" altLang="en-US"/>
          </a:p>
        </p:txBody>
      </p:sp>
      <p:sp>
        <p:nvSpPr>
          <p:cNvPr id="74" name="순서도: 연결자 73"/>
          <p:cNvSpPr/>
          <p:nvPr/>
        </p:nvSpPr>
        <p:spPr>
          <a:xfrm>
            <a:off x="4544780" y="1016742"/>
            <a:ext cx="357051" cy="34617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75" name="순서도: 연결자 74"/>
          <p:cNvSpPr/>
          <p:nvPr/>
        </p:nvSpPr>
        <p:spPr>
          <a:xfrm>
            <a:off x="4931227" y="1176729"/>
            <a:ext cx="357051" cy="34617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76" name="순서도: 연결자 75"/>
          <p:cNvSpPr/>
          <p:nvPr/>
        </p:nvSpPr>
        <p:spPr>
          <a:xfrm>
            <a:off x="5326382" y="1024356"/>
            <a:ext cx="357051" cy="34617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C</a:t>
            </a:r>
            <a:endParaRPr lang="ko-KR" altLang="en-US"/>
          </a:p>
        </p:txBody>
      </p:sp>
      <p:sp>
        <p:nvSpPr>
          <p:cNvPr id="77" name="순서도: 연결자 76"/>
          <p:cNvSpPr/>
          <p:nvPr/>
        </p:nvSpPr>
        <p:spPr>
          <a:xfrm>
            <a:off x="5989599" y="838162"/>
            <a:ext cx="1314439" cy="718470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Reader</a:t>
            </a:r>
            <a:endParaRPr lang="ko-KR" altLang="en-US"/>
          </a:p>
        </p:txBody>
      </p:sp>
      <p:cxnSp>
        <p:nvCxnSpPr>
          <p:cNvPr id="33" name="구부러진 연결선 32"/>
          <p:cNvCxnSpPr>
            <a:stCxn id="73" idx="4"/>
            <a:endCxn id="71" idx="0"/>
          </p:cNvCxnSpPr>
          <p:nvPr/>
        </p:nvCxnSpPr>
        <p:spPr>
          <a:xfrm rot="16200000" flipH="1">
            <a:off x="5421087" y="1288868"/>
            <a:ext cx="158931" cy="790309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77" idx="4"/>
            <a:endCxn id="71" idx="0"/>
          </p:cNvCxnSpPr>
          <p:nvPr/>
        </p:nvCxnSpPr>
        <p:spPr>
          <a:xfrm rot="5400000">
            <a:off x="6167835" y="1284504"/>
            <a:ext cx="206857" cy="75111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폭발 1 26"/>
          <p:cNvSpPr/>
          <p:nvPr/>
        </p:nvSpPr>
        <p:spPr>
          <a:xfrm rot="18638376">
            <a:off x="1899789" y="888947"/>
            <a:ext cx="368977" cy="43407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85275" y="1352741"/>
            <a:ext cx="16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Process Start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7609" y="1813722"/>
            <a:ext cx="2477852" cy="22954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32" name="TextBox 31"/>
          <p:cNvSpPr txBox="1"/>
          <p:nvPr/>
        </p:nvSpPr>
        <p:spPr>
          <a:xfrm>
            <a:off x="6271039" y="2750352"/>
            <a:ext cx="23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 Join, Start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5274" y="4170036"/>
            <a:ext cx="16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Process Kill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29345" y="1834443"/>
            <a:ext cx="21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Data DB Select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9344" y="2203775"/>
            <a:ext cx="2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 smtClean="0">
                <a:solidFill>
                  <a:schemeClr val="bg1"/>
                </a:solidFill>
              </a:rPr>
              <a:t>IList</a:t>
            </a:r>
            <a:r>
              <a:rPr lang="en-US" altLang="ko-KR" smtClean="0">
                <a:solidFill>
                  <a:schemeClr val="bg1"/>
                </a:solidFill>
              </a:rPr>
              <a:t>&lt;Item&gt; Create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1011" y="2750352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9710581" y="5155484"/>
            <a:ext cx="2272933" cy="60491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46548" y="921317"/>
            <a:ext cx="259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Scheduling (per 1m)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327609" y="2689393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5" idx="1"/>
            <a:endCxn id="28" idx="1"/>
          </p:cNvCxnSpPr>
          <p:nvPr/>
        </p:nvCxnSpPr>
        <p:spPr>
          <a:xfrm rot="10800000" flipH="1">
            <a:off x="2285273" y="1537408"/>
            <a:ext cx="1" cy="2817295"/>
          </a:xfrm>
          <a:prstGeom prst="bentConnector3">
            <a:avLst>
              <a:gd name="adj1" fmla="val -228600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999889" y="5538119"/>
            <a:ext cx="1809538" cy="1024723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67" name="직사각형 66"/>
          <p:cNvSpPr/>
          <p:nvPr/>
        </p:nvSpPr>
        <p:spPr>
          <a:xfrm>
            <a:off x="7904783" y="5453991"/>
            <a:ext cx="1799447" cy="1009356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31" name="직사각형 30"/>
          <p:cNvSpPr/>
          <p:nvPr/>
        </p:nvSpPr>
        <p:spPr>
          <a:xfrm>
            <a:off x="6392063" y="1387331"/>
            <a:ext cx="1866720" cy="1024723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WPF Control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9197" y="1717027"/>
            <a:ext cx="163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Data Bind()</a:t>
            </a:r>
          </a:p>
          <a:p>
            <a:r>
              <a:rPr lang="en-US" altLang="ko-KR" smtClean="0">
                <a:solidFill>
                  <a:schemeClr val="bg1"/>
                </a:solidFill>
              </a:rPr>
              <a:t>PDF Print()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순서도: 연결자 52"/>
          <p:cNvSpPr/>
          <p:nvPr/>
        </p:nvSpPr>
        <p:spPr>
          <a:xfrm>
            <a:off x="9193143" y="5981339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/>
        </p:nvSpPr>
        <p:spPr>
          <a:xfrm>
            <a:off x="7960977" y="2111140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2321257" y="3164441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333958" y="3637854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08924" y="3232922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16893" y="3698647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74881" y="2688777"/>
            <a:ext cx="1799448" cy="475664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85" name="TextBox 84"/>
          <p:cNvSpPr txBox="1"/>
          <p:nvPr/>
        </p:nvSpPr>
        <p:spPr>
          <a:xfrm>
            <a:off x="4458255" y="2757773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Print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71921" y="3160095"/>
            <a:ext cx="1799448" cy="475664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87" name="TextBox 86"/>
          <p:cNvSpPr txBox="1"/>
          <p:nvPr/>
        </p:nvSpPr>
        <p:spPr>
          <a:xfrm>
            <a:off x="4455295" y="3229091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Print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71591" y="3633507"/>
            <a:ext cx="1799448" cy="475664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89" name="TextBox 88"/>
          <p:cNvSpPr txBox="1"/>
          <p:nvPr/>
        </p:nvSpPr>
        <p:spPr>
          <a:xfrm>
            <a:off x="4464693" y="3702503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Print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90" name="순서도: 연결자 89"/>
          <p:cNvSpPr/>
          <p:nvPr/>
        </p:nvSpPr>
        <p:spPr>
          <a:xfrm>
            <a:off x="9927761" y="3821297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9927761" y="4288789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연결자 91"/>
          <p:cNvSpPr/>
          <p:nvPr/>
        </p:nvSpPr>
        <p:spPr>
          <a:xfrm>
            <a:off x="9933330" y="4762171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연결자 92"/>
          <p:cNvSpPr/>
          <p:nvPr/>
        </p:nvSpPr>
        <p:spPr>
          <a:xfrm>
            <a:off x="11638523" y="3598423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11500246" y="4733585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폭발 1 26"/>
          <p:cNvSpPr/>
          <p:nvPr/>
        </p:nvSpPr>
        <p:spPr>
          <a:xfrm rot="18638376">
            <a:off x="1899789" y="888947"/>
            <a:ext cx="368977" cy="43407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85275" y="1352741"/>
            <a:ext cx="16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Process Start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7609" y="1813722"/>
            <a:ext cx="2477852" cy="22954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32" name="TextBox 31"/>
          <p:cNvSpPr txBox="1"/>
          <p:nvPr/>
        </p:nvSpPr>
        <p:spPr>
          <a:xfrm>
            <a:off x="6271039" y="2750352"/>
            <a:ext cx="23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 Join, Start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5274" y="4170036"/>
            <a:ext cx="16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Process Kill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29345" y="1834443"/>
            <a:ext cx="21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Data DB Select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9344" y="2203775"/>
            <a:ext cx="2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 smtClean="0">
                <a:solidFill>
                  <a:schemeClr val="bg1"/>
                </a:solidFill>
              </a:rPr>
              <a:t>IList</a:t>
            </a:r>
            <a:r>
              <a:rPr lang="en-US" altLang="ko-KR" smtClean="0">
                <a:solidFill>
                  <a:schemeClr val="bg1"/>
                </a:solidFill>
              </a:rPr>
              <a:t>&lt;Item&gt; Create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1011" y="2750352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46548" y="921317"/>
            <a:ext cx="259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Scheduling (per 1m)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327609" y="2689393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5" idx="1"/>
            <a:endCxn id="28" idx="1"/>
          </p:cNvCxnSpPr>
          <p:nvPr/>
        </p:nvCxnSpPr>
        <p:spPr>
          <a:xfrm rot="10800000" flipH="1">
            <a:off x="2285273" y="1537408"/>
            <a:ext cx="1" cy="2817295"/>
          </a:xfrm>
          <a:prstGeom prst="bentConnector3">
            <a:avLst>
              <a:gd name="adj1" fmla="val -228600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392063" y="1387331"/>
            <a:ext cx="1866720" cy="1024723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WPF Control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9197" y="1717027"/>
            <a:ext cx="163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Data Bind()</a:t>
            </a:r>
          </a:p>
          <a:p>
            <a:r>
              <a:rPr lang="en-US" altLang="ko-KR" smtClean="0">
                <a:solidFill>
                  <a:schemeClr val="bg1"/>
                </a:solidFill>
              </a:rPr>
              <a:t>PDF Print()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8" name="순서도: 연결자 77"/>
          <p:cNvSpPr/>
          <p:nvPr/>
        </p:nvSpPr>
        <p:spPr>
          <a:xfrm>
            <a:off x="7960977" y="2111140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2321257" y="3164441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333958" y="3637854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08924" y="3232922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16893" y="3698647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74881" y="2688777"/>
            <a:ext cx="1799448" cy="475664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85" name="TextBox 84"/>
          <p:cNvSpPr txBox="1"/>
          <p:nvPr/>
        </p:nvSpPr>
        <p:spPr>
          <a:xfrm>
            <a:off x="4458255" y="2757773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Print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71921" y="3160095"/>
            <a:ext cx="1799448" cy="475664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87" name="TextBox 86"/>
          <p:cNvSpPr txBox="1"/>
          <p:nvPr/>
        </p:nvSpPr>
        <p:spPr>
          <a:xfrm>
            <a:off x="4455295" y="3229091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Print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71591" y="3633507"/>
            <a:ext cx="1799448" cy="475664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89" name="TextBox 88"/>
          <p:cNvSpPr txBox="1"/>
          <p:nvPr/>
        </p:nvSpPr>
        <p:spPr>
          <a:xfrm>
            <a:off x="4464693" y="3702503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Print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1" name="순서도: 연결자 40"/>
          <p:cNvSpPr/>
          <p:nvPr/>
        </p:nvSpPr>
        <p:spPr>
          <a:xfrm>
            <a:off x="3795026" y="1457801"/>
            <a:ext cx="189510" cy="18161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4054403" y="1933124"/>
            <a:ext cx="189510" cy="18161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/>
          <p:cNvSpPr/>
          <p:nvPr/>
        </p:nvSpPr>
        <p:spPr>
          <a:xfrm>
            <a:off x="7392112" y="2650942"/>
            <a:ext cx="189510" cy="18161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/>
          <p:cNvSpPr/>
          <p:nvPr/>
        </p:nvSpPr>
        <p:spPr>
          <a:xfrm>
            <a:off x="5659004" y="2844210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/>
          <p:cNvSpPr/>
          <p:nvPr/>
        </p:nvSpPr>
        <p:spPr>
          <a:xfrm>
            <a:off x="5659004" y="3315064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5659004" y="3792505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2057038" y="4666272"/>
            <a:ext cx="189510" cy="18161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215905" y="4603191"/>
            <a:ext cx="233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비용 절감 불가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50" name="순서도: 연결자 49"/>
          <p:cNvSpPr/>
          <p:nvPr/>
        </p:nvSpPr>
        <p:spPr>
          <a:xfrm>
            <a:off x="2050899" y="4910968"/>
            <a:ext cx="189510" cy="18161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215904" y="4867181"/>
            <a:ext cx="233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비용 절감 가능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142068" y="4244226"/>
            <a:ext cx="2217906" cy="1193536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27" name="폭발 1 26"/>
          <p:cNvSpPr/>
          <p:nvPr/>
        </p:nvSpPr>
        <p:spPr>
          <a:xfrm rot="18638376">
            <a:off x="2358884" y="1212005"/>
            <a:ext cx="368977" cy="43407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64145" y="825263"/>
            <a:ext cx="16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Process Start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37337" y="1901274"/>
            <a:ext cx="2477852" cy="33031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38" name="TextBox 37"/>
          <p:cNvSpPr txBox="1"/>
          <p:nvPr/>
        </p:nvSpPr>
        <p:spPr>
          <a:xfrm>
            <a:off x="2339073" y="1921995"/>
            <a:ext cx="21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Data DB Select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9072" y="2291327"/>
            <a:ext cx="2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 smtClean="0">
                <a:solidFill>
                  <a:schemeClr val="bg1"/>
                </a:solidFill>
              </a:rPr>
              <a:t>IList</a:t>
            </a:r>
            <a:r>
              <a:rPr lang="en-US" altLang="ko-KR" smtClean="0">
                <a:solidFill>
                  <a:schemeClr val="bg1"/>
                </a:solidFill>
              </a:rPr>
              <a:t>&lt;Item&gt; Create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20739" y="2750356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5371" y="1234647"/>
            <a:ext cx="259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Scheduling (per 1m)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337337" y="3185511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330985" y="4078850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343686" y="3637858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18652" y="3232926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26621" y="3679195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Thread(Item)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34023" y="4440254"/>
            <a:ext cx="93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FF00"/>
                </a:solidFill>
              </a:rPr>
              <a:t>Queue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89647" y="4499422"/>
            <a:ext cx="1422180" cy="314508"/>
          </a:xfrm>
          <a:prstGeom prst="rect">
            <a:avLst/>
          </a:prstGeom>
          <a:solidFill>
            <a:srgbClr val="22222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>
              <a:solidFill>
                <a:srgbClr val="FFFF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80371" y="4502787"/>
            <a:ext cx="57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</a:rPr>
              <a:t>Item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37" name="꺾인 연결선 36"/>
          <p:cNvCxnSpPr>
            <a:stCxn id="30" idx="2"/>
            <a:endCxn id="30" idx="0"/>
          </p:cNvCxnSpPr>
          <p:nvPr/>
        </p:nvCxnSpPr>
        <p:spPr>
          <a:xfrm rot="5400000" flipH="1">
            <a:off x="1924670" y="3552867"/>
            <a:ext cx="3303186" cy="12700"/>
          </a:xfrm>
          <a:prstGeom prst="bentConnector5">
            <a:avLst>
              <a:gd name="adj1" fmla="val -6921"/>
              <a:gd name="adj2" fmla="val 11555323"/>
              <a:gd name="adj3" fmla="val 10692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674606" y="4499422"/>
            <a:ext cx="0" cy="3111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148019" y="4499422"/>
            <a:ext cx="0" cy="3111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42475" y="4501104"/>
            <a:ext cx="57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</a:rPr>
              <a:t>Item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17645" y="4501197"/>
            <a:ext cx="57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</a:rPr>
              <a:t>Item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26622" y="4125055"/>
            <a:ext cx="24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Control Manager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337337" y="2705771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5577" y="3827505"/>
            <a:ext cx="189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FF00"/>
                </a:solidFill>
              </a:rPr>
              <a:t>Thread Start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35717" y="4268099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Control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21540" y="4394391"/>
            <a:ext cx="1314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28440" y="3935383"/>
            <a:ext cx="139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</a:rPr>
              <a:t>Create</a:t>
            </a:r>
          </a:p>
          <a:p>
            <a:r>
              <a:rPr lang="en-US" altLang="ko-KR" sz="1200" smtClean="0">
                <a:solidFill>
                  <a:schemeClr val="bg1"/>
                </a:solidFill>
              </a:rPr>
              <a:t>Queue reference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4821541" y="4515289"/>
            <a:ext cx="132052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56842" y="4549666"/>
            <a:ext cx="73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FF00"/>
                </a:solidFill>
              </a:rPr>
              <a:t>Handle</a:t>
            </a:r>
            <a:endParaRPr lang="ko-KR" altLang="en-US" sz="1200" b="1">
              <a:solidFill>
                <a:srgbClr val="FFFF0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4828410" y="4838042"/>
            <a:ext cx="131365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67351" y="4853430"/>
            <a:ext cx="91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FF00"/>
                </a:solidFill>
              </a:rPr>
              <a:t>Message</a:t>
            </a:r>
            <a:endParaRPr lang="ko-KR" altLang="en-US" sz="1200" b="1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43220" y="4886682"/>
            <a:ext cx="2494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bg1"/>
                </a:solidFill>
              </a:rPr>
              <a:t>Static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142068" y="4664290"/>
            <a:ext cx="221790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135717" y="5038654"/>
            <a:ext cx="221790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142068" y="4664721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TryDequeue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40091" y="5053509"/>
            <a:ext cx="229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Data bind, Print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142068" y="2201413"/>
            <a:ext cx="2217906" cy="1193536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2337337" y="1901274"/>
            <a:ext cx="2477852" cy="2201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/>
          </a:p>
        </p:txBody>
      </p:sp>
      <p:sp>
        <p:nvSpPr>
          <p:cNvPr id="85" name="TextBox 84"/>
          <p:cNvSpPr txBox="1"/>
          <p:nvPr/>
        </p:nvSpPr>
        <p:spPr>
          <a:xfrm>
            <a:off x="2334023" y="2280703"/>
            <a:ext cx="93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FF00"/>
                </a:solidFill>
              </a:rPr>
              <a:t>Queue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89647" y="2339871"/>
            <a:ext cx="1422180" cy="314508"/>
          </a:xfrm>
          <a:prstGeom prst="rect">
            <a:avLst/>
          </a:prstGeom>
          <a:solidFill>
            <a:srgbClr val="22222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mtClean="0">
              <a:solidFill>
                <a:srgbClr val="FFFF00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60408" y="2339871"/>
            <a:ext cx="0" cy="3111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147231" y="2339871"/>
            <a:ext cx="0" cy="3111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26622" y="1965504"/>
            <a:ext cx="24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Control Manager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05577" y="1784692"/>
            <a:ext cx="189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FF00"/>
                </a:solidFill>
              </a:rPr>
              <a:t>Thread Start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35717" y="2225286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WPF Control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21540" y="2351578"/>
            <a:ext cx="1314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28440" y="1892570"/>
            <a:ext cx="139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</a:rPr>
              <a:t>Create</a:t>
            </a:r>
          </a:p>
          <a:p>
            <a:r>
              <a:rPr lang="en-US" altLang="ko-KR" sz="1200" smtClean="0">
                <a:solidFill>
                  <a:schemeClr val="bg1"/>
                </a:solidFill>
              </a:rPr>
              <a:t>Queue reference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4821541" y="2472476"/>
            <a:ext cx="132052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56842" y="2506853"/>
            <a:ext cx="73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FF00"/>
                </a:solidFill>
              </a:rPr>
              <a:t>Handle</a:t>
            </a:r>
            <a:endParaRPr lang="ko-KR" altLang="en-US" sz="1200" b="1">
              <a:solidFill>
                <a:srgbClr val="FFFF00"/>
              </a:solidFill>
            </a:endParaRPr>
          </a:p>
        </p:txBody>
      </p:sp>
      <p:cxnSp>
        <p:nvCxnSpPr>
          <p:cNvPr id="74" name="직선 화살표 연결선 73"/>
          <p:cNvCxnSpPr>
            <a:stCxn id="30" idx="3"/>
            <a:endCxn id="92" idx="1"/>
          </p:cNvCxnSpPr>
          <p:nvPr/>
        </p:nvCxnSpPr>
        <p:spPr>
          <a:xfrm flipV="1">
            <a:off x="4815189" y="2806574"/>
            <a:ext cx="1326879" cy="1952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09636" y="3374690"/>
            <a:ext cx="91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FF00"/>
                </a:solidFill>
              </a:rPr>
              <a:t>Message</a:t>
            </a:r>
            <a:endParaRPr lang="ko-KR" altLang="en-US" sz="1200" b="1">
              <a:solidFill>
                <a:srgbClr val="FFFF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142068" y="2621477"/>
            <a:ext cx="221790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135717" y="2995841"/>
            <a:ext cx="221790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142068" y="2621908"/>
            <a:ext cx="15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TryDequeue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40091" y="3010696"/>
            <a:ext cx="229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Set Color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20738" y="2835623"/>
            <a:ext cx="222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Enqueue(Color.Red)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337337" y="2796400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43687" y="3204955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20738" y="3247067"/>
            <a:ext cx="2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Enqueue(Color.Green)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343687" y="3616399"/>
            <a:ext cx="2477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07518" y="3648009"/>
            <a:ext cx="25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Enqueue(Color.Blue)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60" idx="1"/>
          </p:cNvCxnSpPr>
          <p:nvPr/>
        </p:nvCxnSpPr>
        <p:spPr>
          <a:xfrm flipV="1">
            <a:off x="4828409" y="2798181"/>
            <a:ext cx="1313659" cy="6116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7" idx="3"/>
            <a:endCxn id="92" idx="1"/>
          </p:cNvCxnSpPr>
          <p:nvPr/>
        </p:nvCxnSpPr>
        <p:spPr>
          <a:xfrm flipV="1">
            <a:off x="4815189" y="2806574"/>
            <a:ext cx="1326879" cy="10261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242</Words>
  <Application>Microsoft Office PowerPoint</Application>
  <PresentationFormat>와이드스크린</PresentationFormat>
  <Paragraphs>112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홍길동</dc:creator>
  <cp:lastModifiedBy>홍길동</cp:lastModifiedBy>
  <cp:revision>34</cp:revision>
  <dcterms:created xsi:type="dcterms:W3CDTF">2016-04-23T00:50:44Z</dcterms:created>
  <dcterms:modified xsi:type="dcterms:W3CDTF">2016-04-25T16:02:08Z</dcterms:modified>
</cp:coreProperties>
</file>