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0FABB-AAEA-4AE9-9163-4B8313108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E6554-DEA8-4A8C-B122-FF14B9CA9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25D1C-19A8-434E-A9C2-4013BFC1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36976-FA8C-4DC7-B3A3-C5B84B93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5BC1-B567-4C24-A09B-D70513D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7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E96E-F102-4B81-ABC5-686B1626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05978-17D9-4FFB-A950-15402910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08E60-68FC-4F55-A6D5-219C609E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DB24D-9C93-4A8C-91B7-183C5D8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C9AC6-CC07-4726-80B3-64D390E3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3CCB75-6EFB-4F38-AD60-5C4378D24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8E931-286A-440F-98C5-76FF0C07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1733E-F401-480F-A1E6-258A00D4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EB64D-E93B-43A7-AA39-54D49B50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19188-EFC2-4476-A269-A0EF57E5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B18E-EC13-4072-B1DE-965568B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E35B4-28EF-4AE8-882A-E90AA383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5A07-0230-41D7-938A-47B282C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03747-C62A-4960-989A-287E2E58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F4308-2904-4BA4-B8DF-BE9C0E66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7A549-39EE-4A49-92F7-D0185D14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F8476-BAA5-48DD-80CB-46E07BEA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44CE0-2479-43B6-9A94-07E65504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D569C-4B85-4B4C-AEBC-A0B4CDF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61608-EA89-4D43-AE80-1636DB3A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0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4A44-17C7-4BA2-8569-1F8B2F80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566B-09D5-483B-AD52-FB07444E6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ACC69-A052-4638-A9C6-CBE40DD4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A7A4-B52A-4CE6-B031-674BFBD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DC4F9-C7DB-4689-8F0C-38419C9D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F3B4C-9278-4EE5-AD9D-4F7F2EA2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4D5A-AD5E-4844-B63C-DD00CFE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654B-BF38-45F3-AD0C-AC562BAE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F51E0-F5E9-4DB9-AFE8-0C30CF82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34EDC-4DF3-4204-8394-09307FB2B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A4054-2342-4DF1-9BE2-106E57D9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D8DEB-AA76-4596-8FBC-C6B00E31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838F1-0C33-4C53-A3EB-29B42DB3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5F27E-8DF8-459A-BC3E-59B6DEA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C5908-491A-416E-A0FB-537683B6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DD288E-A415-434C-B44B-280485B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5A966-60C1-4D02-B766-966B4E0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C1162-7BDB-40F3-933D-EE8105E4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F05201-554D-4008-A37F-EA45DF28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E0F30-8634-4F6D-BB99-791F9704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D92AB-D994-461F-986D-B57C1FF9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5F4B-7A4D-4FA5-A460-5BFB0D12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05A46-40E1-4014-B908-90EBB615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0016C-A740-43E3-AAFE-53A142BDA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D868C-30F4-403C-9009-7672371A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7B2AE-57D2-4C6F-A04A-5899038E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61675-363A-41AC-9AA1-981A0604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5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9E20-39D2-43B5-AD81-B17B5E1E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A60B-C17A-4B80-97BC-0982C74F5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EB01A-4980-491A-B8AB-FD25EBA1E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A2E83-7159-4F42-AD07-56F0A23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0BDFE-2819-4A73-B1A9-7C376D1C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8F6FE-2198-4A71-92DA-CCF42871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1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54758-B066-4AA4-A64B-65B2963F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53FF0-9A1A-4EE3-8E27-79391238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C6AF0-7BBE-4880-AFD3-043506E15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F689-81BE-4E0D-9725-CD59C845742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01F16-0A3D-46E4-9B1F-031E2C6F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7394F-4FBF-4E78-AFFE-B4AF54862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E9BB-930F-4E73-8C52-18F8277BF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2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3F5650-34D3-4A62-81F7-5CCD85581244}"/>
              </a:ext>
            </a:extLst>
          </p:cNvPr>
          <p:cNvSpPr txBox="1"/>
          <p:nvPr/>
        </p:nvSpPr>
        <p:spPr>
          <a:xfrm>
            <a:off x="6683370" y="1259175"/>
            <a:ext cx="4914900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D789C9-A199-4B4D-AAAF-D263B29C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0" y="1776253"/>
            <a:ext cx="5502270" cy="33054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89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18C79B-2491-40FA-B51D-F555BBA5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1773468"/>
            <a:ext cx="5516136" cy="3311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3E54-111B-45D0-AEE5-0D453E322F2E}"/>
              </a:ext>
            </a:extLst>
          </p:cNvPr>
          <p:cNvSpPr txBox="1"/>
          <p:nvPr/>
        </p:nvSpPr>
        <p:spPr>
          <a:xfrm>
            <a:off x="6096000" y="1259175"/>
            <a:ext cx="5879691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65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A0D7E6-6E8D-45FC-8DC8-1E6A28A7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4" y="1941268"/>
            <a:ext cx="5004434" cy="2975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AC287-2F74-4605-A2DA-F9535B39A1F5}"/>
              </a:ext>
            </a:extLst>
          </p:cNvPr>
          <p:cNvSpPr txBox="1"/>
          <p:nvPr/>
        </p:nvSpPr>
        <p:spPr>
          <a:xfrm>
            <a:off x="5648482" y="243512"/>
            <a:ext cx="6229804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Form1_FormClosing_1(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18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F4AEC7-D89F-4118-A85B-802C4C78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06" y="1410202"/>
            <a:ext cx="4281244" cy="4037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DCF63-0311-415F-AA3E-226B5E3C8938}"/>
              </a:ext>
            </a:extLst>
          </p:cNvPr>
          <p:cNvSpPr txBox="1"/>
          <p:nvPr/>
        </p:nvSpPr>
        <p:spPr>
          <a:xfrm>
            <a:off x="6300544" y="335845"/>
            <a:ext cx="4895850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63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455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윤동규</dc:creator>
  <cp:lastModifiedBy>윤동규</cp:lastModifiedBy>
  <cp:revision>6</cp:revision>
  <dcterms:created xsi:type="dcterms:W3CDTF">2021-05-10T00:10:19Z</dcterms:created>
  <dcterms:modified xsi:type="dcterms:W3CDTF">2021-05-10T12:18:46Z</dcterms:modified>
</cp:coreProperties>
</file>