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A856D-CF17-4703-A7E6-FEBA28AC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A9EB6-552A-489D-A58B-E35D175D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AF727-11BF-4885-A112-17E2A583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418B8-7615-439C-A3AC-7FEF81F1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AB565-E738-42C0-9521-906A8777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9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186C4-D576-497C-951D-E51927A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C02D9-0901-4DA5-9ABC-000B529B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7C47D-ADDE-4FD0-91A5-1E9410C1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42612-0DA9-4109-AC8F-666CA0B3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375F-63C4-4D41-B9AD-54CDECEB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7ECE1-8A2B-4F93-A1ED-5A245558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60150-0BB4-4831-B813-C9688FBB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65AC-3F04-4254-ADCB-F182030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AD484-602B-4FF7-AF89-15957920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BAC1E-BB06-4880-9E1E-30380709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88058-D795-49D8-96A5-070901C6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FA027-2A4D-4018-BEB8-E305A134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8425-DA7A-40EA-A270-56121C5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7378-4AD2-4ED2-88A3-BC581FC2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6B420-1CAD-41AF-AB34-3E909D47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7252-5DCC-464E-AE72-B816B5B2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B5067-1F7B-4DDE-A8BB-6127F734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C7C03-4B59-4A3E-B98A-A7D0E663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1473-9706-48CA-A0A0-20BB9BB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17438-4236-4D7D-B9DD-82D5358D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4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1F10-8714-4348-BA6D-69C29F0B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B951-A6D8-4FC3-B19C-9A367F79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DC613-0201-46FA-95D2-AB3F07C3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618BB-D33B-4112-A90E-0945F9A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FF8E5-E2CF-4EFD-996C-9FE787F2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859FF-2062-4A4B-BA5A-AD43E992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575B2-D609-4748-9FE8-468A0EF8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0EB85-8BAB-4DC9-ABA9-06C57D38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425F9-58E9-4456-A23D-F66B1906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13C2F-A5AA-4B9B-A67C-5FB8258FF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8CD99-9350-46B1-83E1-7C7AE4BC8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712509-3930-451F-BD4A-47A8A2FA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B60E4-07F6-49D7-9424-7D7979CE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DE14E-A806-4CDF-AFC1-99F88E36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9AB31-7EEC-4BA8-A11D-08064C8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5A5C3-A5CF-4AC0-AFFB-0CBB2D68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69517D-ADD5-409B-8D6D-44622AC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75317-66AD-42CF-9D18-D40565F0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5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F52699-C9AD-4932-90AA-0D614A54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7A635-7A61-430A-8019-87119E8E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0B93F-4386-4AD4-8AE4-13E97DA5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03B4A-1ED6-4AA3-8F28-03A8051D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6A02-7EBD-48E9-A749-FEC924A4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76B66-E6A1-48E6-A532-2B142BC8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02065-E35F-4C8F-BD4A-5CA723D4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34AFF-1928-49C4-85E8-45D9E58D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A9E1B-32BE-44EB-80ED-594D85B0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530D1-B303-4F8F-81A8-3B07BCD4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3B97A4-5C8C-4F49-9980-74120C78F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27B2D-F31D-4B93-9DB4-24FA7564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FF089-123F-4CC8-8E1E-76817DF4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21D29-51B0-4808-AA7B-CBF57E7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CD01-1571-455F-A823-70008891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8604B9-B0B1-4E60-987E-34FBAFCE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759EA-55BE-47D6-801B-59D6574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86572-EF77-4BA9-9C46-DA3784F0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265-1986-41F4-8EB4-62950B0942A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95C4-86DC-4F62-B58B-EFA130F6D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93D0A-AFCE-4A03-A00A-107D1CA32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2F61-9008-4016-B83F-33F2F307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C8452B-9406-415D-AD6C-C19428AD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" y="2139948"/>
            <a:ext cx="5649113" cy="2800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D7BD3-2537-407F-A594-79E9E624847A}"/>
              </a:ext>
            </a:extLst>
          </p:cNvPr>
          <p:cNvSpPr txBox="1"/>
          <p:nvPr/>
        </p:nvSpPr>
        <p:spPr>
          <a:xfrm>
            <a:off x="7287078" y="268134"/>
            <a:ext cx="4324351" cy="6321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CheckBoxSample</a:t>
            </a:r>
            <a:endParaRPr lang="en-US" altLang="ko-KR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88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88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88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88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8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88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8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8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6F1F67-63ED-4B9B-8F24-110A2A0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4" y="1742304"/>
            <a:ext cx="5603496" cy="33733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CDA86-44E9-4EEB-984F-94534AE6ED69}"/>
              </a:ext>
            </a:extLst>
          </p:cNvPr>
          <p:cNvSpPr txBox="1"/>
          <p:nvPr/>
        </p:nvSpPr>
        <p:spPr>
          <a:xfrm>
            <a:off x="6325240" y="589760"/>
            <a:ext cx="5603496" cy="5678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7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4F9F2A-1556-46A4-8EA9-A8C445DB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0" y="732969"/>
            <a:ext cx="5158466" cy="5392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3C62A-4153-4D3F-9CE8-3A524FED755E}"/>
              </a:ext>
            </a:extLst>
          </p:cNvPr>
          <p:cNvSpPr txBox="1"/>
          <p:nvPr/>
        </p:nvSpPr>
        <p:spPr>
          <a:xfrm>
            <a:off x="6534375" y="120400"/>
            <a:ext cx="5158466" cy="33085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form2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CBAEC-92E3-4735-B1A1-CAA7439D1FF1}"/>
              </a:ext>
            </a:extLst>
          </p:cNvPr>
          <p:cNvSpPr txBox="1"/>
          <p:nvPr/>
        </p:nvSpPr>
        <p:spPr>
          <a:xfrm>
            <a:off x="6534375" y="3591682"/>
            <a:ext cx="515846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60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AF0152-9436-4E40-87F4-5FA9B5B8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5" y="769257"/>
            <a:ext cx="5082922" cy="5319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6AC1B-A3D4-4170-9762-7F546B155DCA}"/>
              </a:ext>
            </a:extLst>
          </p:cNvPr>
          <p:cNvSpPr txBox="1"/>
          <p:nvPr/>
        </p:nvSpPr>
        <p:spPr>
          <a:xfrm>
            <a:off x="6270171" y="63610"/>
            <a:ext cx="5469013" cy="33085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모덜리스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F3752-F7D6-412D-BD86-78F790B30466}"/>
              </a:ext>
            </a:extLst>
          </p:cNvPr>
          <p:cNvSpPr txBox="1"/>
          <p:nvPr/>
        </p:nvSpPr>
        <p:spPr>
          <a:xfrm>
            <a:off x="6270171" y="3626040"/>
            <a:ext cx="546901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7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894D9-6B71-4810-9938-E29729EBA0D4}"/>
              </a:ext>
            </a:extLst>
          </p:cNvPr>
          <p:cNvSpPr txBox="1"/>
          <p:nvPr/>
        </p:nvSpPr>
        <p:spPr>
          <a:xfrm>
            <a:off x="6318134" y="797509"/>
            <a:ext cx="560251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8BF56-477D-4788-A291-4A75CFEF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1738176"/>
            <a:ext cx="5662291" cy="33816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36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804EE-9CE6-41D7-ADF3-C874E04E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095827"/>
            <a:ext cx="4307393" cy="4666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38186-7C42-4179-B723-B8A1AF62F5F2}"/>
              </a:ext>
            </a:extLst>
          </p:cNvPr>
          <p:cNvSpPr txBox="1"/>
          <p:nvPr/>
        </p:nvSpPr>
        <p:spPr>
          <a:xfrm>
            <a:off x="5198346" y="1259173"/>
            <a:ext cx="650128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(*.txt)|*.txt“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openFileDialog1.FileName;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0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7281D-0EEB-48F7-A0C7-E023CD6E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" y="883643"/>
            <a:ext cx="4549313" cy="49566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DAEF0-49A2-444F-A466-5AAED9C4E8DD}"/>
              </a:ext>
            </a:extLst>
          </p:cNvPr>
          <p:cNvSpPr txBox="1"/>
          <p:nvPr/>
        </p:nvSpPr>
        <p:spPr>
          <a:xfrm>
            <a:off x="5355771" y="705177"/>
            <a:ext cx="6516914" cy="5447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60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954</Words>
  <Application>Microsoft Office PowerPoint</Application>
  <PresentationFormat>와이드스크린</PresentationFormat>
  <Paragraphs>226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윤동규</dc:creator>
  <cp:lastModifiedBy>윤동규</cp:lastModifiedBy>
  <cp:revision>9</cp:revision>
  <dcterms:created xsi:type="dcterms:W3CDTF">2021-05-17T03:37:54Z</dcterms:created>
  <dcterms:modified xsi:type="dcterms:W3CDTF">2021-05-17T05:47:56Z</dcterms:modified>
</cp:coreProperties>
</file>