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1234A8-2B57-439D-9A04-6ABB58DD4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81BC02-A730-47C1-86D6-8C81295DC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95A5CD-C6E9-4669-8FC8-6F2886906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BAEC-52E6-4DAC-9378-861C61C9E630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250CB9-8840-494B-85D9-1F3CD9207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5536C9-6D5D-4007-96B1-6493140E8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8065-22DD-4AD5-B13C-B0C88C5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280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4F67D-1F02-4100-B6F9-3B0042FCE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636334-BF58-4D67-B95D-D2BE85A9E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5AF7AD-43DB-4DDF-884C-5998A6F21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BAEC-52E6-4DAC-9378-861C61C9E630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D429E0-C3AA-4408-BC2A-E4A862404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A2956D-AE85-43A0-843E-3148747CD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8065-22DD-4AD5-B13C-B0C88C5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55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A03452-23FD-458A-BA09-0621F1BFC9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85B446-8098-4D65-9F57-AAF76CE0B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A47EEB-B4C8-44CD-81E1-AE73A5621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BAEC-52E6-4DAC-9378-861C61C9E630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91EF62-5F95-4DB8-869D-D1259E573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5D413-F05A-4EF1-8F12-CE82428B4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8065-22DD-4AD5-B13C-B0C88C5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361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D6326-96C3-49E5-BE9B-4BE649FF6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220313-21EA-4C67-BBAD-4DD7393E7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4A384-BB23-4176-80E6-31B90B902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BAEC-52E6-4DAC-9378-861C61C9E630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3EB05-E2A3-4B7B-83A0-A4112D69E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4A1C69-ADD5-4992-8037-CEF7EC545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8065-22DD-4AD5-B13C-B0C88C5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381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03868-754D-45BE-AD52-10506AD7D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BBCCE2-2A12-4C28-BA28-49B896BA3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054C97-6F55-4823-AA09-EF022D9DE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BAEC-52E6-4DAC-9378-861C61C9E630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E17D72-F2F0-46A7-AF35-5583F93FD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41B749-EA9B-44BF-B46B-56EF2552B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8065-22DD-4AD5-B13C-B0C88C5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085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9C4F7-D0FC-4510-AFFC-EC6401B52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2556E3-39DA-4686-9185-22D45F262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C4163A-2C4A-4949-9423-FF131C7C2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7BC519-2B3B-4A7B-B415-5E4723270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BAEC-52E6-4DAC-9378-861C61C9E630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10D347-C223-463E-BBF3-6ECD6CE1D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7B124F-4359-4D20-9B43-F015629BA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8065-22DD-4AD5-B13C-B0C88C5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120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C6A40-90B4-4382-9E51-C7DAC02B3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2547D4-E4F4-46BF-8606-497D33E68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0256BA-C067-4CDE-A6CA-08CEA0A2F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CD812D-500B-4A8C-A035-49A9A89D4C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8A09DD2-A78A-46CE-9659-00B725689D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DAA3BA-FC68-403D-89BC-EC28AEB62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BAEC-52E6-4DAC-9378-861C61C9E630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50C01D-DC0D-4AB2-A1A0-973274CCF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AE0944-8766-4F96-AB89-365B4DC48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8065-22DD-4AD5-B13C-B0C88C5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168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89898-978F-472E-89F5-89563353E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D8AA95-5102-4362-AEBE-495BCBB2B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BAEC-52E6-4DAC-9378-861C61C9E630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96173E-E1EB-44AB-9A14-8981C7C2A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542570-7766-47FA-B618-3944EF1E7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8065-22DD-4AD5-B13C-B0C88C5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5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A2F9A7-8409-4915-B765-C86F8D390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BAEC-52E6-4DAC-9378-861C61C9E630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E6761EB-E4B3-43B4-9C05-730F06B0F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9D0596-BDFA-4578-B40C-796EE1D19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8065-22DD-4AD5-B13C-B0C88C5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748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B1F88-1827-44C7-BF08-45682D433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7362C3-6F35-4F06-83FD-EA7DD696A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2B4CDF-BDFE-44E7-8CE4-D1BC21F27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18C0B5-6C02-4D47-A0C3-23A7893AC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BAEC-52E6-4DAC-9378-861C61C9E630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439AA6-5E70-4BA4-AAF6-8636C8BAA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36F36C-C77F-48CD-9520-077067497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8065-22DD-4AD5-B13C-B0C88C5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905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97AB8-E028-4E25-9AB9-71DB11185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1EEF72-11FD-47C3-9999-5B11172978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E8AAAE-03AB-45E5-B0FE-578F4D0A2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CEED51-5436-4175-B897-65A2AD5F8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BAEC-52E6-4DAC-9378-861C61C9E630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9818C7-ED14-411E-9264-1E012AC72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A2C7EB-27B8-444F-8F63-5B34F8A2E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8065-22DD-4AD5-B13C-B0C88C5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008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DF80D5-7D29-4B7E-B10E-83D3711CD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4A75DF-45B3-4E9F-B016-E0F066ED0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E5E7F1-4338-4B2F-AA3F-D99F3096C7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2BAEC-52E6-4DAC-9378-861C61C9E630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1594A1-D8DB-4AD1-BE59-8A8E77D09A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56DE9D-3B43-4D83-9E5D-3A97AF7A30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08065-22DD-4AD5-B13C-B0C88C5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82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0207A2C-F2A2-4BCB-9E09-7CFAFE08E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67" y="1928603"/>
            <a:ext cx="2715004" cy="30007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E23D4A-8A40-412C-97A8-40461E08AA49}"/>
              </a:ext>
            </a:extLst>
          </p:cNvPr>
          <p:cNvSpPr txBox="1"/>
          <p:nvPr/>
        </p:nvSpPr>
        <p:spPr>
          <a:xfrm>
            <a:off x="7822751" y="2894343"/>
            <a:ext cx="4238680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인쇄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ToolStripMenuItem_Click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미리보기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ToolStripMenuItem_Click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종료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ToolStripMenuItem_Click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잘라내기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ToolStripMenuItem_Click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복사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ToolStripMenuItem_Click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붙여넣기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ToolStripMenuItem_Click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정보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ToolStripMenuItem_Click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609A10-03DB-45C7-B077-121B1EAF1FCA}"/>
              </a:ext>
            </a:extLst>
          </p:cNvPr>
          <p:cNvSpPr txBox="1"/>
          <p:nvPr/>
        </p:nvSpPr>
        <p:spPr>
          <a:xfrm>
            <a:off x="3150125" y="178005"/>
            <a:ext cx="4610447" cy="489364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Ex10_02_MenuClickApp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listBox1.Items.Clear();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button2_Click(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Application.Exit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새파일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ToolStripMenuItem_Click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열기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ToolStripMenuItem_Click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닫기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ToolStripMenuItem_Click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ToolStripMenuItem_Click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다른이름으로저장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ToolStripMenuItem_Click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7506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4422726-BB5C-4B14-BC91-D767E0352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51" y="2485893"/>
            <a:ext cx="2724530" cy="188621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ABE1E4-A042-41A0-BEC7-A152A9B5A37B}"/>
              </a:ext>
            </a:extLst>
          </p:cNvPr>
          <p:cNvSpPr txBox="1"/>
          <p:nvPr/>
        </p:nvSpPr>
        <p:spPr>
          <a:xfrm>
            <a:off x="4077682" y="551289"/>
            <a:ext cx="7874646" cy="57554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Ex11_06_TrackBarApp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trackBar1_Scroll(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numericUpDown1.Value = trackBar1.Value;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numericUpDown1_ValueChanged(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trackBar1.Value = (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)numericUpDown1.Value;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5433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0D9BDE-AFBC-497F-A1E5-E79384FB009B}"/>
              </a:ext>
            </a:extLst>
          </p:cNvPr>
          <p:cNvSpPr txBox="1"/>
          <p:nvPr/>
        </p:nvSpPr>
        <p:spPr>
          <a:xfrm>
            <a:off x="4833835" y="920621"/>
            <a:ext cx="6533761" cy="50167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Ex11_07_ProgressBarApp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nn-NO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nn-NO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progressBar1.Minimum; i &lt; progressBar1.Maximum; i++)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progressBar1.Value =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921343-9453-4CFC-8B4D-C5ED5DFBB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94" y="2747867"/>
            <a:ext cx="2705478" cy="136226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7436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4E277D-4EB2-4F04-9A36-0A3FF5D3C404}"/>
              </a:ext>
            </a:extLst>
          </p:cNvPr>
          <p:cNvSpPr txBox="1"/>
          <p:nvPr/>
        </p:nvSpPr>
        <p:spPr>
          <a:xfrm>
            <a:off x="4814783" y="920621"/>
            <a:ext cx="6412463" cy="50167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Ex11_08_TimerApp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index =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timer1_Tick(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index %= imageList1.Images.Count;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label1.Image = imageList1.Images[index++];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DE91DF-295C-4EF8-9139-11ACB8152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82" y="2066735"/>
            <a:ext cx="2667372" cy="272453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13228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81D4E3E-AECB-47E0-A0ED-AF4361BCD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586" y="1890003"/>
            <a:ext cx="3024181" cy="307799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111B66-8EA0-4E96-8121-D7D0B482876C}"/>
              </a:ext>
            </a:extLst>
          </p:cNvPr>
          <p:cNvSpPr txBox="1"/>
          <p:nvPr/>
        </p:nvSpPr>
        <p:spPr>
          <a:xfrm>
            <a:off x="5260235" y="1012954"/>
            <a:ext cx="6179197" cy="48320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Ex10_04_MousePositionApp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Form1_MouseEnter(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Point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mousePoint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PointToClient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MousePosition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msg =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"Mouse Position : 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mousePoint.X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", "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         +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mousePoint.Y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(msg);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0006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2151871-1A86-44A9-94D0-08138E3F5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871" y="2263338"/>
            <a:ext cx="4662647" cy="233132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44DAB6-6CDF-493E-9FA1-82505E9FE28E}"/>
              </a:ext>
            </a:extLst>
          </p:cNvPr>
          <p:cNvSpPr txBox="1"/>
          <p:nvPr/>
        </p:nvSpPr>
        <p:spPr>
          <a:xfrm>
            <a:off x="6812842" y="120402"/>
            <a:ext cx="4505190" cy="66171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Ex10_05_MouseEventApp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UpdateEventLabels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msg,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x,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y,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 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message = </a:t>
            </a:r>
            <a:r>
              <a:rPr lang="en-US" altLang="ko-KR" sz="8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.Format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"{0} X:{1}, Y:{2}"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msg, x, y);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eventMsg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DateTime.Now.ToShortTimeString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eventMsg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"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message;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listBox1.Items.Insert(0,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eventMsg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listBox1.TopIndex = 0;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mouseInfo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(e !=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mouseInfo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8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.Format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"Clicks: {0}, Delta: {1}, "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      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"Buttons: {2}"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e.Clicks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e.Delta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e.Button.ToString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mouseInfo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8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.Format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"Clicks: {0}"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msg);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mouseInfo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listBox1_MouseDown(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UpdateEventLabels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"(</a:t>
            </a:r>
            <a:r>
              <a:rPr lang="en-US" altLang="ko-KR" sz="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ListBox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MouseDown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e.X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e.Y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e);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listBox1_DoubleClick(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Point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mousePoint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PointToClient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MousePosition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UpdateEventLabels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"(</a:t>
            </a:r>
            <a:r>
              <a:rPr lang="en-US" altLang="ko-KR" sz="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ListBox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)DoubleClick"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mousePoint.X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mousePoint.Y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Application.Exit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7515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CBB596C-9CA2-4291-910D-04948B5BA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144" y="2504945"/>
            <a:ext cx="2419688" cy="18481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4932B8-99B3-4AA8-82A5-DA3077FC8017}"/>
              </a:ext>
            </a:extLst>
          </p:cNvPr>
          <p:cNvSpPr txBox="1"/>
          <p:nvPr/>
        </p:nvSpPr>
        <p:spPr>
          <a:xfrm>
            <a:off x="5512059" y="612844"/>
            <a:ext cx="5684675" cy="5632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Ex10_07_FocusApp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.button1.BackColor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SystemColors.Control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.button2.Focus();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.button2.Focused)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.button2.BackColor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SystemColors.ControlDark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button2_Click(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.button2.BackColor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SystemColors.Control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.button1.Focus();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.button1.Focused)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.button1.BackColor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SystemColors.ControlDark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3506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CD793E8-068B-433A-A9FF-79AA8B902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355" y="2019102"/>
            <a:ext cx="2762636" cy="28197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D2EE97-BBAB-4AA3-A755-EE411CA36EF9}"/>
              </a:ext>
            </a:extLst>
          </p:cNvPr>
          <p:cNvSpPr txBox="1"/>
          <p:nvPr/>
        </p:nvSpPr>
        <p:spPr>
          <a:xfrm>
            <a:off x="5743386" y="151178"/>
            <a:ext cx="5322722" cy="65556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Ex10_09_KeyEventApp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xPt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yPt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readonly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MOVE = 10;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button1_KeyUp(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.xPt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.button1.Location.X;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.yPt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.button1.Location.Y;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switch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e.KeyCode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Keys.Left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xPt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-= MOVE;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Keys.Right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xPt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MOVE;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Keys.Up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yPt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-= MOVE;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Keys.Down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yPt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MOVE;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.button1.Text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e.KeyCode.ToString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.button1.Location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Point(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xPt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yPt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5563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CD73318-6622-4B8F-AEE5-790019FE1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36" y="1900024"/>
            <a:ext cx="2629267" cy="305795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A60CA2-354E-48F0-B3CB-2A76604442D9}"/>
              </a:ext>
            </a:extLst>
          </p:cNvPr>
          <p:cNvSpPr txBox="1"/>
          <p:nvPr/>
        </p:nvSpPr>
        <p:spPr>
          <a:xfrm>
            <a:off x="7853164" y="2001343"/>
            <a:ext cx="4229670" cy="46628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radioButton2_CheckedChanged(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(radioButton2.Checked)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 뷰의 항목을 작은 아이콘 형태로 보여준다</a:t>
            </a:r>
            <a:r>
              <a:rPr lang="en-US" altLang="ko-KR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listView1.View =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View.SmallIcon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radioButton3_CheckedChanged(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(radioButton3.Checked)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 뷰의 항목을 간단한 리스트 형태로 보여준다</a:t>
            </a:r>
            <a:r>
              <a:rPr lang="en-US" altLang="ko-KR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listView1.View =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View.List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radioButton4_CheckedChanged(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(radioButton4.Checked)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 뷰의 항목을 자세한 리스트 형태로 보여준다</a:t>
            </a:r>
            <a:r>
              <a:rPr lang="en-US" altLang="ko-KR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listView1.View =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View.Details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radioButton5_CheckedChanged(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(radioButton5.Checked)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 뷰의 항목을 타일 형태로 보여준다</a:t>
            </a:r>
            <a:r>
              <a:rPr lang="en-US" altLang="ko-KR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listView1.View =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View.Tile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8EE8D7-69C9-49C7-995B-E871B82E1F97}"/>
              </a:ext>
            </a:extLst>
          </p:cNvPr>
          <p:cNvSpPr txBox="1"/>
          <p:nvPr/>
        </p:nvSpPr>
        <p:spPr>
          <a:xfrm>
            <a:off x="3009644" y="223934"/>
            <a:ext cx="4728493" cy="41088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Ex11_01_ListViewApp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listView1_Click(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foreach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ListViewItem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item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listView1.SelectedItems)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ListViewItem.ListViewSubItemCollection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subItem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item.SubItems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각 항목에 대한 부항목을 얻기 위해 </a:t>
            </a:r>
            <a:r>
              <a:rPr lang="en-US" altLang="ko-KR" sz="9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SubItems</a:t>
            </a:r>
            <a:r>
              <a:rPr lang="en-US" altLang="ko-KR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프로퍼티를 사용</a:t>
            </a:r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label1.Text =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subItem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[0].Text + 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국가번호는 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subItem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[1].Text + 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입니다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radioButton1_CheckedChanged(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(radioButton1.Checked)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 뷰의 항목을 큰 아이콘 형태로 보여준다</a:t>
            </a:r>
            <a:r>
              <a:rPr lang="en-US" altLang="ko-KR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listView1.View =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View.LargeIcon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8970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09B746A-09DB-4CE8-B82E-2D8AA4D33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823" y="1706616"/>
            <a:ext cx="2773839" cy="34447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462670-8AE9-43B2-8E6B-53476119E5FF}"/>
              </a:ext>
            </a:extLst>
          </p:cNvPr>
          <p:cNvSpPr txBox="1"/>
          <p:nvPr/>
        </p:nvSpPr>
        <p:spPr>
          <a:xfrm>
            <a:off x="5847961" y="151178"/>
            <a:ext cx="5703336" cy="65556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Ex11_02_TreeViewApp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(textBox1.Text !=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treeView1.SelectedNode !=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선택된 노드가 있으면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그 노드의 자식 노드로 추가한다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treeView1.SelectedNode.Nodes.Add(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TreeNode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(textBox1.Text, 1, 1));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textBox1.Text =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textBox1.Focus();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button2_Click(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treeView1.Nodes.Remove(treeView1.SelectedNode);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Form1_Load(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treeView1.ExpandAll();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트리 뷰의 모든 노드를 펼침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223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C8B2EC9-0E7F-4256-81BD-2D09C1271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91" y="2570632"/>
            <a:ext cx="3675259" cy="171673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E6C8CD-0302-4836-8A82-F329D7C5F82B}"/>
              </a:ext>
            </a:extLst>
          </p:cNvPr>
          <p:cNvSpPr txBox="1"/>
          <p:nvPr/>
        </p:nvSpPr>
        <p:spPr>
          <a:xfrm>
            <a:off x="4830924" y="1166842"/>
            <a:ext cx="7009623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Ex11_04_DomainUpDownApp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(domainUpDown1.SelectedItem.ToString());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4172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9ECBA4D-F0DC-432E-BC37-2ED128DF1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604" y="2204865"/>
            <a:ext cx="2676899" cy="24482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E04C7B-1013-46BB-87FB-ABA406F4DA07}"/>
              </a:ext>
            </a:extLst>
          </p:cNvPr>
          <p:cNvSpPr txBox="1"/>
          <p:nvPr/>
        </p:nvSpPr>
        <p:spPr>
          <a:xfrm>
            <a:off x="4756279" y="797510"/>
            <a:ext cx="6962970" cy="52629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Ex11_05_NumericUpDownApp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numericUpDown1_ValueChanged(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decimal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 = numericUpDown1.Value;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"Log 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d +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= 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textBox1.Text = System.Math.Log10((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)d).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ToString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label2.Text = d +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"*"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+d +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= 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textBox2.Text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System.Math.Pow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)d, 2).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ToString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label3.Text =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"√"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d +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= 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textBox3.Text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System.Math.Sqrt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)d).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ToString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9344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2188</Words>
  <Application>Microsoft Office PowerPoint</Application>
  <PresentationFormat>와이드스크린</PresentationFormat>
  <Paragraphs>406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윤동규</dc:creator>
  <cp:lastModifiedBy>윤동규</cp:lastModifiedBy>
  <cp:revision>20</cp:revision>
  <dcterms:created xsi:type="dcterms:W3CDTF">2021-05-24T13:14:41Z</dcterms:created>
  <dcterms:modified xsi:type="dcterms:W3CDTF">2021-05-24T13:44:43Z</dcterms:modified>
</cp:coreProperties>
</file>