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  <p:sldMasterId id="2147483722" r:id="rId2"/>
    <p:sldMasterId id="2147483746" r:id="rId3"/>
  </p:sldMasterIdLst>
  <p:sldIdLst>
    <p:sldId id="256" r:id="rId4"/>
    <p:sldId id="275" r:id="rId5"/>
    <p:sldId id="270" r:id="rId6"/>
    <p:sldId id="274" r:id="rId7"/>
    <p:sldId id="280" r:id="rId8"/>
    <p:sldId id="278" r:id="rId9"/>
    <p:sldId id="281" r:id="rId10"/>
    <p:sldId id="27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9"/>
    <a:srgbClr val="F2B8FC"/>
    <a:srgbClr val="E9C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50F0-778C-4B21-B479-C3C95EFB569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3B60AC-AD16-4E85-93C7-CA1B1B5173E8}">
      <dgm:prSet custT="1"/>
      <dgm:spPr/>
      <dgm:t>
        <a:bodyPr/>
        <a:lstStyle/>
        <a:p>
          <a:r>
            <a:rPr lang="en-US" altLang="ko-KR" sz="2700" dirty="0"/>
            <a:t>     </a:t>
          </a:r>
          <a:r>
            <a:rPr lang="ko-KR" altLang="en-US" sz="2700" dirty="0"/>
            <a:t>로그인 작업</a:t>
          </a:r>
          <a:r>
            <a:rPr lang="ko-KR" altLang="en-US" sz="2700" dirty="0">
              <a:solidFill>
                <a:schemeClr val="accent5">
                  <a:lumMod val="60000"/>
                  <a:lumOff val="40000"/>
                </a:schemeClr>
              </a:solidFill>
            </a:rPr>
            <a:t> </a:t>
          </a:r>
          <a:endParaRPr lang="en-US" sz="2700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462E0BBF-5D02-4B06-8D9B-C5A43EC52872}" type="parTrans" cxnId="{99DB59E2-E684-4F3A-9D23-62B45F91C2E5}">
      <dgm:prSet/>
      <dgm:spPr/>
      <dgm:t>
        <a:bodyPr/>
        <a:lstStyle/>
        <a:p>
          <a:endParaRPr lang="en-US"/>
        </a:p>
      </dgm:t>
    </dgm:pt>
    <dgm:pt modelId="{6231F858-AD1E-430D-9430-B343B23430F3}" type="sibTrans" cxnId="{99DB59E2-E684-4F3A-9D23-62B45F91C2E5}">
      <dgm:prSet/>
      <dgm:spPr/>
      <dgm:t>
        <a:bodyPr/>
        <a:lstStyle/>
        <a:p>
          <a:endParaRPr lang="en-US"/>
        </a:p>
      </dgm:t>
    </dgm:pt>
    <dgm:pt modelId="{2389CD4A-5150-4A14-B9CA-CBC171689C40}">
      <dgm:prSet/>
      <dgm:spPr/>
      <dgm:t>
        <a:bodyPr/>
        <a:lstStyle/>
        <a:p>
          <a:r>
            <a:rPr lang="ko-KR" altLang="en-US" dirty="0"/>
            <a:t>    이동 및 전투 </a:t>
          </a:r>
          <a:endParaRPr lang="en-US" dirty="0"/>
        </a:p>
      </dgm:t>
    </dgm:pt>
    <dgm:pt modelId="{53DE1807-BB6E-4481-B683-E71DEFAE4C40}" type="parTrans" cxnId="{8616217C-F395-4741-89CA-ABAAC450472F}">
      <dgm:prSet/>
      <dgm:spPr/>
      <dgm:t>
        <a:bodyPr/>
        <a:lstStyle/>
        <a:p>
          <a:endParaRPr lang="en-US"/>
        </a:p>
      </dgm:t>
    </dgm:pt>
    <dgm:pt modelId="{47AD0587-DB70-4EDF-AF4E-539F3B01E904}" type="sibTrans" cxnId="{8616217C-F395-4741-89CA-ABAAC450472F}">
      <dgm:prSet/>
      <dgm:spPr/>
      <dgm:t>
        <a:bodyPr/>
        <a:lstStyle/>
        <a:p>
          <a:endParaRPr lang="en-US"/>
        </a:p>
      </dgm:t>
    </dgm:pt>
    <dgm:pt modelId="{D27E7EB5-C7F8-4782-B16E-AA3E7170FB6C}">
      <dgm:prSet/>
      <dgm:spPr/>
      <dgm:t>
        <a:bodyPr/>
        <a:lstStyle/>
        <a:p>
          <a:r>
            <a:rPr lang="ko-KR" altLang="en-US" dirty="0"/>
            <a:t>   </a:t>
          </a:r>
          <a:r>
            <a:rPr lang="en-US" altLang="ko-KR" dirty="0"/>
            <a:t>DB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40AF8F26-773D-4B88-8CDE-AF82A2852B26}" type="parTrans" cxnId="{D577EC9F-D6CF-450A-9FAE-F27D5201CA30}">
      <dgm:prSet/>
      <dgm:spPr/>
      <dgm:t>
        <a:bodyPr/>
        <a:lstStyle/>
        <a:p>
          <a:endParaRPr lang="en-US"/>
        </a:p>
      </dgm:t>
    </dgm:pt>
    <dgm:pt modelId="{315E0160-E059-47FE-BAC8-F165E08507DC}" type="sibTrans" cxnId="{D577EC9F-D6CF-450A-9FAE-F27D5201CA30}">
      <dgm:prSet/>
      <dgm:spPr/>
      <dgm:t>
        <a:bodyPr/>
        <a:lstStyle/>
        <a:p>
          <a:endParaRPr lang="en-US"/>
        </a:p>
      </dgm:t>
    </dgm:pt>
    <dgm:pt modelId="{7CA874ED-9558-4A3E-B77A-3554385D9DD0}">
      <dgm:prSet/>
      <dgm:spPr/>
      <dgm:t>
        <a:bodyPr/>
        <a:lstStyle/>
        <a:p>
          <a:r>
            <a:rPr lang="ko-KR" altLang="en-US" dirty="0"/>
            <a:t>  </a:t>
          </a:r>
          <a:r>
            <a:rPr lang="en-US" altLang="ko-KR" dirty="0" err="1"/>
            <a:t>lua</a:t>
          </a:r>
          <a:endParaRPr lang="en-US" dirty="0"/>
        </a:p>
      </dgm:t>
    </dgm:pt>
    <dgm:pt modelId="{467973AD-6CE6-4E31-B946-E37D6EF46B3E}" type="parTrans" cxnId="{56233E52-43A7-4FC6-8BA8-68236E642BA7}">
      <dgm:prSet/>
      <dgm:spPr/>
      <dgm:t>
        <a:bodyPr/>
        <a:lstStyle/>
        <a:p>
          <a:endParaRPr lang="en-US"/>
        </a:p>
      </dgm:t>
    </dgm:pt>
    <dgm:pt modelId="{5F0681F8-AD22-41E4-A1E0-E16706C9C4BB}" type="sibTrans" cxnId="{56233E52-43A7-4FC6-8BA8-68236E642BA7}">
      <dgm:prSet/>
      <dgm:spPr/>
      <dgm:t>
        <a:bodyPr/>
        <a:lstStyle/>
        <a:p>
          <a:endParaRPr lang="en-US"/>
        </a:p>
      </dgm:t>
    </dgm:pt>
    <dgm:pt modelId="{0C32BC95-7C9F-452B-936A-3D9D1378F058}" type="pres">
      <dgm:prSet presAssocID="{04D650F0-778C-4B21-B479-C3C95EFB569B}" presName="linear" presStyleCnt="0">
        <dgm:presLayoutVars>
          <dgm:animLvl val="lvl"/>
          <dgm:resizeHandles val="exact"/>
        </dgm:presLayoutVars>
      </dgm:prSet>
      <dgm:spPr/>
    </dgm:pt>
    <dgm:pt modelId="{45199306-8920-4677-80CE-FBCA7438CC27}" type="pres">
      <dgm:prSet presAssocID="{C23B60AC-AD16-4E85-93C7-CA1B1B5173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54CAB5-AE41-4D3A-9683-19388F0FC163}" type="pres">
      <dgm:prSet presAssocID="{6231F858-AD1E-430D-9430-B343B23430F3}" presName="spacer" presStyleCnt="0"/>
      <dgm:spPr/>
    </dgm:pt>
    <dgm:pt modelId="{08F658E3-DCDF-49D9-A29B-295A0288E28C}" type="pres">
      <dgm:prSet presAssocID="{2389CD4A-5150-4A14-B9CA-CBC171689C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C9D258-4D51-48F2-8550-FEAA5A3EE767}" type="pres">
      <dgm:prSet presAssocID="{47AD0587-DB70-4EDF-AF4E-539F3B01E904}" presName="spacer" presStyleCnt="0"/>
      <dgm:spPr/>
    </dgm:pt>
    <dgm:pt modelId="{4F9A6DDE-3205-48CA-9D3A-9CCD5A7AD4F6}" type="pres">
      <dgm:prSet presAssocID="{D27E7EB5-C7F8-4782-B16E-AA3E7170FB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F9557D-BC67-41DA-967C-C91899314ECE}" type="pres">
      <dgm:prSet presAssocID="{315E0160-E059-47FE-BAC8-F165E08507DC}" presName="spacer" presStyleCnt="0"/>
      <dgm:spPr/>
    </dgm:pt>
    <dgm:pt modelId="{1C7AE697-8B4D-4AB8-A677-4D0D284E4ACC}" type="pres">
      <dgm:prSet presAssocID="{7CA874ED-9558-4A3E-B77A-3554385D9D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9C9C14-3EDA-4252-8557-DE23481F91FB}" type="presOf" srcId="{2389CD4A-5150-4A14-B9CA-CBC171689C40}" destId="{08F658E3-DCDF-49D9-A29B-295A0288E28C}" srcOrd="0" destOrd="0" presId="urn:microsoft.com/office/officeart/2005/8/layout/vList2"/>
    <dgm:cxn modelId="{6BA7E044-BD22-4E88-91B1-6A8B3A77CFE3}" type="presOf" srcId="{7CA874ED-9558-4A3E-B77A-3554385D9DD0}" destId="{1C7AE697-8B4D-4AB8-A677-4D0D284E4ACC}" srcOrd="0" destOrd="0" presId="urn:microsoft.com/office/officeart/2005/8/layout/vList2"/>
    <dgm:cxn modelId="{C567D667-228E-4CFC-805B-AA90BDC5A842}" type="presOf" srcId="{C23B60AC-AD16-4E85-93C7-CA1B1B5173E8}" destId="{45199306-8920-4677-80CE-FBCA7438CC27}" srcOrd="0" destOrd="0" presId="urn:microsoft.com/office/officeart/2005/8/layout/vList2"/>
    <dgm:cxn modelId="{403CF571-D8CE-41B7-8089-FEE561944867}" type="presOf" srcId="{D27E7EB5-C7F8-4782-B16E-AA3E7170FB6C}" destId="{4F9A6DDE-3205-48CA-9D3A-9CCD5A7AD4F6}" srcOrd="0" destOrd="0" presId="urn:microsoft.com/office/officeart/2005/8/layout/vList2"/>
    <dgm:cxn modelId="{56233E52-43A7-4FC6-8BA8-68236E642BA7}" srcId="{04D650F0-778C-4B21-B479-C3C95EFB569B}" destId="{7CA874ED-9558-4A3E-B77A-3554385D9DD0}" srcOrd="3" destOrd="0" parTransId="{467973AD-6CE6-4E31-B946-E37D6EF46B3E}" sibTransId="{5F0681F8-AD22-41E4-A1E0-E16706C9C4BB}"/>
    <dgm:cxn modelId="{8616217C-F395-4741-89CA-ABAAC450472F}" srcId="{04D650F0-778C-4B21-B479-C3C95EFB569B}" destId="{2389CD4A-5150-4A14-B9CA-CBC171689C40}" srcOrd="1" destOrd="0" parTransId="{53DE1807-BB6E-4481-B683-E71DEFAE4C40}" sibTransId="{47AD0587-DB70-4EDF-AF4E-539F3B01E904}"/>
    <dgm:cxn modelId="{E1228697-EBE4-4716-9F3E-E032795A5989}" type="presOf" srcId="{04D650F0-778C-4B21-B479-C3C95EFB569B}" destId="{0C32BC95-7C9F-452B-936A-3D9D1378F058}" srcOrd="0" destOrd="0" presId="urn:microsoft.com/office/officeart/2005/8/layout/vList2"/>
    <dgm:cxn modelId="{D577EC9F-D6CF-450A-9FAE-F27D5201CA30}" srcId="{04D650F0-778C-4B21-B479-C3C95EFB569B}" destId="{D27E7EB5-C7F8-4782-B16E-AA3E7170FB6C}" srcOrd="2" destOrd="0" parTransId="{40AF8F26-773D-4B88-8CDE-AF82A2852B26}" sibTransId="{315E0160-E059-47FE-BAC8-F165E08507DC}"/>
    <dgm:cxn modelId="{99DB59E2-E684-4F3A-9D23-62B45F91C2E5}" srcId="{04D650F0-778C-4B21-B479-C3C95EFB569B}" destId="{C23B60AC-AD16-4E85-93C7-CA1B1B5173E8}" srcOrd="0" destOrd="0" parTransId="{462E0BBF-5D02-4B06-8D9B-C5A43EC52872}" sibTransId="{6231F858-AD1E-430D-9430-B343B23430F3}"/>
    <dgm:cxn modelId="{0071EC88-5D82-4958-B36E-BF4A52A8E5E4}" type="presParOf" srcId="{0C32BC95-7C9F-452B-936A-3D9D1378F058}" destId="{45199306-8920-4677-80CE-FBCA7438CC27}" srcOrd="0" destOrd="0" presId="urn:microsoft.com/office/officeart/2005/8/layout/vList2"/>
    <dgm:cxn modelId="{96BDBFA1-0044-4B68-AB93-426525B7896E}" type="presParOf" srcId="{0C32BC95-7C9F-452B-936A-3D9D1378F058}" destId="{1954CAB5-AE41-4D3A-9683-19388F0FC163}" srcOrd="1" destOrd="0" presId="urn:microsoft.com/office/officeart/2005/8/layout/vList2"/>
    <dgm:cxn modelId="{C4512AB3-B4CC-4CCA-A8AF-37F87EABC858}" type="presParOf" srcId="{0C32BC95-7C9F-452B-936A-3D9D1378F058}" destId="{08F658E3-DCDF-49D9-A29B-295A0288E28C}" srcOrd="2" destOrd="0" presId="urn:microsoft.com/office/officeart/2005/8/layout/vList2"/>
    <dgm:cxn modelId="{4E0830C1-42C4-4467-A409-7AC4FD6359CC}" type="presParOf" srcId="{0C32BC95-7C9F-452B-936A-3D9D1378F058}" destId="{D6C9D258-4D51-48F2-8550-FEAA5A3EE767}" srcOrd="3" destOrd="0" presId="urn:microsoft.com/office/officeart/2005/8/layout/vList2"/>
    <dgm:cxn modelId="{A1D12B0F-1D42-4624-BAB6-214F689C5309}" type="presParOf" srcId="{0C32BC95-7C9F-452B-936A-3D9D1378F058}" destId="{4F9A6DDE-3205-48CA-9D3A-9CCD5A7AD4F6}" srcOrd="4" destOrd="0" presId="urn:microsoft.com/office/officeart/2005/8/layout/vList2"/>
    <dgm:cxn modelId="{4A95046A-7F37-4547-9B54-C6B6A1D53F36}" type="presParOf" srcId="{0C32BC95-7C9F-452B-936A-3D9D1378F058}" destId="{C5F9557D-BC67-41DA-967C-C91899314ECE}" srcOrd="5" destOrd="0" presId="urn:microsoft.com/office/officeart/2005/8/layout/vList2"/>
    <dgm:cxn modelId="{2B9D234B-10B0-42DA-A8CB-0A19D5AD4C36}" type="presParOf" srcId="{0C32BC95-7C9F-452B-936A-3D9D1378F058}" destId="{1C7AE697-8B4D-4AB8-A677-4D0D284E4A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99306-8920-4677-80CE-FBCA7438CC27}">
      <dsp:nvSpPr>
        <dsp:cNvPr id="0" name=""/>
        <dsp:cNvSpPr/>
      </dsp:nvSpPr>
      <dsp:spPr>
        <a:xfrm>
          <a:off x="0" y="44179"/>
          <a:ext cx="6405063" cy="8371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     </a:t>
          </a:r>
          <a:r>
            <a:rPr lang="ko-KR" altLang="en-US" sz="2700" kern="1200" dirty="0"/>
            <a:t>로그인 작업</a:t>
          </a:r>
          <a:r>
            <a:rPr lang="ko-KR" altLang="en-US" sz="2700" kern="1200" dirty="0">
              <a:solidFill>
                <a:schemeClr val="accent5">
                  <a:lumMod val="60000"/>
                  <a:lumOff val="40000"/>
                </a:schemeClr>
              </a:solidFill>
            </a:rPr>
            <a:t> </a:t>
          </a:r>
          <a:endParaRPr lang="en-US" sz="27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40866" y="85045"/>
        <a:ext cx="6323331" cy="755403"/>
      </dsp:txXfrm>
    </dsp:sp>
    <dsp:sp modelId="{08F658E3-DCDF-49D9-A29B-295A0288E28C}">
      <dsp:nvSpPr>
        <dsp:cNvPr id="0" name=""/>
        <dsp:cNvSpPr/>
      </dsp:nvSpPr>
      <dsp:spPr>
        <a:xfrm>
          <a:off x="0" y="959074"/>
          <a:ext cx="6405063" cy="8371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    이동 및 전투 </a:t>
          </a:r>
          <a:endParaRPr lang="en-US" sz="2700" kern="1200" dirty="0"/>
        </a:p>
      </dsp:txBody>
      <dsp:txXfrm>
        <a:off x="40866" y="999940"/>
        <a:ext cx="6323331" cy="755403"/>
      </dsp:txXfrm>
    </dsp:sp>
    <dsp:sp modelId="{4F9A6DDE-3205-48CA-9D3A-9CCD5A7AD4F6}">
      <dsp:nvSpPr>
        <dsp:cNvPr id="0" name=""/>
        <dsp:cNvSpPr/>
      </dsp:nvSpPr>
      <dsp:spPr>
        <a:xfrm>
          <a:off x="0" y="1873970"/>
          <a:ext cx="6405063" cy="8371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   </a:t>
          </a:r>
          <a:r>
            <a:rPr lang="en-US" altLang="ko-KR" sz="2700" kern="1200" dirty="0"/>
            <a:t>DB</a:t>
          </a:r>
          <a:endParaRPr lang="en-US" sz="27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40866" y="1914836"/>
        <a:ext cx="6323331" cy="755403"/>
      </dsp:txXfrm>
    </dsp:sp>
    <dsp:sp modelId="{1C7AE697-8B4D-4AB8-A677-4D0D284E4ACC}">
      <dsp:nvSpPr>
        <dsp:cNvPr id="0" name=""/>
        <dsp:cNvSpPr/>
      </dsp:nvSpPr>
      <dsp:spPr>
        <a:xfrm>
          <a:off x="0" y="2788865"/>
          <a:ext cx="6405063" cy="8371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  </a:t>
          </a:r>
          <a:r>
            <a:rPr lang="en-US" altLang="ko-KR" sz="2700" kern="1200" dirty="0" err="1"/>
            <a:t>lua</a:t>
          </a:r>
          <a:endParaRPr lang="en-US" sz="2700" kern="1200" dirty="0"/>
        </a:p>
      </dsp:txBody>
      <dsp:txXfrm>
        <a:off x="40866" y="2829731"/>
        <a:ext cx="6323331" cy="75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553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51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79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B43C3-8A86-44C2-AEF2-AB84E1615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612E2-BEFB-4810-A7C5-241A3B56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A6A5E-45B7-4482-905C-9D0E93E3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8C632-6178-42F3-B6A9-845E8756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82E0A-EEAA-4900-882C-843E9545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64CA3-3C03-4783-A081-20441CD0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71129-246A-469F-8408-6E85F601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040C-5635-4F34-A3FA-3BE5CB8A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25D31-F60A-42AA-A16C-03711C22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5641F-8CF8-4D7F-B06D-412444EB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374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6D11F-9078-467C-9594-2882D572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22BE9-F4C1-44A9-B409-D933B068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A4FC7-5B50-4878-972D-C34CB316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1C502-41F7-4A20-8AFD-F16C978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4E03E-9C5C-4CC7-A3F8-4194794D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992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801B3-6CC2-47C7-81FA-F16EDAAA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F3B4D-A461-4AB7-854E-47286CD66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74A78-8ECA-43C1-A5DC-4D7CFF7D5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4E767-6BF9-41C4-8C62-BA956794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9D0B0-142B-40FD-8588-47C35A2B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A594D-C42D-4FC7-AA8B-5FA60C69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27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09A2B-2E60-4C5E-8DBF-ECAB3E9B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4BDC2-23F4-415C-8702-67226E484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EABFC-5F12-49EC-8ED3-6B812B8A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DD61B-4BEA-4557-A659-8732FDEFB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A3644-3ED3-4489-92B6-5FB2EE0E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BB755E-A379-43C0-8335-D6DC3225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C6697-BF6F-4C5C-B016-2FC785F6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06C5D-6A50-49B0-B41A-E6EF44D2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561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B0243-00BB-4E2C-B38E-E2C9659D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90E31-C5E2-4393-8DCC-DD6EB4B9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0CEA2-B5B8-40E2-9697-FB0CDE02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B51766-48B8-4374-B0C9-69D4A16A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960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F12F8-6D2A-4601-8535-91947E9C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44666-5996-42C6-854D-FDFA65D6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03B5-6810-409E-B274-20F1A357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129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66AC6-79A4-4C4F-8E47-8255A8B1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49E9A-4CAC-4036-95D8-B7F0D89E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F14A2-9650-44E5-912C-5CA032BD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005FC-BCF0-4EF1-AF54-005461DE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320E8-8774-41F0-8D56-A9C7A29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BF811-4ADE-404B-B38D-9C3301FF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451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4244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302CD-9CEC-4910-8185-B8FA12F8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CF3CB-BF03-42EF-B988-8DB6E0C7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996AF-52A4-4E1B-BBE2-510302C8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51C8D-0574-4D0B-848A-0BDC476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7A261-3A4F-4641-8FD5-C2A059C9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47C75-73AB-43BE-A3A7-37A87BB5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037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B0E26-C535-4258-BC12-3E66B285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45D36-3C6D-497D-944F-FE6F7221D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F859E-FF5E-4CC3-BD27-C32F195A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419E3-CAF3-47A8-9C25-3CA6217F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7D935-7413-432C-B23C-AE2ECBEF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099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CF6A54-6EE9-473D-91A3-A95879262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7B5A7-DF08-4DE1-A317-E3919544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A8807-68AC-4443-BEEC-3D140E1B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1749F-87AB-4393-9867-EDA7F1EC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ECAC7-4200-4E54-A464-9D493917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6483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2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1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72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5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46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3488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30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5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234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7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80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16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53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932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01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774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36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10C00-6DD7-4529-81D7-CEF95563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47BB3-5AE9-4CB7-9150-2DCA7A3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5B244-75DE-4482-8709-AB35D2F94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1EE26-1094-4233-8A96-B91106CED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8AE8E-4845-4741-9299-6E2EFF4A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F0502020204030204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C3DC1C-0949-42E4-8215-E45D58314AD6}"/>
              </a:ext>
            </a:extLst>
          </p:cNvPr>
          <p:cNvSpPr/>
          <p:nvPr/>
        </p:nvSpPr>
        <p:spPr>
          <a:xfrm>
            <a:off x="40640" y="0"/>
            <a:ext cx="3390314" cy="681578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BCBE08-A281-4F64-806A-B27302CF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41" y="4741863"/>
            <a:ext cx="2738831" cy="1835914"/>
          </a:xfrm>
        </p:spPr>
        <p:txBody>
          <a:bodyPr>
            <a:noAutofit/>
          </a:bodyPr>
          <a:lstStyle/>
          <a:p>
            <a:pPr>
              <a:lnSpc>
                <a:spcPct val="104000"/>
              </a:lnSpc>
            </a:pPr>
            <a:r>
              <a:rPr lang="en-US" altLang="ko-K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2017182043</a:t>
            </a:r>
            <a:r>
              <a:rPr lang="en-US" altLang="ko-KR" sz="1800" b="1" dirty="0">
                <a:solidFill>
                  <a:srgbClr val="FFE389"/>
                </a:solidFill>
              </a:rPr>
              <a:t> </a:t>
            </a:r>
            <a:r>
              <a:rPr lang="ko-KR" alt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최윤태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53D06B-76C8-4CC1-B199-E8D682BC1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46" y="1070162"/>
            <a:ext cx="4023360" cy="727575"/>
          </a:xfrm>
        </p:spPr>
        <p:txBody>
          <a:bodyPr anchor="b">
            <a:noAutofit/>
          </a:bodyPr>
          <a:lstStyle/>
          <a:p>
            <a:r>
              <a:rPr lang="ko-KR" altLang="en-US" sz="40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기말 </a:t>
            </a:r>
            <a:r>
              <a:rPr lang="ko-KR" altLang="en-US" sz="40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프로젝트</a:t>
            </a:r>
            <a:endParaRPr lang="ko-KR" alt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DFD549B-9481-4F76-9F4C-5467A777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1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3212" y="103"/>
            <a:ext cx="6931864" cy="68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3EC8C2A-E9F2-4DDB-BA21-F9D7792C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6DD8A-C2DF-40BB-8DA7-398339C4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구현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1AF91A-9F71-4D20-9DB7-FC525703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29BD59-371E-4F2A-B55E-E6C915F5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DEEA8-D284-49F0-82B0-06C19050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0" name="내용 개체 틀 2">
            <a:extLst>
              <a:ext uri="{FF2B5EF4-FFF2-40B4-BE49-F238E27FC236}">
                <a16:creationId xmlns:a16="http://schemas.microsoft.com/office/drawing/2014/main" id="{4CDA6353-098A-425B-844C-ADBAFD722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24039"/>
              </p:ext>
            </p:extLst>
          </p:nvPr>
        </p:nvGraphicFramePr>
        <p:xfrm>
          <a:off x="5144679" y="2198914"/>
          <a:ext cx="640506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5D51C33C-F4D8-4751-8564-21522288D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761" y="1163347"/>
            <a:ext cx="4848745" cy="47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7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F0502020204030204"/>
              <a:ea typeface="+mn-ea"/>
              <a:cs typeface="+mn-cs"/>
            </a:endParaRPr>
          </a:p>
        </p:txBody>
      </p:sp>
      <p:pic>
        <p:nvPicPr>
          <p:cNvPr id="14" name="그림 13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F4B13C23-FC68-4D42-A5FB-AEF9FCCF1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1000"/>
          </a:blip>
          <a:srcRect t="-1" b="604"/>
          <a:stretch/>
        </p:blipFill>
        <p:spPr>
          <a:xfrm>
            <a:off x="3997" y="-26590"/>
            <a:ext cx="12188002" cy="681661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6" name="Rectangle 48">
            <a:extLst>
              <a:ext uri="{FF2B5EF4-FFF2-40B4-BE49-F238E27FC236}">
                <a16:creationId xmlns:a16="http://schemas.microsoft.com/office/drawing/2014/main" id="{5B3FFBAC-AB0F-448D-A038-E132C4CF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939" y="1091146"/>
            <a:ext cx="3694176" cy="4581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2992" y="2374385"/>
            <a:ext cx="5577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BF5F3F-3E3A-4826-B8D8-CECDC4D9F811}"/>
              </a:ext>
            </a:extLst>
          </p:cNvPr>
          <p:cNvSpPr/>
          <p:nvPr/>
        </p:nvSpPr>
        <p:spPr>
          <a:xfrm>
            <a:off x="5208785" y="862840"/>
            <a:ext cx="6392738" cy="5132319"/>
          </a:xfrm>
          <a:prstGeom prst="rect">
            <a:avLst/>
          </a:prstGeom>
          <a:solidFill>
            <a:sysClr val="windowText" lastClr="000000">
              <a:alpha val="86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5B182-6BBA-4741-A2BF-8A36A22C6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278" y="1999524"/>
            <a:ext cx="5696098" cy="3333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ko-KR" altLang="en-US" dirty="0"/>
              <a:t>플레이어 </a:t>
            </a:r>
            <a:r>
              <a:rPr lang="en-US" altLang="ko-KR" dirty="0"/>
              <a:t>HP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ko-KR" altLang="en-US" dirty="0"/>
              <a:t>플레이어 </a:t>
            </a:r>
            <a:r>
              <a:rPr lang="en-US" altLang="ko-KR" dirty="0"/>
              <a:t>LEVEL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ko-KR" altLang="en-US" dirty="0"/>
              <a:t>플레이어 </a:t>
            </a:r>
            <a:r>
              <a:rPr lang="en-US" altLang="ko-KR" dirty="0"/>
              <a:t>EXP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이벤트 발생 알림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6DD8A-C2DF-40BB-8DA7-398339C4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582" y="521595"/>
            <a:ext cx="5696097" cy="1691904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</a:p>
        </p:txBody>
      </p:sp>
      <p:pic>
        <p:nvPicPr>
          <p:cNvPr id="13" name="그림 12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3B164768-9CE0-4DAB-A8F4-08434D4C9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" t="-1" r="62565" b="61068"/>
          <a:stretch/>
        </p:blipFill>
        <p:spPr>
          <a:xfrm>
            <a:off x="1121935" y="1081644"/>
            <a:ext cx="3633175" cy="374907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01FE607-99CB-49D5-96EF-DD3DAAE7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97" y="4064851"/>
            <a:ext cx="3660150" cy="14943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839C53-B422-4230-B111-BC4435D7C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971" r="61890" b="82221"/>
          <a:stretch/>
        </p:blipFill>
        <p:spPr>
          <a:xfrm>
            <a:off x="1128049" y="2636102"/>
            <a:ext cx="3620945" cy="13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지도이(가) 표시된 사진&#10;&#10;자동 생성된 설명">
            <a:extLst>
              <a:ext uri="{FF2B5EF4-FFF2-40B4-BE49-F238E27FC236}">
                <a16:creationId xmlns:a16="http://schemas.microsoft.com/office/drawing/2014/main" id="{63548B09-8413-49CB-BB54-D48E7519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</a:blip>
          <a:srcRect t="4420"/>
          <a:stretch/>
        </p:blipFill>
        <p:spPr>
          <a:xfrm>
            <a:off x="-71850" y="0"/>
            <a:ext cx="6944374" cy="68602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DF61AD1-0FD2-41A8-B3E6-DC4653450DE5}"/>
              </a:ext>
            </a:extLst>
          </p:cNvPr>
          <p:cNvSpPr/>
          <p:nvPr/>
        </p:nvSpPr>
        <p:spPr>
          <a:xfrm>
            <a:off x="5696097" y="29212"/>
            <a:ext cx="3222272" cy="6828788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6DD8A-C2DF-40BB-8DA7-398339C4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913" y="262110"/>
            <a:ext cx="4103370" cy="1689154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4DB7EAC5-E6F5-475C-BCF3-EC70780956B7}"/>
              </a:ext>
            </a:extLst>
          </p:cNvPr>
          <p:cNvSpPr txBox="1">
            <a:spLocks/>
          </p:cNvSpPr>
          <p:nvPr/>
        </p:nvSpPr>
        <p:spPr>
          <a:xfrm>
            <a:off x="8964870" y="2594883"/>
            <a:ext cx="2779691" cy="129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algun Gothic" panose="020F0302020204030204"/>
                <a:ea typeface="맑은 고딕" panose="020B0503020000020004" pitchFamily="50" charset="-127"/>
                <a:cs typeface="+mj-cs"/>
              </a:rPr>
              <a:t>전투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091758-F40B-4567-A98B-8DBDB4FB4B36}"/>
              </a:ext>
            </a:extLst>
          </p:cNvPr>
          <p:cNvSpPr/>
          <p:nvPr/>
        </p:nvSpPr>
        <p:spPr>
          <a:xfrm>
            <a:off x="5716775" y="0"/>
            <a:ext cx="3222271" cy="323304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B56D53-4F49-42AB-9966-EBDDB0126B16}"/>
              </a:ext>
            </a:extLst>
          </p:cNvPr>
          <p:cNvSpPr txBox="1">
            <a:spLocks/>
          </p:cNvSpPr>
          <p:nvPr/>
        </p:nvSpPr>
        <p:spPr>
          <a:xfrm>
            <a:off x="5746700" y="131645"/>
            <a:ext cx="2038132" cy="57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플레이어 공격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6707859-F63A-4E39-8F39-02C39526B9B5}"/>
              </a:ext>
            </a:extLst>
          </p:cNvPr>
          <p:cNvSpPr txBox="1">
            <a:spLocks/>
          </p:cNvSpPr>
          <p:nvPr/>
        </p:nvSpPr>
        <p:spPr>
          <a:xfrm>
            <a:off x="5838683" y="3374661"/>
            <a:ext cx="1758226" cy="57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몬스터 공격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601429B-D7AB-4EFF-B26B-812FFBD9B8B6}"/>
              </a:ext>
            </a:extLst>
          </p:cNvPr>
          <p:cNvSpPr txBox="1">
            <a:spLocks/>
          </p:cNvSpPr>
          <p:nvPr/>
        </p:nvSpPr>
        <p:spPr>
          <a:xfrm>
            <a:off x="5859805" y="4276741"/>
            <a:ext cx="2973952" cy="153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AutoNum type="arabicPeriod"/>
              <a:defRPr/>
            </a:pP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이벤트 메시지</a:t>
            </a:r>
            <a:endParaRPr lang="en-US" altLang="ko-KR" sz="1800" dirty="0">
              <a:solidFill>
                <a:schemeClr val="bg2">
                  <a:lumMod val="75000"/>
                </a:schemeClr>
              </a:solidFill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플레이어 데미지 표시</a:t>
            </a:r>
            <a:endParaRPr lang="en-US" altLang="ko-KR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ko-KR" alt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5880A20-EA2D-45E3-87B4-10E5040DDFC0}"/>
              </a:ext>
            </a:extLst>
          </p:cNvPr>
          <p:cNvSpPr txBox="1">
            <a:spLocks/>
          </p:cNvSpPr>
          <p:nvPr/>
        </p:nvSpPr>
        <p:spPr>
          <a:xfrm>
            <a:off x="5696097" y="1033725"/>
            <a:ext cx="3370342" cy="116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buAutoNum type="arabicPeriod"/>
              <a:defRPr/>
            </a:pP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이벤트 메시지</a:t>
            </a:r>
            <a:endParaRPr lang="en-US" altLang="ko-KR" sz="1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lvl="0" indent="-514350">
              <a:buAutoNum type="arabicPeriod"/>
              <a:defRPr/>
            </a:pP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몬스터 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hp 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표시</a:t>
            </a:r>
            <a:endParaRPr lang="en-US" altLang="ko-KR" sz="1800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ko-KR" alt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9E572EC1-8FB0-480C-AA74-4A07FD08E46E}"/>
              </a:ext>
            </a:extLst>
          </p:cNvPr>
          <p:cNvSpPr/>
          <p:nvPr/>
        </p:nvSpPr>
        <p:spPr>
          <a:xfrm>
            <a:off x="132222" y="3621375"/>
            <a:ext cx="359132" cy="330370"/>
          </a:xfrm>
          <a:prstGeom prst="frame">
            <a:avLst>
              <a:gd name="adj1" fmla="val 121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6B5BD6D0-5153-4026-B3E7-57186CBA3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6" t="45292" r="30502" b="38429"/>
          <a:stretch/>
        </p:blipFill>
        <p:spPr>
          <a:xfrm>
            <a:off x="870943" y="1649163"/>
            <a:ext cx="1845056" cy="1103087"/>
          </a:xfrm>
          <a:prstGeom prst="rect">
            <a:avLst/>
          </a:prstGeom>
        </p:spPr>
      </p:pic>
      <p:pic>
        <p:nvPicPr>
          <p:cNvPr id="25" name="그림 24" descr="지도이(가) 표시된 사진&#10;&#10;자동 생성된 설명">
            <a:extLst>
              <a:ext uri="{FF2B5EF4-FFF2-40B4-BE49-F238E27FC236}">
                <a16:creationId xmlns:a16="http://schemas.microsoft.com/office/drawing/2014/main" id="{04338982-1615-4D4B-8698-9EDCDF94B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" t="3648" r="71518" b="82078"/>
          <a:stretch/>
        </p:blipFill>
        <p:spPr>
          <a:xfrm>
            <a:off x="36750" y="22605"/>
            <a:ext cx="1845056" cy="967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5806A2-8765-4596-9B66-A4E928112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8" t="3345" r="61741" b="82552"/>
          <a:stretch/>
        </p:blipFill>
        <p:spPr>
          <a:xfrm>
            <a:off x="-23038" y="3068862"/>
            <a:ext cx="2582415" cy="96720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2869C4B-5077-4763-87F2-24D560FDA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71" t="45891" r="25815" b="38025"/>
          <a:stretch/>
        </p:blipFill>
        <p:spPr>
          <a:xfrm>
            <a:off x="646808" y="4276741"/>
            <a:ext cx="2753529" cy="1103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C6BFD7-1272-4308-878B-496C1953C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89"/>
          <a:stretch/>
        </p:blipFill>
        <p:spPr>
          <a:xfrm>
            <a:off x="3081610" y="1730487"/>
            <a:ext cx="2567986" cy="1106093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6235FB2-D2C1-4D23-AE67-CE772A5C3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447" y="602608"/>
            <a:ext cx="2469257" cy="10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D3326E-269C-454B-BA13-16000146EBFC}"/>
              </a:ext>
            </a:extLst>
          </p:cNvPr>
          <p:cNvSpPr/>
          <p:nvPr/>
        </p:nvSpPr>
        <p:spPr>
          <a:xfrm>
            <a:off x="3896296" y="2249347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BC3C27-64B2-467F-B26B-F9478505E6EF}"/>
              </a:ext>
            </a:extLst>
          </p:cNvPr>
          <p:cNvSpPr/>
          <p:nvPr/>
        </p:nvSpPr>
        <p:spPr>
          <a:xfrm>
            <a:off x="6255101" y="2249347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050502-B43B-4BA4-AD5C-2AB3E2E730F8}"/>
              </a:ext>
            </a:extLst>
          </p:cNvPr>
          <p:cNvSpPr/>
          <p:nvPr/>
        </p:nvSpPr>
        <p:spPr>
          <a:xfrm>
            <a:off x="3896296" y="3655672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671E3-FCDF-448B-8696-46E3C07667AD}"/>
              </a:ext>
            </a:extLst>
          </p:cNvPr>
          <p:cNvSpPr/>
          <p:nvPr/>
        </p:nvSpPr>
        <p:spPr>
          <a:xfrm>
            <a:off x="6255101" y="3655672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B70030-8746-4ACD-A063-5BFB8AA053DA}"/>
              </a:ext>
            </a:extLst>
          </p:cNvPr>
          <p:cNvCxnSpPr>
            <a:cxnSpLocks/>
          </p:cNvCxnSpPr>
          <p:nvPr/>
        </p:nvCxnSpPr>
        <p:spPr>
          <a:xfrm>
            <a:off x="6124903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32E6F1-F9BA-42B2-B3A9-A7B2DA8311AD}"/>
              </a:ext>
            </a:extLst>
          </p:cNvPr>
          <p:cNvCxnSpPr>
            <a:cxnSpLocks/>
          </p:cNvCxnSpPr>
          <p:nvPr/>
        </p:nvCxnSpPr>
        <p:spPr>
          <a:xfrm flipH="1">
            <a:off x="-1" y="3429000"/>
            <a:ext cx="1224980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B428293-DE74-44DD-AF49-4CD787E15C05}"/>
              </a:ext>
            </a:extLst>
          </p:cNvPr>
          <p:cNvSpPr txBox="1">
            <a:spLocks/>
          </p:cNvSpPr>
          <p:nvPr/>
        </p:nvSpPr>
        <p:spPr>
          <a:xfrm>
            <a:off x="400917" y="4493957"/>
            <a:ext cx="11708366" cy="2295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800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altLang="ko-KR" sz="3800" dirty="0" err="1">
                <a:solidFill>
                  <a:schemeClr val="accent2">
                    <a:lumMod val="75000"/>
                  </a:schemeClr>
                </a:solidFill>
              </a:rPr>
              <a:t>select_as_id</a:t>
            </a:r>
            <a:endParaRPr lang="ko-KR" altLang="ko-KR" sz="3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입력 받은 플레이어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ID 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Table 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내에 존재 한다면 해당 플레이어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하고 존재하지 않는다면 플레이어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값을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으로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return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한다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  </a:t>
            </a:r>
          </a:p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38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3800" dirty="0" err="1">
                <a:solidFill>
                  <a:schemeClr val="accent2">
                    <a:lumMod val="75000"/>
                  </a:schemeClr>
                </a:solidFill>
              </a:rPr>
              <a:t>select_save</a:t>
            </a:r>
            <a:endParaRPr lang="ko-KR" altLang="ko-KR" sz="3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입력 받은 플레이어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ID 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Table 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내에 존재한다면 해당 플레이어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ko-KR" altLang="ko-KR" dirty="0">
                <a:solidFill>
                  <a:schemeClr val="accent2">
                    <a:lumMod val="50000"/>
                  </a:schemeClr>
                </a:solidFill>
              </a:rPr>
              <a:t>를 저장한다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  </a:t>
            </a:r>
            <a:endParaRPr lang="ko-KR" altLang="ko-K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ko-KR" alt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C889F-21F7-4B82-9E49-3C9DE7D0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34" y="74075"/>
            <a:ext cx="6378719" cy="43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D3326E-269C-454B-BA13-16000146EBFC}"/>
              </a:ext>
            </a:extLst>
          </p:cNvPr>
          <p:cNvSpPr/>
          <p:nvPr/>
        </p:nvSpPr>
        <p:spPr>
          <a:xfrm>
            <a:off x="3896296" y="2249347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BC3C27-64B2-467F-B26B-F9478505E6EF}"/>
              </a:ext>
            </a:extLst>
          </p:cNvPr>
          <p:cNvSpPr/>
          <p:nvPr/>
        </p:nvSpPr>
        <p:spPr>
          <a:xfrm>
            <a:off x="6255101" y="2249347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050502-B43B-4BA4-AD5C-2AB3E2E730F8}"/>
              </a:ext>
            </a:extLst>
          </p:cNvPr>
          <p:cNvSpPr/>
          <p:nvPr/>
        </p:nvSpPr>
        <p:spPr>
          <a:xfrm>
            <a:off x="3896296" y="3655672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671E3-FCDF-448B-8696-46E3C07667AD}"/>
              </a:ext>
            </a:extLst>
          </p:cNvPr>
          <p:cNvSpPr/>
          <p:nvPr/>
        </p:nvSpPr>
        <p:spPr>
          <a:xfrm>
            <a:off x="6255101" y="3655672"/>
            <a:ext cx="1954836" cy="9529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B70030-8746-4ACD-A063-5BFB8AA053DA}"/>
              </a:ext>
            </a:extLst>
          </p:cNvPr>
          <p:cNvCxnSpPr>
            <a:cxnSpLocks/>
          </p:cNvCxnSpPr>
          <p:nvPr/>
        </p:nvCxnSpPr>
        <p:spPr>
          <a:xfrm>
            <a:off x="6124903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32E6F1-F9BA-42B2-B3A9-A7B2DA8311AD}"/>
              </a:ext>
            </a:extLst>
          </p:cNvPr>
          <p:cNvCxnSpPr>
            <a:cxnSpLocks/>
          </p:cNvCxnSpPr>
          <p:nvPr/>
        </p:nvCxnSpPr>
        <p:spPr>
          <a:xfrm flipH="1">
            <a:off x="-1" y="3429000"/>
            <a:ext cx="1224980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B690137-B0C3-4095-826B-77CC0E91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6" y="97936"/>
            <a:ext cx="8156805" cy="493832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B428293-DE74-44DD-AF49-4CD787E15C05}"/>
              </a:ext>
            </a:extLst>
          </p:cNvPr>
          <p:cNvSpPr txBox="1">
            <a:spLocks/>
          </p:cNvSpPr>
          <p:nvPr/>
        </p:nvSpPr>
        <p:spPr>
          <a:xfrm>
            <a:off x="304336" y="5179018"/>
            <a:ext cx="11583325" cy="153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>
                <a:solidFill>
                  <a:schemeClr val="accent2">
                    <a:lumMod val="75000"/>
                  </a:schemeClr>
                </a:solidFill>
              </a:rPr>
              <a:t>초기</a:t>
            </a:r>
            <a:r>
              <a:rPr lang="en-US" altLang="ko-KR" dirty="0"/>
              <a:t>: </a:t>
            </a:r>
            <a:r>
              <a:rPr lang="ko-KR" altLang="ko-KR" dirty="0"/>
              <a:t>레벨 </a:t>
            </a:r>
            <a:r>
              <a:rPr lang="en-US" altLang="ko-KR" dirty="0"/>
              <a:t>1, </a:t>
            </a:r>
            <a:r>
              <a:rPr lang="ko-KR" altLang="ko-KR" dirty="0"/>
              <a:t>최대 경험치</a:t>
            </a:r>
            <a:r>
              <a:rPr lang="en-US" altLang="ko-KR" dirty="0"/>
              <a:t> 100 ,</a:t>
            </a:r>
            <a:r>
              <a:rPr lang="ko-KR" altLang="ko-KR" dirty="0"/>
              <a:t>최대</a:t>
            </a:r>
            <a:r>
              <a:rPr lang="en-US" altLang="ko-KR" dirty="0"/>
              <a:t> HP 100 ,ATK 10 ,DEF 10</a:t>
            </a:r>
            <a:endParaRPr lang="ko-KR" altLang="ko-KR" dirty="0"/>
          </a:p>
          <a:p>
            <a:r>
              <a:rPr lang="ko-KR" altLang="ko-KR" dirty="0">
                <a:solidFill>
                  <a:schemeClr val="accent2">
                    <a:lumMod val="75000"/>
                  </a:schemeClr>
                </a:solidFill>
              </a:rPr>
              <a:t>레벨 업</a:t>
            </a:r>
            <a:r>
              <a:rPr lang="en-US" altLang="ko-KR" dirty="0"/>
              <a:t>: </a:t>
            </a:r>
            <a:r>
              <a:rPr lang="ko-KR" altLang="ko-KR" dirty="0"/>
              <a:t>레벨 </a:t>
            </a:r>
            <a:r>
              <a:rPr lang="en-US" altLang="ko-KR" dirty="0"/>
              <a:t>+1, </a:t>
            </a:r>
            <a:r>
              <a:rPr lang="ko-KR" altLang="ko-KR" dirty="0"/>
              <a:t>최대 경험치 </a:t>
            </a:r>
            <a:r>
              <a:rPr lang="en-US" altLang="ko-KR" dirty="0"/>
              <a:t>x 2 , </a:t>
            </a:r>
            <a:r>
              <a:rPr lang="ko-KR" altLang="ko-KR" dirty="0"/>
              <a:t>최대</a:t>
            </a:r>
            <a:r>
              <a:rPr lang="en-US" altLang="ko-KR" dirty="0"/>
              <a:t> HP x 2 ,ATK +10 ,DEF +10</a:t>
            </a:r>
            <a:endParaRPr lang="ko-KR" altLang="ko-KR" dirty="0"/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ko-KR" alt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0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7AB60-AE8A-4E3A-AB90-C42B039D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355A4-4078-4CAC-B5F5-D881EFA8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오거의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시야 범위에 들어왔을 시 </a:t>
            </a:r>
            <a:r>
              <a:rPr lang="ko-KR" altLang="ko-KR" sz="3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오거의</a:t>
            </a:r>
            <a:r>
              <a:rPr lang="ko-KR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이동 이벤트</a:t>
            </a: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function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2B91A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event_player_move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(player)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my_t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API_get_t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my_bool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API_og_range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 player)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if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true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==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my_bool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if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(3 ==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my_t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 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API_move_npc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 player);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46BA1D8-2FD2-4301-8A72-C59B80124502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4876800" cy="4351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 공격 범위에 몬스터 존재</a:t>
            </a:r>
            <a:r>
              <a:rPr lang="en-US" altLang="ko-KR" sz="2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 전투 시작</a:t>
            </a:r>
            <a:r>
              <a:rPr lang="en-US" altLang="ko-KR" sz="2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2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function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800" kern="0" dirty="0" err="1">
                <a:solidFill>
                  <a:srgbClr val="2B91A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event_player_attack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(player)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player_power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API_get_power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(player);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my_bool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API_at_range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 player)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if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(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true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==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my_bool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API_Send_Msg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 player,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player_power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*(-1));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API_attack_npc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 player);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my_hp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=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API_get_hp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   </a:t>
            </a:r>
            <a:r>
              <a:rPr lang="en-US" altLang="ko-KR" sz="1800" kern="0" dirty="0" err="1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API_Send_Msg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myid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, player,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my_hp</a:t>
            </a: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</a:t>
            </a: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FF"/>
                </a:solidFill>
                <a:effectLst/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4F40C-46BF-4C14-B0DF-F4850672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6" y="98611"/>
            <a:ext cx="10206254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14DF05D-DB10-4843-B1F4-EF4EB39AD09F}"/>
              </a:ext>
            </a:extLst>
          </p:cNvPr>
          <p:cNvSpPr txBox="1">
            <a:spLocks/>
          </p:cNvSpPr>
          <p:nvPr/>
        </p:nvSpPr>
        <p:spPr>
          <a:xfrm>
            <a:off x="2365271" y="4495399"/>
            <a:ext cx="3632118" cy="2066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FFC000"/>
                </a:solidFill>
                <a:latin typeface="Malgun Gothic" panose="020F0302020204030204"/>
                <a:ea typeface="맑은 고딕" panose="020B0503020000020004" pitchFamily="50" charset="-127"/>
              </a:rPr>
              <a:t>동접</a:t>
            </a:r>
            <a:r>
              <a:rPr lang="ko-KR" altLang="en-US" dirty="0">
                <a:solidFill>
                  <a:srgbClr val="FFC000"/>
                </a:solidFill>
                <a:latin typeface="Malgun Gothic" panose="020F0302020204030204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FFC000"/>
              </a:solidFill>
              <a:latin typeface="Malgun Gothic" panose="020F03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algun Gothic" panose="020F0302020204030204"/>
                <a:ea typeface="맑은 고딕" panose="020B0503020000020004" pitchFamily="50" charset="-127"/>
                <a:cs typeface="+mj-cs"/>
              </a:rPr>
              <a:t>538~580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algun Gothic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457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E76C-8C49-4753-98F3-80972697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005" y="2567348"/>
            <a:ext cx="3747989" cy="1450757"/>
          </a:xfrm>
        </p:spPr>
        <p:txBody>
          <a:bodyPr/>
          <a:lstStyle/>
          <a:p>
            <a:r>
              <a:rPr lang="ko-KR" altLang="en-US" sz="6000" dirty="0">
                <a:solidFill>
                  <a:schemeClr val="bg1"/>
                </a:solidFill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36288299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1599</TotalTime>
  <Words>346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Malgun Gothic Semilight</vt:lpstr>
      <vt:lpstr>돋움체</vt:lpstr>
      <vt:lpstr>Malgun Gothic</vt:lpstr>
      <vt:lpstr>Malgun Gothic</vt:lpstr>
      <vt:lpstr>Arial</vt:lpstr>
      <vt:lpstr>Calibri</vt:lpstr>
      <vt:lpstr>Calibri Light</vt:lpstr>
      <vt:lpstr>추억</vt:lpstr>
      <vt:lpstr>Office 테마</vt:lpstr>
      <vt:lpstr>RetrospectVTI</vt:lpstr>
      <vt:lpstr>기말 프로젝트</vt:lpstr>
      <vt:lpstr>구현</vt:lpstr>
      <vt:lpstr>UI </vt:lpstr>
      <vt:lpstr> </vt:lpstr>
      <vt:lpstr>PowerPoint 프레젠테이션</vt:lpstr>
      <vt:lpstr>PowerPoint 프레젠테이션</vt:lpstr>
      <vt:lpstr>LUA</vt:lpstr>
      <vt:lpstr>PowerPoint 프레젠테이션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프로젝트</dc:title>
  <dc:creator>조현식(2017182041)</dc:creator>
  <cp:lastModifiedBy>최 윤태</cp:lastModifiedBy>
  <cp:revision>91</cp:revision>
  <dcterms:created xsi:type="dcterms:W3CDTF">2021-06-14T17:31:42Z</dcterms:created>
  <dcterms:modified xsi:type="dcterms:W3CDTF">2021-12-10T04:39:39Z</dcterms:modified>
</cp:coreProperties>
</file>