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82F6C-FA03-4BF0-B1CB-E33F17912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0DB19A-B113-4ED1-B94C-2B14A2F99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EE410-53EB-416A-872C-8079B6F4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FC0F0-76D6-4F6F-98B1-C6606339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351B9-65E2-4C13-9327-408D3223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C92A4-400A-4EAD-ACCA-387CA5B0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5155E-971E-4DCC-9B2F-E6805CC77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64300-C6F5-43B7-89C7-A4A4A11A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AE6BA-D93C-4CC0-916E-9A25B973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506DB-4A70-46CD-AD29-DF93A8D5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9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7C5033-5061-4281-9A22-37C66BDD8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DE1F9-463B-4C02-9FF5-F5A9354C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C91BC-1D9A-42E5-A252-9CD0A4AD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A0D92-D6F6-413E-B1F2-AEFD5877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5924E-9283-4474-9054-8225A034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0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2B648-41C0-47E4-BB30-17BF32ED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6CCE2-B69B-43B6-B7A6-09779716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AB81-3145-465F-8ADE-758F0578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C2447-B1C6-409B-A7F8-0996CE5B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382DA-FFFB-4D83-A717-458DB02C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D6FB5-8663-4873-A43F-E71DC836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4A25E-DAC3-4A52-95DE-5880E05B7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FF1B1-E7D4-4B5C-BCC5-C0A5A426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32F5F-8987-4BD5-ACC2-C40629F1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4D567-9340-44BD-8200-88C1B4AE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6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9D7DE-FF84-4E37-AAB5-4172A32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3559-2DCF-49DF-B505-A9FD0D1D4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5C13A-BB33-403D-9428-8000882D9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01902-725A-4CC2-B1CB-2557E6F5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0D324-C433-4776-9389-86E048E8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158E7-6F79-4BD6-B8DF-F39C9ACA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1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663CD-F235-4DFE-A28F-1C4BFCC9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839E5-85AC-4F44-9048-C3AADBBB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4358D1-6805-40AD-A770-CC366C51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1DDC41-CA8F-4531-89EE-1E42C1CD6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FE7789-E2C1-4D34-839C-60B24B53B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AD5684-C281-4797-8E0B-58F33E57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599C7D-DD2D-4DA3-A188-3E4094B7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8E598-D863-43F8-A102-8A8D8E06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6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352F-E3F6-40C7-B19A-CDD14EC6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0B07D1-3F06-4A27-B48D-4690C3A0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9944AF-CF2F-47BE-98B8-11B05DA9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9CF2E-AD8B-4407-89AC-54B8D278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0EFB7-18CD-4C9F-BCF2-D9108E17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62E88D-B190-423F-99F8-108F972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AA8969-F639-4B8F-966E-BC4D1363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6F9B9-2BDF-4A68-8BD4-4E6B47FE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502FB-A064-40C5-8323-12A37D5E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0E50C-FAD5-4834-A924-6C9C7491D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3225F-60B1-4AC8-BC88-56C99A75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8F884-0018-4E0F-BB32-7BE2FBBA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6A551-5EBF-4038-B000-01621DB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5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91090-3863-4564-8872-A1FCC3AC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FE452-5A07-4557-A8A2-080BC34F4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FA084-60A6-40E7-A238-B4CC232FE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37BB6-6641-43E2-9166-D863177F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A78D8-94AF-44FB-AAAC-C8A58FD6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113F80-F873-4F0D-A36C-7C9B4EAD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2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D14490-27EA-4ED1-9715-E69896CE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5AF6A-6DF8-49B5-879A-8081482E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847C8-4A16-4FE9-8432-8E1AF4161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B8A7-73B3-47F2-90E3-DE421175515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4A630-89D0-4C56-8898-C1A31D136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72888-96A6-475A-8D57-AD18C1BE0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76AC-4734-4834-8A64-FD0E3DFB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0AD82B-77DD-44FE-8F98-D10C7508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년도 씨애랑 소전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1D101-B2B0-4A85-BD1C-02A836E7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20205215_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스마트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IOT_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윤태영</a:t>
            </a:r>
          </a:p>
        </p:txBody>
      </p:sp>
    </p:spTree>
    <p:extLst>
      <p:ext uri="{BB962C8B-B14F-4D97-AF65-F5344CB8AC3E}">
        <p14:creationId xmlns:p14="http://schemas.microsoft.com/office/powerpoint/2010/main" val="26355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B7FDEA-022A-4351-8FCE-F32E71C0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solidFill>
                  <a:srgbClr val="595959"/>
                </a:solidFill>
              </a:rPr>
              <a:t>목차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7D154-0281-455E-883C-9761F147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주제 및 설명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진행상황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4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6FFA05-8FC6-49C5-9638-DCC486E9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solidFill>
                  <a:srgbClr val="595959"/>
                </a:solidFill>
              </a:rPr>
              <a:t>프로젝트 주제 및 설명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2847B-45CA-468C-9E74-892F31CE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출근 도우미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통학 도우미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지하철 도착 시간과 날씨 정보를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모듈에 실시간으로 출력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 선정 이유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통학을 위해 아침 일찍 일어나 정신없이 옷을 입고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나갔을때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옷을 날씨에 비해 두껍게 입었거나 얇게 입어 곤란했던 경험과 지하철을 놓쳐 지각했던 경험을 통해 필요한 정보를 한 눈에 알아볼 수 있게 보여준다면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편리할것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같다고 생각하여 개발하였다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3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097431-041E-4FDE-AE26-6C822D5E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solidFill>
                  <a:srgbClr val="595959"/>
                </a:solidFill>
              </a:rPr>
              <a:t>진행상황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0783E-4E87-4345-BDA4-156DD09C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설계 완료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구현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(80%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9.9~10.9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6FFA05-8FC6-49C5-9638-DCC486E9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진행상황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2847B-45CA-468C-9E74-892F31CE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onResponse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메소드에서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PIR_sensor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값의 변화에 대한 값이 넘어오면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pir_control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메소드 호출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값에 따라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LED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LCD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on, off 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컨트롤</a:t>
            </a:r>
            <a:endParaRPr lang="en-US" altLang="ko-KR" sz="2000" dirty="0"/>
          </a:p>
          <a:p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7415B3-A1A8-499E-83AA-CB1FE86C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30" y="2655681"/>
            <a:ext cx="6026944" cy="17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8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6FFA05-8FC6-49C5-9638-DCC486E9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solidFill>
                  <a:srgbClr val="595959"/>
                </a:solidFill>
              </a:rPr>
              <a:t>진행상황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2847B-45CA-468C-9E74-892F31CE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온도에 대한 값을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입력받아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 이상이면 빨강색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사이이면 초록색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이하이면 파란색을 표시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62B220-9DF6-4A23-B0EE-AD962961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1" y="2562224"/>
            <a:ext cx="4745832" cy="21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6FFA05-8FC6-49C5-9638-DCC486E9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진행상황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2847B-45CA-468C-9E74-892F31CE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데이터베이스에서 지하철 도착시간을 받아와 현재 시간과 비교 후 현재 역에 가장 근접한 열차의 남은 시간을 계산해준다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AD278C-098C-4DC8-8A5B-774FD6E2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621756"/>
            <a:ext cx="3769519" cy="19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159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22년도 씨애랑 소전</vt:lpstr>
      <vt:lpstr>목차</vt:lpstr>
      <vt:lpstr>프로젝트 주제 및 설명</vt:lpstr>
      <vt:lpstr>진행상황</vt:lpstr>
      <vt:lpstr>진행상황</vt:lpstr>
      <vt:lpstr>진행상황</vt:lpstr>
      <vt:lpstr>진행상황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임베디드시스템_프로젝트</dc:title>
  <dc:creator>yty2744@gmail.com</dc:creator>
  <cp:lastModifiedBy>yty2744@gmail.com</cp:lastModifiedBy>
  <cp:revision>2</cp:revision>
  <dcterms:created xsi:type="dcterms:W3CDTF">2021-12-06T12:29:53Z</dcterms:created>
  <dcterms:modified xsi:type="dcterms:W3CDTF">2022-09-18T14:04:07Z</dcterms:modified>
</cp:coreProperties>
</file>