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74"/>
  </p:normalViewPr>
  <p:slideViewPr>
    <p:cSldViewPr>
      <p:cViewPr varScale="1">
        <p:scale>
          <a:sx n="67" d="100"/>
          <a:sy n="67" d="100"/>
        </p:scale>
        <p:origin x="2848" y="5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3702572" y="-1283127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8384" y="1652782"/>
            <a:ext cx="8841" cy="6362505"/>
            <a:chOff x="587876" y="1467209"/>
            <a:chExt cx="8841" cy="63625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2588956" y="4644041"/>
              <a:ext cx="6362505" cy="884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6200000">
            <a:off x="5283991" y="2017382"/>
            <a:ext cx="3025571" cy="868631"/>
          </a:xfrm>
          <a:prstGeom prst="rect">
            <a:avLst/>
          </a:prstGeom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E3AB428-3100-DB8B-5F2A-E743731EA304}"/>
              </a:ext>
            </a:extLst>
          </p:cNvPr>
          <p:cNvSpPr/>
          <p:nvPr/>
        </p:nvSpPr>
        <p:spPr>
          <a:xfrm>
            <a:off x="915006" y="1435226"/>
            <a:ext cx="5407826" cy="1394715"/>
          </a:xfrm>
          <a:prstGeom prst="roundRect">
            <a:avLst/>
          </a:prstGeom>
          <a:solidFill>
            <a:schemeClr val="tx1">
              <a:alpha val="2447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08" name="그룹 1008"/>
          <p:cNvGrpSpPr/>
          <p:nvPr/>
        </p:nvGrpSpPr>
        <p:grpSpPr>
          <a:xfrm>
            <a:off x="6474139" y="2393669"/>
            <a:ext cx="867614" cy="13937"/>
            <a:chOff x="6476117" y="2870493"/>
            <a:chExt cx="867614" cy="1393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476117" y="2870493"/>
              <a:ext cx="867614" cy="13937"/>
            </a:xfrm>
            <a:prstGeom prst="rect">
              <a:avLst/>
            </a:prstGeom>
          </p:spPr>
        </p:pic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0F9AECBA-C9D6-112B-29B7-7756D52FABB0}"/>
              </a:ext>
            </a:extLst>
          </p:cNvPr>
          <p:cNvSpPr/>
          <p:nvPr/>
        </p:nvSpPr>
        <p:spPr>
          <a:xfrm>
            <a:off x="894655" y="1460390"/>
            <a:ext cx="5456422" cy="1394715"/>
          </a:xfrm>
          <a:prstGeom prst="frame">
            <a:avLst>
              <a:gd name="adj1" fmla="val 491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b="1" dirty="0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Recipe in a life</a:t>
            </a:r>
            <a:endParaRPr kumimoji="1" lang="ko-KR" altLang="en-US" sz="8000" b="1" dirty="0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1744163" y="9894031"/>
            <a:ext cx="68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 err="1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Caerang</a:t>
            </a:r>
            <a:r>
              <a:rPr kumimoji="1" lang="en-US" altLang="ko-KR" sz="4400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SW exhibition</a:t>
            </a:r>
            <a:endParaRPr kumimoji="1" lang="ko-KR" altLang="en-US" sz="4400" dirty="0">
              <a:solidFill>
                <a:schemeClr val="bg2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0" y="9169779"/>
            <a:ext cx="1865722" cy="1522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862060" y="2916733"/>
            <a:ext cx="643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팀원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29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 윤태영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649880" y="3631863"/>
            <a:ext cx="2652255" cy="584775"/>
            <a:chOff x="853553" y="4001512"/>
            <a:chExt cx="2652255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853553" y="4001512"/>
              <a:ext cx="2652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7411" y="4572350"/>
              <a:ext cx="867614" cy="13937"/>
            </a:xfrm>
            <a:prstGeom prst="rect">
              <a:avLst/>
            </a:prstGeom>
          </p:spPr>
        </p:pic>
      </p:grp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A987BC1-ABAA-FE78-E9D0-BC24E52E9B6D}"/>
              </a:ext>
            </a:extLst>
          </p:cNvPr>
          <p:cNvSpPr/>
          <p:nvPr/>
        </p:nvSpPr>
        <p:spPr>
          <a:xfrm>
            <a:off x="734261" y="4375439"/>
            <a:ext cx="2350031" cy="1314724"/>
          </a:xfrm>
          <a:prstGeom prst="roundRect">
            <a:avLst/>
          </a:prstGeom>
          <a:solidFill>
            <a:schemeClr val="tx1">
              <a:alpha val="2447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556689" y="1051295"/>
            <a:ext cx="55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Team: Latte(</a:t>
            </a:r>
            <a:r>
              <a: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라떼</a:t>
            </a:r>
            <a:r>
              <a:rPr kumimoji="1"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F50762E-AA8F-6B25-84AA-BDE88AD81546}"/>
              </a:ext>
            </a:extLst>
          </p:cNvPr>
          <p:cNvGrpSpPr/>
          <p:nvPr/>
        </p:nvGrpSpPr>
        <p:grpSpPr>
          <a:xfrm>
            <a:off x="682649" y="5898760"/>
            <a:ext cx="2652255" cy="584775"/>
            <a:chOff x="686450" y="3333997"/>
            <a:chExt cx="2652255" cy="5847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EBA00A-58C5-184D-04D4-D5CFD871ADE5}"/>
                </a:ext>
              </a:extLst>
            </p:cNvPr>
            <p:cNvSpPr txBox="1"/>
            <p:nvPr/>
          </p:nvSpPr>
          <p:spPr>
            <a:xfrm>
              <a:off x="686450" y="3333997"/>
              <a:ext cx="2652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작품 내용</a:t>
              </a:r>
            </a:p>
          </p:txBody>
        </p:sp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07F41B54-CE4E-A2C9-94E5-542E783E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3844" y="3867397"/>
              <a:ext cx="867614" cy="1393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DA9420-B193-CC12-408D-198FD7E90A07}"/>
              </a:ext>
            </a:extLst>
          </p:cNvPr>
          <p:cNvSpPr txBox="1"/>
          <p:nvPr/>
        </p:nvSpPr>
        <p:spPr>
          <a:xfrm>
            <a:off x="837706" y="4443534"/>
            <a:ext cx="476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앱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</a:rPr>
              <a:t>kotlin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서버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Spring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DB: MariaDB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AI: </a:t>
            </a:r>
            <a:r>
              <a:rPr kumimoji="1" lang="en-US" altLang="ko-KR" dirty="0" err="1">
                <a:solidFill>
                  <a:schemeClr val="bg1"/>
                </a:solidFill>
              </a:rPr>
              <a:t>Pytorch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F1AF39-F4F1-4ADD-9B1B-8E8AC8D63068}"/>
              </a:ext>
            </a:extLst>
          </p:cNvPr>
          <p:cNvGrpSpPr/>
          <p:nvPr/>
        </p:nvGrpSpPr>
        <p:grpSpPr>
          <a:xfrm>
            <a:off x="727213" y="6605106"/>
            <a:ext cx="6687917" cy="2466670"/>
            <a:chOff x="727213" y="6605106"/>
            <a:chExt cx="6687917" cy="2466670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5C92FAFA-9E1C-BA75-C24D-E1187DCC3842}"/>
                </a:ext>
              </a:extLst>
            </p:cNvPr>
            <p:cNvSpPr/>
            <p:nvPr/>
          </p:nvSpPr>
          <p:spPr>
            <a:xfrm>
              <a:off x="727213" y="6605106"/>
              <a:ext cx="6687917" cy="2466670"/>
            </a:xfrm>
            <a:prstGeom prst="roundRect">
              <a:avLst/>
            </a:prstGeom>
            <a:solidFill>
              <a:schemeClr val="tx1">
                <a:alpha val="2447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E8B68E-E87A-7037-0D7F-F4F5D65BDA2E}"/>
                </a:ext>
              </a:extLst>
            </p:cNvPr>
            <p:cNvSpPr txBox="1"/>
            <p:nvPr/>
          </p:nvSpPr>
          <p:spPr>
            <a:xfrm>
              <a:off x="837706" y="6743915"/>
              <a:ext cx="654029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Recipe in a life </a:t>
              </a:r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프로젝트는 레시피 추천 애플리케이션이며 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일시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, 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요일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, 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기념일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, 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음식궁합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, 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식자재 재고 등 기존에 누적된 데이터와 실시간 기상도</a:t>
              </a:r>
              <a:r>
                <a:rPr lang="ko-KR" altLang="en-US" kern="0" dirty="0">
                  <a:solidFill>
                    <a:schemeClr val="bg1">
                      <a:lumMod val="95000"/>
                    </a:schemeClr>
                  </a:solidFill>
                  <a:latin typeface="굴림" panose="020B0600000101010101" pitchFamily="50" charset="-127"/>
                  <a:ea typeface="Apple SD Gothic Neo" panose="02000300000000000000"/>
                </a:rPr>
                <a:t>를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 반영하여 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AI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가 상황에 알맞은 요리를 추천해준다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.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 </a:t>
              </a:r>
              <a:endParaRPr lang="ko-KR" altLang="en-US" sz="1800" kern="0" spc="0" dirty="0">
                <a:solidFill>
                  <a:schemeClr val="bg1">
                    <a:lumMod val="95000"/>
                  </a:schemeClr>
                </a:solidFill>
                <a:effectLst/>
                <a:latin typeface="함초롬바탕" panose="02030604000101010101" pitchFamily="18" charset="-127"/>
                <a:ea typeface="Apple SD Gothic Neo" panose="02000300000000000000"/>
              </a:endParaRPr>
            </a:p>
            <a:p>
              <a:r>
                <a:rPr kumimoji="1" lang="ko-KR" altLang="en-US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또한 </a:t>
              </a:r>
              <a:r>
                <a:rPr lang="ko-KR" altLang="en-US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“가상 냉장고” 기능을 활용하며 일정량 이하 식자재 부족 시 구매를 할 수 있는 기능을 연동하여 항상 신선한 식자재를 유지할 수 있다</a:t>
              </a:r>
              <a:r>
                <a:rPr lang="en-US" altLang="ko-KR" sz="1800" kern="0" spc="0" dirty="0">
                  <a:solidFill>
                    <a:schemeClr val="bg1">
                      <a:lumMod val="95000"/>
                    </a:schemeClr>
                  </a:solidFill>
                  <a:effectLst/>
                  <a:latin typeface="굴림" panose="020B0600000101010101" pitchFamily="50" charset="-127"/>
                  <a:ea typeface="Apple SD Gothic Neo" panose="02000300000000000000"/>
                </a:rPr>
                <a:t>.</a:t>
              </a:r>
              <a:endParaRPr lang="ko-KR" altLang="en-US" sz="1800" kern="0" spc="0" dirty="0">
                <a:solidFill>
                  <a:schemeClr val="bg1">
                    <a:lumMod val="95000"/>
                  </a:schemeClr>
                </a:solidFill>
                <a:effectLst/>
                <a:latin typeface="함초롬바탕" panose="02030604000101010101" pitchFamily="18" charset="-127"/>
                <a:ea typeface="Apple SD Gothic Neo" panose="02000300000000000000"/>
              </a:endParaRPr>
            </a:p>
            <a:p>
              <a:endParaRPr kumimoji="1"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1744163" y="9284681"/>
            <a:ext cx="68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1993-2022, 30</a:t>
            </a:r>
            <a:r>
              <a:rPr kumimoji="1" lang="en-US" altLang="ko-KR" dirty="0">
                <a:solidFill>
                  <a:schemeClr val="bg2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</a:t>
            </a:r>
            <a:endParaRPr kumimoji="1" lang="ko-KR" altLang="en-US" sz="4400" dirty="0">
              <a:solidFill>
                <a:schemeClr val="bg2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9" name="그림 18" descr="음식, 실내, 그릇, 소테이(가) 표시된 사진&#10;&#10;자동 생성된 설명">
            <a:extLst>
              <a:ext uri="{FF2B5EF4-FFF2-40B4-BE49-F238E27FC236}">
                <a16:creationId xmlns:a16="http://schemas.microsoft.com/office/drawing/2014/main" id="{8A0E6E12-E577-C4BD-D181-9D8C76C6263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32" y="3100297"/>
            <a:ext cx="2071899" cy="3099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94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Gothic Neo</vt:lpstr>
      <vt:lpstr>Apple SD Gothic Neo Heavy</vt:lpstr>
      <vt:lpstr>굴림</vt:lpstr>
      <vt:lpstr>맑은 고딕</vt:lpstr>
      <vt:lpstr>함초롬바탕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yty2744@gmail.com</cp:lastModifiedBy>
  <cp:revision>5</cp:revision>
  <dcterms:created xsi:type="dcterms:W3CDTF">2022-11-16T01:09:12Z</dcterms:created>
  <dcterms:modified xsi:type="dcterms:W3CDTF">2022-11-16T14:30:39Z</dcterms:modified>
</cp:coreProperties>
</file>