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8481F-4E86-45F3-B32C-35AFCEE8D9F6}" v="263" dt="2022-12-05T13:54:23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윤우" userId="1acbe990aa207f19" providerId="LiveId" clId="{C798481F-4E86-45F3-B32C-35AFCEE8D9F6}"/>
    <pc:docChg chg="undo custSel addSld modSld sldOrd">
      <pc:chgData name="이 윤우" userId="1acbe990aa207f19" providerId="LiveId" clId="{C798481F-4E86-45F3-B32C-35AFCEE8D9F6}" dt="2022-12-05T13:54:23.016" v="2886" actId="20577"/>
      <pc:docMkLst>
        <pc:docMk/>
      </pc:docMkLst>
      <pc:sldChg chg="modSp new mod">
        <pc:chgData name="이 윤우" userId="1acbe990aa207f19" providerId="LiveId" clId="{C798481F-4E86-45F3-B32C-35AFCEE8D9F6}" dt="2022-12-04T12:26:47.737" v="73" actId="242"/>
        <pc:sldMkLst>
          <pc:docMk/>
          <pc:sldMk cId="220570715" sldId="256"/>
        </pc:sldMkLst>
        <pc:spChg chg="mod">
          <ac:chgData name="이 윤우" userId="1acbe990aa207f19" providerId="LiveId" clId="{C798481F-4E86-45F3-B32C-35AFCEE8D9F6}" dt="2022-12-04T12:26:02.762" v="45"/>
          <ac:spMkLst>
            <pc:docMk/>
            <pc:sldMk cId="220570715" sldId="256"/>
            <ac:spMk id="2" creationId="{9F1D4F68-5ED7-D5A2-DA7F-C759BAF8CF5B}"/>
          </ac:spMkLst>
        </pc:spChg>
        <pc:spChg chg="mod">
          <ac:chgData name="이 윤우" userId="1acbe990aa207f19" providerId="LiveId" clId="{C798481F-4E86-45F3-B32C-35AFCEE8D9F6}" dt="2022-12-04T12:26:47.737" v="73" actId="242"/>
          <ac:spMkLst>
            <pc:docMk/>
            <pc:sldMk cId="220570715" sldId="256"/>
            <ac:spMk id="3" creationId="{62AEDE40-2518-4DB0-EC24-4E246AE4F533}"/>
          </ac:spMkLst>
        </pc:spChg>
      </pc:sldChg>
      <pc:sldChg chg="addSp delSp modSp new mod">
        <pc:chgData name="이 윤우" userId="1acbe990aa207f19" providerId="LiveId" clId="{C798481F-4E86-45F3-B32C-35AFCEE8D9F6}" dt="2022-12-04T12:29:51.536" v="100" actId="122"/>
        <pc:sldMkLst>
          <pc:docMk/>
          <pc:sldMk cId="434307206" sldId="257"/>
        </pc:sldMkLst>
        <pc:spChg chg="mod">
          <ac:chgData name="이 윤우" userId="1acbe990aa207f19" providerId="LiveId" clId="{C798481F-4E86-45F3-B32C-35AFCEE8D9F6}" dt="2022-12-04T12:29:51.536" v="100" actId="122"/>
          <ac:spMkLst>
            <pc:docMk/>
            <pc:sldMk cId="434307206" sldId="257"/>
            <ac:spMk id="2" creationId="{40E79DBD-29F0-0BFF-A237-DD41A0175CB1}"/>
          </ac:spMkLst>
        </pc:spChg>
        <pc:spChg chg="del">
          <ac:chgData name="이 윤우" userId="1acbe990aa207f19" providerId="LiveId" clId="{C798481F-4E86-45F3-B32C-35AFCEE8D9F6}" dt="2022-12-04T12:28:00.682" v="75"/>
          <ac:spMkLst>
            <pc:docMk/>
            <pc:sldMk cId="434307206" sldId="257"/>
            <ac:spMk id="3" creationId="{7F007ACD-BFE9-7230-C0EA-09258768559C}"/>
          </ac:spMkLst>
        </pc:spChg>
        <pc:spChg chg="add del mod">
          <ac:chgData name="이 윤우" userId="1acbe990aa207f19" providerId="LiveId" clId="{C798481F-4E86-45F3-B32C-35AFCEE8D9F6}" dt="2022-12-04T12:29:45.746" v="84" actId="478"/>
          <ac:spMkLst>
            <pc:docMk/>
            <pc:sldMk cId="434307206" sldId="257"/>
            <ac:spMk id="4" creationId="{9AABE526-4139-A582-C4AD-E3C3A2783C3A}"/>
          </ac:spMkLst>
        </pc:spChg>
        <pc:picChg chg="add del mod">
          <ac:chgData name="이 윤우" userId="1acbe990aa207f19" providerId="LiveId" clId="{C798481F-4E86-45F3-B32C-35AFCEE8D9F6}" dt="2022-12-04T12:28:02.617" v="76" actId="478"/>
          <ac:picMkLst>
            <pc:docMk/>
            <pc:sldMk cId="434307206" sldId="257"/>
            <ac:picMk id="1026" creationId="{8D9D6FC5-4EB2-78A3-D7BE-5195577DE072}"/>
          </ac:picMkLst>
        </pc:picChg>
        <pc:picChg chg="add del mod">
          <ac:chgData name="이 윤우" userId="1acbe990aa207f19" providerId="LiveId" clId="{C798481F-4E86-45F3-B32C-35AFCEE8D9F6}" dt="2022-12-04T12:28:46.614" v="80" actId="478"/>
          <ac:picMkLst>
            <pc:docMk/>
            <pc:sldMk cId="434307206" sldId="257"/>
            <ac:picMk id="1028" creationId="{CB1FD498-C979-8FE8-08D3-CCD05FBA90CA}"/>
          </ac:picMkLst>
        </pc:picChg>
        <pc:picChg chg="add mod">
          <ac:chgData name="이 윤우" userId="1acbe990aa207f19" providerId="LiveId" clId="{C798481F-4E86-45F3-B32C-35AFCEE8D9F6}" dt="2022-12-04T12:29:47.145" v="85" actId="1076"/>
          <ac:picMkLst>
            <pc:docMk/>
            <pc:sldMk cId="434307206" sldId="257"/>
            <ac:picMk id="1030" creationId="{F8E06241-4D3C-60BA-AD32-7E1E85F167FE}"/>
          </ac:picMkLst>
        </pc:picChg>
      </pc:sldChg>
      <pc:sldChg chg="modSp new mod">
        <pc:chgData name="이 윤우" userId="1acbe990aa207f19" providerId="LiveId" clId="{C798481F-4E86-45F3-B32C-35AFCEE8D9F6}" dt="2022-12-04T12:30:35.862" v="152" actId="20577"/>
        <pc:sldMkLst>
          <pc:docMk/>
          <pc:sldMk cId="202287371" sldId="258"/>
        </pc:sldMkLst>
        <pc:spChg chg="mod">
          <ac:chgData name="이 윤우" userId="1acbe990aa207f19" providerId="LiveId" clId="{C798481F-4E86-45F3-B32C-35AFCEE8D9F6}" dt="2022-12-04T12:30:23.899" v="129"/>
          <ac:spMkLst>
            <pc:docMk/>
            <pc:sldMk cId="202287371" sldId="258"/>
            <ac:spMk id="2" creationId="{1792081C-42DF-4098-4E1B-408B70AC9AB8}"/>
          </ac:spMkLst>
        </pc:spChg>
        <pc:spChg chg="mod">
          <ac:chgData name="이 윤우" userId="1acbe990aa207f19" providerId="LiveId" clId="{C798481F-4E86-45F3-B32C-35AFCEE8D9F6}" dt="2022-12-04T12:30:35.862" v="152" actId="20577"/>
          <ac:spMkLst>
            <pc:docMk/>
            <pc:sldMk cId="202287371" sldId="258"/>
            <ac:spMk id="3" creationId="{F58C04EF-A7D7-798E-E1DB-8EC0B932F2C4}"/>
          </ac:spMkLst>
        </pc:spChg>
      </pc:sldChg>
      <pc:sldChg chg="modSp add mod modNotesTx">
        <pc:chgData name="이 윤우" userId="1acbe990aa207f19" providerId="LiveId" clId="{C798481F-4E86-45F3-B32C-35AFCEE8D9F6}" dt="2022-12-05T11:37:48.829" v="2776" actId="20577"/>
        <pc:sldMkLst>
          <pc:docMk/>
          <pc:sldMk cId="2296795882" sldId="259"/>
        </pc:sldMkLst>
        <pc:spChg chg="mod">
          <ac:chgData name="이 윤우" userId="1acbe990aa207f19" providerId="LiveId" clId="{C798481F-4E86-45F3-B32C-35AFCEE8D9F6}" dt="2022-12-04T12:33:53.853" v="300" actId="20577"/>
          <ac:spMkLst>
            <pc:docMk/>
            <pc:sldMk cId="2296795882" sldId="259"/>
            <ac:spMk id="3" creationId="{F58C04EF-A7D7-798E-E1DB-8EC0B932F2C4}"/>
          </ac:spMkLst>
        </pc:spChg>
      </pc:sldChg>
      <pc:sldChg chg="modSp new mod">
        <pc:chgData name="이 윤우" userId="1acbe990aa207f19" providerId="LiveId" clId="{C798481F-4E86-45F3-B32C-35AFCEE8D9F6}" dt="2022-12-04T12:37:39.045" v="812" actId="27636"/>
        <pc:sldMkLst>
          <pc:docMk/>
          <pc:sldMk cId="2385076302" sldId="260"/>
        </pc:sldMkLst>
        <pc:spChg chg="mod">
          <ac:chgData name="이 윤우" userId="1acbe990aa207f19" providerId="LiveId" clId="{C798481F-4E86-45F3-B32C-35AFCEE8D9F6}" dt="2022-12-04T12:34:17.424" v="321" actId="20577"/>
          <ac:spMkLst>
            <pc:docMk/>
            <pc:sldMk cId="2385076302" sldId="260"/>
            <ac:spMk id="2" creationId="{6394085D-7B36-B37A-FE49-B31F67F026D6}"/>
          </ac:spMkLst>
        </pc:spChg>
        <pc:spChg chg="mod">
          <ac:chgData name="이 윤우" userId="1acbe990aa207f19" providerId="LiveId" clId="{C798481F-4E86-45F3-B32C-35AFCEE8D9F6}" dt="2022-12-04T12:37:39.045" v="812" actId="27636"/>
          <ac:spMkLst>
            <pc:docMk/>
            <pc:sldMk cId="2385076302" sldId="260"/>
            <ac:spMk id="3" creationId="{C31FB0E2-DDFB-446F-3D77-93E1D8C5CECF}"/>
          </ac:spMkLst>
        </pc:spChg>
      </pc:sldChg>
      <pc:sldChg chg="modSp new mod modNotesTx">
        <pc:chgData name="이 윤우" userId="1acbe990aa207f19" providerId="LiveId" clId="{C798481F-4E86-45F3-B32C-35AFCEE8D9F6}" dt="2022-12-04T13:56:09.095" v="2471" actId="20577"/>
        <pc:sldMkLst>
          <pc:docMk/>
          <pc:sldMk cId="1525597532" sldId="261"/>
        </pc:sldMkLst>
        <pc:spChg chg="mod">
          <ac:chgData name="이 윤우" userId="1acbe990aa207f19" providerId="LiveId" clId="{C798481F-4E86-45F3-B32C-35AFCEE8D9F6}" dt="2022-12-04T12:34:36.319" v="334" actId="20577"/>
          <ac:spMkLst>
            <pc:docMk/>
            <pc:sldMk cId="1525597532" sldId="261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35:08.535" v="381" actId="20577"/>
          <ac:spMkLst>
            <pc:docMk/>
            <pc:sldMk cId="1525597532" sldId="261"/>
            <ac:spMk id="3" creationId="{A239D463-F40A-DD6D-2D99-8E6E3FA5ED87}"/>
          </ac:spMkLst>
        </pc:spChg>
      </pc:sldChg>
      <pc:sldChg chg="modSp add mod modNotesTx">
        <pc:chgData name="이 윤우" userId="1acbe990aa207f19" providerId="LiveId" clId="{C798481F-4E86-45F3-B32C-35AFCEE8D9F6}" dt="2022-12-04T13:56:31.512" v="2473" actId="20577"/>
        <pc:sldMkLst>
          <pc:docMk/>
          <pc:sldMk cId="2894515573" sldId="262"/>
        </pc:sldMkLst>
        <pc:spChg chg="mod">
          <ac:chgData name="이 윤우" userId="1acbe990aa207f19" providerId="LiveId" clId="{C798481F-4E86-45F3-B32C-35AFCEE8D9F6}" dt="2022-12-04T12:36:59.282" v="794"/>
          <ac:spMkLst>
            <pc:docMk/>
            <pc:sldMk cId="2894515573" sldId="262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39:11.850" v="855"/>
        <pc:sldMkLst>
          <pc:docMk/>
          <pc:sldMk cId="2578477129" sldId="263"/>
        </pc:sldMkLst>
        <pc:spChg chg="mod">
          <ac:chgData name="이 윤우" userId="1acbe990aa207f19" providerId="LiveId" clId="{C798481F-4E86-45F3-B32C-35AFCEE8D9F6}" dt="2022-12-04T12:39:11.850" v="855"/>
          <ac:spMkLst>
            <pc:docMk/>
            <pc:sldMk cId="2578477129" sldId="263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39:05.020" v="848" actId="20577"/>
          <ac:spMkLst>
            <pc:docMk/>
            <pc:sldMk cId="2578477129" sldId="263"/>
            <ac:spMk id="3" creationId="{A239D463-F40A-DD6D-2D99-8E6E3FA5ED87}"/>
          </ac:spMkLst>
        </pc:spChg>
      </pc:sldChg>
      <pc:sldChg chg="modSp add mod modNotesTx">
        <pc:chgData name="이 윤우" userId="1acbe990aa207f19" providerId="LiveId" clId="{C798481F-4E86-45F3-B32C-35AFCEE8D9F6}" dt="2022-12-04T14:00:40.156" v="2632" actId="20577"/>
        <pc:sldMkLst>
          <pc:docMk/>
          <pc:sldMk cId="539715984" sldId="264"/>
        </pc:sldMkLst>
        <pc:spChg chg="mod">
          <ac:chgData name="이 윤우" userId="1acbe990aa207f19" providerId="LiveId" clId="{C798481F-4E86-45F3-B32C-35AFCEE8D9F6}" dt="2022-12-04T12:41:14.896" v="1160"/>
          <ac:spMkLst>
            <pc:docMk/>
            <pc:sldMk cId="539715984" sldId="264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42:02.725" v="1185" actId="27636"/>
        <pc:sldMkLst>
          <pc:docMk/>
          <pc:sldMk cId="2146152634" sldId="265"/>
        </pc:sldMkLst>
        <pc:spChg chg="mod">
          <ac:chgData name="이 윤우" userId="1acbe990aa207f19" providerId="LiveId" clId="{C798481F-4E86-45F3-B32C-35AFCEE8D9F6}" dt="2022-12-04T12:42:02.725" v="1185" actId="27636"/>
          <ac:spMkLst>
            <pc:docMk/>
            <pc:sldMk cId="2146152634" sldId="265"/>
            <ac:spMk id="3" creationId="{C31FB0E2-DDFB-446F-3D77-93E1D8C5CECF}"/>
          </ac:spMkLst>
        </pc:spChg>
      </pc:sldChg>
      <pc:sldChg chg="modSp add mod">
        <pc:chgData name="이 윤우" userId="1acbe990aa207f19" providerId="LiveId" clId="{C798481F-4E86-45F3-B32C-35AFCEE8D9F6}" dt="2022-12-04T12:45:28.729" v="1225" actId="20577"/>
        <pc:sldMkLst>
          <pc:docMk/>
          <pc:sldMk cId="695836163" sldId="266"/>
        </pc:sldMkLst>
        <pc:spChg chg="mod">
          <ac:chgData name="이 윤우" userId="1acbe990aa207f19" providerId="LiveId" clId="{C798481F-4E86-45F3-B32C-35AFCEE8D9F6}" dt="2022-12-04T12:45:06.372" v="1196"/>
          <ac:spMkLst>
            <pc:docMk/>
            <pc:sldMk cId="695836163" sldId="266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45:28.729" v="1225" actId="20577"/>
          <ac:spMkLst>
            <pc:docMk/>
            <pc:sldMk cId="695836163" sldId="266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46:46.118" v="1525"/>
        <pc:sldMkLst>
          <pc:docMk/>
          <pc:sldMk cId="344545008" sldId="267"/>
        </pc:sldMkLst>
        <pc:spChg chg="mod">
          <ac:chgData name="이 윤우" userId="1acbe990aa207f19" providerId="LiveId" clId="{C798481F-4E86-45F3-B32C-35AFCEE8D9F6}" dt="2022-12-04T12:46:46.118" v="1525"/>
          <ac:spMkLst>
            <pc:docMk/>
            <pc:sldMk cId="344545008" sldId="267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47:00.070" v="1542" actId="20577"/>
        <pc:sldMkLst>
          <pc:docMk/>
          <pc:sldMk cId="3605021689" sldId="268"/>
        </pc:sldMkLst>
        <pc:spChg chg="mod">
          <ac:chgData name="이 윤우" userId="1acbe990aa207f19" providerId="LiveId" clId="{C798481F-4E86-45F3-B32C-35AFCEE8D9F6}" dt="2022-12-04T12:47:00.070" v="1542" actId="20577"/>
          <ac:spMkLst>
            <pc:docMk/>
            <pc:sldMk cId="3605021689" sldId="268"/>
            <ac:spMk id="3" creationId="{C31FB0E2-DDFB-446F-3D77-93E1D8C5CECF}"/>
          </ac:spMkLst>
        </pc:spChg>
      </pc:sldChg>
      <pc:sldChg chg="modSp add mod">
        <pc:chgData name="이 윤우" userId="1acbe990aa207f19" providerId="LiveId" clId="{C798481F-4E86-45F3-B32C-35AFCEE8D9F6}" dt="2022-12-04T12:56:24.957" v="1613"/>
        <pc:sldMkLst>
          <pc:docMk/>
          <pc:sldMk cId="1745647683" sldId="269"/>
        </pc:sldMkLst>
        <pc:spChg chg="mod">
          <ac:chgData name="이 윤우" userId="1acbe990aa207f19" providerId="LiveId" clId="{C798481F-4E86-45F3-B32C-35AFCEE8D9F6}" dt="2022-12-04T12:55:44.052" v="1566"/>
          <ac:spMkLst>
            <pc:docMk/>
            <pc:sldMk cId="1745647683" sldId="269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56:24.957" v="1613"/>
          <ac:spMkLst>
            <pc:docMk/>
            <pc:sldMk cId="1745647683" sldId="269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57:34.556" v="1868"/>
        <pc:sldMkLst>
          <pc:docMk/>
          <pc:sldMk cId="3519930961" sldId="270"/>
        </pc:sldMkLst>
        <pc:spChg chg="mod">
          <ac:chgData name="이 윤우" userId="1acbe990aa207f19" providerId="LiveId" clId="{C798481F-4E86-45F3-B32C-35AFCEE8D9F6}" dt="2022-12-04T12:57:34.556" v="1868"/>
          <ac:spMkLst>
            <pc:docMk/>
            <pc:sldMk cId="3519930961" sldId="270"/>
            <ac:spMk id="3" creationId="{A239D463-F40A-DD6D-2D99-8E6E3FA5ED87}"/>
          </ac:spMkLst>
        </pc:spChg>
      </pc:sldChg>
      <pc:sldChg chg="modSp add mod ord modNotesTx">
        <pc:chgData name="이 윤우" userId="1acbe990aa207f19" providerId="LiveId" clId="{C798481F-4E86-45F3-B32C-35AFCEE8D9F6}" dt="2022-12-04T14:01:01.620" v="2668" actId="20577"/>
        <pc:sldMkLst>
          <pc:docMk/>
          <pc:sldMk cId="3217157334" sldId="271"/>
        </pc:sldMkLst>
        <pc:spChg chg="mod">
          <ac:chgData name="이 윤우" userId="1acbe990aa207f19" providerId="LiveId" clId="{C798481F-4E86-45F3-B32C-35AFCEE8D9F6}" dt="2022-12-04T12:58:14.244" v="1889"/>
          <ac:spMkLst>
            <pc:docMk/>
            <pc:sldMk cId="3217157334" sldId="271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58:50.651" v="2002"/>
          <ac:spMkLst>
            <pc:docMk/>
            <pc:sldMk cId="3217157334" sldId="271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3:48:18.048" v="2165" actId="20577"/>
        <pc:sldMkLst>
          <pc:docMk/>
          <pc:sldMk cId="2285769680" sldId="272"/>
        </pc:sldMkLst>
        <pc:spChg chg="mod">
          <ac:chgData name="이 윤우" userId="1acbe990aa207f19" providerId="LiveId" clId="{C798481F-4E86-45F3-B32C-35AFCEE8D9F6}" dt="2022-12-04T13:48:18.048" v="2165" actId="20577"/>
          <ac:spMkLst>
            <pc:docMk/>
            <pc:sldMk cId="2285769680" sldId="272"/>
            <ac:spMk id="3" creationId="{C31FB0E2-DDFB-446F-3D77-93E1D8C5CECF}"/>
          </ac:spMkLst>
        </pc:spChg>
      </pc:sldChg>
      <pc:sldChg chg="modSp new mod">
        <pc:chgData name="이 윤우" userId="1acbe990aa207f19" providerId="LiveId" clId="{C798481F-4E86-45F3-B32C-35AFCEE8D9F6}" dt="2022-12-05T13:54:23.016" v="2886" actId="20577"/>
        <pc:sldMkLst>
          <pc:docMk/>
          <pc:sldMk cId="1590901234" sldId="273"/>
        </pc:sldMkLst>
        <pc:spChg chg="mod">
          <ac:chgData name="이 윤우" userId="1acbe990aa207f19" providerId="LiveId" clId="{C798481F-4E86-45F3-B32C-35AFCEE8D9F6}" dt="2022-12-05T13:15:06.527" v="2807" actId="122"/>
          <ac:spMkLst>
            <pc:docMk/>
            <pc:sldMk cId="1590901234" sldId="273"/>
            <ac:spMk id="2" creationId="{8BBFE3AD-7FF3-81DE-31BA-7953CB584696}"/>
          </ac:spMkLst>
        </pc:spChg>
        <pc:spChg chg="mod">
          <ac:chgData name="이 윤우" userId="1acbe990aa207f19" providerId="LiveId" clId="{C798481F-4E86-45F3-B32C-35AFCEE8D9F6}" dt="2022-12-05T13:54:23.016" v="2886" actId="20577"/>
          <ac:spMkLst>
            <pc:docMk/>
            <pc:sldMk cId="1590901234" sldId="273"/>
            <ac:spMk id="3" creationId="{D194544E-41C0-1327-77D7-F3643EFBCC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B608-0C2C-46EF-A27D-6C009A57CEF1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D2B63-08BD-454F-B11D-824F07E3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7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0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0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8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84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D4F68-5ED7-D5A2-DA7F-C759BAF8C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Vim </a:t>
            </a:r>
            <a:r>
              <a:rPr lang="ko-KR" altLang="en-US" dirty="0"/>
              <a:t>사용법 강의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3600" dirty="0"/>
              <a:t>개인 설정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AEDE40-2518-4DB0-EC24-4E246AE4F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ko-KR" altLang="en-US"/>
              <a:t>강사 </a:t>
            </a:r>
            <a:r>
              <a:rPr lang="en-US" altLang="ko-KR"/>
              <a:t>- </a:t>
            </a:r>
            <a:r>
              <a:rPr lang="ko-KR" altLang="en-US"/>
              <a:t>이윤우</a:t>
            </a:r>
          </a:p>
        </p:txBody>
      </p:sp>
    </p:spTree>
    <p:extLst>
      <p:ext uri="{BB962C8B-B14F-4D97-AF65-F5344CB8AC3E}">
        <p14:creationId xmlns:p14="http://schemas.microsoft.com/office/powerpoint/2010/main" val="2205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BBDFD-1FFA-4C22-84EF-77106E87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유용한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105A-E646-441F-8C9C-F6B3BE62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:</a:t>
            </a:r>
            <a:r>
              <a:rPr lang="en-US" altLang="ko-KR" dirty="0" err="1"/>
              <a:t>inoremap</a:t>
            </a:r>
            <a:r>
              <a:rPr lang="en-US" altLang="ko-KR" dirty="0"/>
              <a:t> X Y : </a:t>
            </a:r>
            <a:r>
              <a:rPr lang="ko-KR" altLang="en-US" dirty="0"/>
              <a:t>편집모드에서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로 매핑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en-US" altLang="ko-KR" dirty="0" err="1"/>
              <a:t>vnoremap</a:t>
            </a:r>
            <a:r>
              <a:rPr lang="en-US" altLang="ko-KR" dirty="0"/>
              <a:t> X Y : </a:t>
            </a:r>
            <a:r>
              <a:rPr lang="ko-KR" altLang="en-US" dirty="0"/>
              <a:t>비주얼 모드에서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로 매핑</a:t>
            </a:r>
            <a:endParaRPr lang="en-US" altLang="ko-KR" dirty="0"/>
          </a:p>
          <a:p>
            <a:r>
              <a:rPr lang="en-US" altLang="ko-KR" dirty="0"/>
              <a:t>set clipboard=unnamed </a:t>
            </a:r>
            <a:r>
              <a:rPr lang="ko-KR" altLang="en-US" dirty="0"/>
              <a:t>복사 클립보드 변경</a:t>
            </a:r>
          </a:p>
        </p:txBody>
      </p:sp>
    </p:spTree>
    <p:extLst>
      <p:ext uri="{BB962C8B-B14F-4D97-AF65-F5344CB8AC3E}">
        <p14:creationId xmlns:p14="http://schemas.microsoft.com/office/powerpoint/2010/main" val="151910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BBDFD-1FFA-4C22-84EF-77106E87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vimrc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105A-E646-441F-8C9C-F6B3BE62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:set</a:t>
            </a:r>
            <a:r>
              <a:rPr lang="ko-KR" altLang="en-US" dirty="0"/>
              <a:t> </a:t>
            </a:r>
            <a:r>
              <a:rPr lang="en-US" altLang="ko-KR" dirty="0" err="1"/>
              <a:t>vimrcpaths</a:t>
            </a:r>
            <a:r>
              <a:rPr lang="en-US" altLang="ko-KR" dirty="0"/>
              <a:t>? : </a:t>
            </a:r>
            <a:r>
              <a:rPr lang="en-US" altLang="ko-KR" dirty="0" err="1"/>
              <a:t>vimrc</a:t>
            </a:r>
            <a:r>
              <a:rPr lang="en-US" altLang="ko-KR" dirty="0"/>
              <a:t> </a:t>
            </a:r>
            <a:r>
              <a:rPr lang="ko-KR" altLang="en-US" dirty="0"/>
              <a:t>파일의 위치 조명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82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79DBD-29F0-0BFF-A237-DD41A017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vimrc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30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54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Vim 사용법 강의 - 개인 설정</vt:lpstr>
      <vt:lpstr>유용한 설정</vt:lpstr>
      <vt:lpstr>vimrc 파일</vt:lpstr>
      <vt:lpstr>vimrc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사용법 강의</dc:title>
  <dc:creator>이 윤우</dc:creator>
  <cp:lastModifiedBy>KOCCA23</cp:lastModifiedBy>
  <cp:revision>4</cp:revision>
  <dcterms:created xsi:type="dcterms:W3CDTF">2022-12-04T12:25:36Z</dcterms:created>
  <dcterms:modified xsi:type="dcterms:W3CDTF">2022-12-08T03:20:13Z</dcterms:modified>
</cp:coreProperties>
</file>