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5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8481F-4E86-45F3-B32C-35AFCEE8D9F6}" v="263" dt="2022-12-05T13:54:23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윤우" userId="1acbe990aa207f19" providerId="LiveId" clId="{C798481F-4E86-45F3-B32C-35AFCEE8D9F6}"/>
    <pc:docChg chg="undo custSel addSld modSld sldOrd">
      <pc:chgData name="이 윤우" userId="1acbe990aa207f19" providerId="LiveId" clId="{C798481F-4E86-45F3-B32C-35AFCEE8D9F6}" dt="2022-12-05T13:54:23.016" v="2886" actId="20577"/>
      <pc:docMkLst>
        <pc:docMk/>
      </pc:docMkLst>
      <pc:sldChg chg="modSp new mod">
        <pc:chgData name="이 윤우" userId="1acbe990aa207f19" providerId="LiveId" clId="{C798481F-4E86-45F3-B32C-35AFCEE8D9F6}" dt="2022-12-04T12:26:47.737" v="73" actId="242"/>
        <pc:sldMkLst>
          <pc:docMk/>
          <pc:sldMk cId="220570715" sldId="256"/>
        </pc:sldMkLst>
        <pc:spChg chg="mod">
          <ac:chgData name="이 윤우" userId="1acbe990aa207f19" providerId="LiveId" clId="{C798481F-4E86-45F3-B32C-35AFCEE8D9F6}" dt="2022-12-04T12:26:02.762" v="45"/>
          <ac:spMkLst>
            <pc:docMk/>
            <pc:sldMk cId="220570715" sldId="256"/>
            <ac:spMk id="2" creationId="{9F1D4F68-5ED7-D5A2-DA7F-C759BAF8CF5B}"/>
          </ac:spMkLst>
        </pc:spChg>
        <pc:spChg chg="mod">
          <ac:chgData name="이 윤우" userId="1acbe990aa207f19" providerId="LiveId" clId="{C798481F-4E86-45F3-B32C-35AFCEE8D9F6}" dt="2022-12-04T12:26:47.737" v="73" actId="242"/>
          <ac:spMkLst>
            <pc:docMk/>
            <pc:sldMk cId="220570715" sldId="256"/>
            <ac:spMk id="3" creationId="{62AEDE40-2518-4DB0-EC24-4E246AE4F533}"/>
          </ac:spMkLst>
        </pc:spChg>
      </pc:sldChg>
      <pc:sldChg chg="addSp delSp modSp new mod">
        <pc:chgData name="이 윤우" userId="1acbe990aa207f19" providerId="LiveId" clId="{C798481F-4E86-45F3-B32C-35AFCEE8D9F6}" dt="2022-12-04T12:29:51.536" v="100" actId="122"/>
        <pc:sldMkLst>
          <pc:docMk/>
          <pc:sldMk cId="434307206" sldId="257"/>
        </pc:sldMkLst>
        <pc:spChg chg="mod">
          <ac:chgData name="이 윤우" userId="1acbe990aa207f19" providerId="LiveId" clId="{C798481F-4E86-45F3-B32C-35AFCEE8D9F6}" dt="2022-12-04T12:29:51.536" v="100" actId="122"/>
          <ac:spMkLst>
            <pc:docMk/>
            <pc:sldMk cId="434307206" sldId="257"/>
            <ac:spMk id="2" creationId="{40E79DBD-29F0-0BFF-A237-DD41A0175CB1}"/>
          </ac:spMkLst>
        </pc:spChg>
        <pc:spChg chg="del">
          <ac:chgData name="이 윤우" userId="1acbe990aa207f19" providerId="LiveId" clId="{C798481F-4E86-45F3-B32C-35AFCEE8D9F6}" dt="2022-12-04T12:28:00.682" v="75"/>
          <ac:spMkLst>
            <pc:docMk/>
            <pc:sldMk cId="434307206" sldId="257"/>
            <ac:spMk id="3" creationId="{7F007ACD-BFE9-7230-C0EA-09258768559C}"/>
          </ac:spMkLst>
        </pc:spChg>
        <pc:spChg chg="add del mod">
          <ac:chgData name="이 윤우" userId="1acbe990aa207f19" providerId="LiveId" clId="{C798481F-4E86-45F3-B32C-35AFCEE8D9F6}" dt="2022-12-04T12:29:45.746" v="84" actId="478"/>
          <ac:spMkLst>
            <pc:docMk/>
            <pc:sldMk cId="434307206" sldId="257"/>
            <ac:spMk id="4" creationId="{9AABE526-4139-A582-C4AD-E3C3A2783C3A}"/>
          </ac:spMkLst>
        </pc:spChg>
        <pc:picChg chg="add del mod">
          <ac:chgData name="이 윤우" userId="1acbe990aa207f19" providerId="LiveId" clId="{C798481F-4E86-45F3-B32C-35AFCEE8D9F6}" dt="2022-12-04T12:28:02.617" v="76" actId="478"/>
          <ac:picMkLst>
            <pc:docMk/>
            <pc:sldMk cId="434307206" sldId="257"/>
            <ac:picMk id="1026" creationId="{8D9D6FC5-4EB2-78A3-D7BE-5195577DE072}"/>
          </ac:picMkLst>
        </pc:picChg>
        <pc:picChg chg="add del mod">
          <ac:chgData name="이 윤우" userId="1acbe990aa207f19" providerId="LiveId" clId="{C798481F-4E86-45F3-B32C-35AFCEE8D9F6}" dt="2022-12-04T12:28:46.614" v="80" actId="478"/>
          <ac:picMkLst>
            <pc:docMk/>
            <pc:sldMk cId="434307206" sldId="257"/>
            <ac:picMk id="1028" creationId="{CB1FD498-C979-8FE8-08D3-CCD05FBA90CA}"/>
          </ac:picMkLst>
        </pc:picChg>
        <pc:picChg chg="add mod">
          <ac:chgData name="이 윤우" userId="1acbe990aa207f19" providerId="LiveId" clId="{C798481F-4E86-45F3-B32C-35AFCEE8D9F6}" dt="2022-12-04T12:29:47.145" v="85" actId="1076"/>
          <ac:picMkLst>
            <pc:docMk/>
            <pc:sldMk cId="434307206" sldId="257"/>
            <ac:picMk id="1030" creationId="{F8E06241-4D3C-60BA-AD32-7E1E85F167FE}"/>
          </ac:picMkLst>
        </pc:picChg>
      </pc:sldChg>
      <pc:sldChg chg="modSp new mod">
        <pc:chgData name="이 윤우" userId="1acbe990aa207f19" providerId="LiveId" clId="{C798481F-4E86-45F3-B32C-35AFCEE8D9F6}" dt="2022-12-04T12:30:35.862" v="152" actId="20577"/>
        <pc:sldMkLst>
          <pc:docMk/>
          <pc:sldMk cId="202287371" sldId="258"/>
        </pc:sldMkLst>
        <pc:spChg chg="mod">
          <ac:chgData name="이 윤우" userId="1acbe990aa207f19" providerId="LiveId" clId="{C798481F-4E86-45F3-B32C-35AFCEE8D9F6}" dt="2022-12-04T12:30:23.899" v="129"/>
          <ac:spMkLst>
            <pc:docMk/>
            <pc:sldMk cId="202287371" sldId="258"/>
            <ac:spMk id="2" creationId="{1792081C-42DF-4098-4E1B-408B70AC9AB8}"/>
          </ac:spMkLst>
        </pc:spChg>
        <pc:spChg chg="mod">
          <ac:chgData name="이 윤우" userId="1acbe990aa207f19" providerId="LiveId" clId="{C798481F-4E86-45F3-B32C-35AFCEE8D9F6}" dt="2022-12-04T12:30:35.862" v="152" actId="20577"/>
          <ac:spMkLst>
            <pc:docMk/>
            <pc:sldMk cId="202287371" sldId="258"/>
            <ac:spMk id="3" creationId="{F58C04EF-A7D7-798E-E1DB-8EC0B932F2C4}"/>
          </ac:spMkLst>
        </pc:spChg>
      </pc:sldChg>
      <pc:sldChg chg="modSp add mod modNotesTx">
        <pc:chgData name="이 윤우" userId="1acbe990aa207f19" providerId="LiveId" clId="{C798481F-4E86-45F3-B32C-35AFCEE8D9F6}" dt="2022-12-05T11:37:48.829" v="2776" actId="20577"/>
        <pc:sldMkLst>
          <pc:docMk/>
          <pc:sldMk cId="2296795882" sldId="259"/>
        </pc:sldMkLst>
        <pc:spChg chg="mod">
          <ac:chgData name="이 윤우" userId="1acbe990aa207f19" providerId="LiveId" clId="{C798481F-4E86-45F3-B32C-35AFCEE8D9F6}" dt="2022-12-04T12:33:53.853" v="300" actId="20577"/>
          <ac:spMkLst>
            <pc:docMk/>
            <pc:sldMk cId="2296795882" sldId="259"/>
            <ac:spMk id="3" creationId="{F58C04EF-A7D7-798E-E1DB-8EC0B932F2C4}"/>
          </ac:spMkLst>
        </pc:spChg>
      </pc:sldChg>
      <pc:sldChg chg="modSp new mod">
        <pc:chgData name="이 윤우" userId="1acbe990aa207f19" providerId="LiveId" clId="{C798481F-4E86-45F3-B32C-35AFCEE8D9F6}" dt="2022-12-04T12:37:39.045" v="812" actId="27636"/>
        <pc:sldMkLst>
          <pc:docMk/>
          <pc:sldMk cId="2385076302" sldId="260"/>
        </pc:sldMkLst>
        <pc:spChg chg="mod">
          <ac:chgData name="이 윤우" userId="1acbe990aa207f19" providerId="LiveId" clId="{C798481F-4E86-45F3-B32C-35AFCEE8D9F6}" dt="2022-12-04T12:34:17.424" v="321" actId="20577"/>
          <ac:spMkLst>
            <pc:docMk/>
            <pc:sldMk cId="2385076302" sldId="260"/>
            <ac:spMk id="2" creationId="{6394085D-7B36-B37A-FE49-B31F67F026D6}"/>
          </ac:spMkLst>
        </pc:spChg>
        <pc:spChg chg="mod">
          <ac:chgData name="이 윤우" userId="1acbe990aa207f19" providerId="LiveId" clId="{C798481F-4E86-45F3-B32C-35AFCEE8D9F6}" dt="2022-12-04T12:37:39.045" v="812" actId="27636"/>
          <ac:spMkLst>
            <pc:docMk/>
            <pc:sldMk cId="2385076302" sldId="260"/>
            <ac:spMk id="3" creationId="{C31FB0E2-DDFB-446F-3D77-93E1D8C5CECF}"/>
          </ac:spMkLst>
        </pc:spChg>
      </pc:sldChg>
      <pc:sldChg chg="modSp new mod modNotesTx">
        <pc:chgData name="이 윤우" userId="1acbe990aa207f19" providerId="LiveId" clId="{C798481F-4E86-45F3-B32C-35AFCEE8D9F6}" dt="2022-12-04T13:56:09.095" v="2471" actId="20577"/>
        <pc:sldMkLst>
          <pc:docMk/>
          <pc:sldMk cId="1525597532" sldId="261"/>
        </pc:sldMkLst>
        <pc:spChg chg="mod">
          <ac:chgData name="이 윤우" userId="1acbe990aa207f19" providerId="LiveId" clId="{C798481F-4E86-45F3-B32C-35AFCEE8D9F6}" dt="2022-12-04T12:34:36.319" v="334" actId="20577"/>
          <ac:spMkLst>
            <pc:docMk/>
            <pc:sldMk cId="1525597532" sldId="261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35:08.535" v="381" actId="20577"/>
          <ac:spMkLst>
            <pc:docMk/>
            <pc:sldMk cId="1525597532" sldId="261"/>
            <ac:spMk id="3" creationId="{A239D463-F40A-DD6D-2D99-8E6E3FA5ED87}"/>
          </ac:spMkLst>
        </pc:spChg>
      </pc:sldChg>
      <pc:sldChg chg="modSp add mod modNotesTx">
        <pc:chgData name="이 윤우" userId="1acbe990aa207f19" providerId="LiveId" clId="{C798481F-4E86-45F3-B32C-35AFCEE8D9F6}" dt="2022-12-04T13:56:31.512" v="2473" actId="20577"/>
        <pc:sldMkLst>
          <pc:docMk/>
          <pc:sldMk cId="2894515573" sldId="262"/>
        </pc:sldMkLst>
        <pc:spChg chg="mod">
          <ac:chgData name="이 윤우" userId="1acbe990aa207f19" providerId="LiveId" clId="{C798481F-4E86-45F3-B32C-35AFCEE8D9F6}" dt="2022-12-04T12:36:59.282" v="794"/>
          <ac:spMkLst>
            <pc:docMk/>
            <pc:sldMk cId="2894515573" sldId="262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39:11.850" v="855"/>
        <pc:sldMkLst>
          <pc:docMk/>
          <pc:sldMk cId="2578477129" sldId="263"/>
        </pc:sldMkLst>
        <pc:spChg chg="mod">
          <ac:chgData name="이 윤우" userId="1acbe990aa207f19" providerId="LiveId" clId="{C798481F-4E86-45F3-B32C-35AFCEE8D9F6}" dt="2022-12-04T12:39:11.850" v="855"/>
          <ac:spMkLst>
            <pc:docMk/>
            <pc:sldMk cId="2578477129" sldId="263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39:05.020" v="848" actId="20577"/>
          <ac:spMkLst>
            <pc:docMk/>
            <pc:sldMk cId="2578477129" sldId="263"/>
            <ac:spMk id="3" creationId="{A239D463-F40A-DD6D-2D99-8E6E3FA5ED87}"/>
          </ac:spMkLst>
        </pc:spChg>
      </pc:sldChg>
      <pc:sldChg chg="modSp add mod modNotesTx">
        <pc:chgData name="이 윤우" userId="1acbe990aa207f19" providerId="LiveId" clId="{C798481F-4E86-45F3-B32C-35AFCEE8D9F6}" dt="2022-12-04T14:00:40.156" v="2632" actId="20577"/>
        <pc:sldMkLst>
          <pc:docMk/>
          <pc:sldMk cId="539715984" sldId="264"/>
        </pc:sldMkLst>
        <pc:spChg chg="mod">
          <ac:chgData name="이 윤우" userId="1acbe990aa207f19" providerId="LiveId" clId="{C798481F-4E86-45F3-B32C-35AFCEE8D9F6}" dt="2022-12-04T12:41:14.896" v="1160"/>
          <ac:spMkLst>
            <pc:docMk/>
            <pc:sldMk cId="539715984" sldId="264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42:02.725" v="1185" actId="27636"/>
        <pc:sldMkLst>
          <pc:docMk/>
          <pc:sldMk cId="2146152634" sldId="265"/>
        </pc:sldMkLst>
        <pc:spChg chg="mod">
          <ac:chgData name="이 윤우" userId="1acbe990aa207f19" providerId="LiveId" clId="{C798481F-4E86-45F3-B32C-35AFCEE8D9F6}" dt="2022-12-04T12:42:02.725" v="1185" actId="27636"/>
          <ac:spMkLst>
            <pc:docMk/>
            <pc:sldMk cId="2146152634" sldId="265"/>
            <ac:spMk id="3" creationId="{C31FB0E2-DDFB-446F-3D77-93E1D8C5CECF}"/>
          </ac:spMkLst>
        </pc:spChg>
      </pc:sldChg>
      <pc:sldChg chg="modSp add mod">
        <pc:chgData name="이 윤우" userId="1acbe990aa207f19" providerId="LiveId" clId="{C798481F-4E86-45F3-B32C-35AFCEE8D9F6}" dt="2022-12-04T12:45:28.729" v="1225" actId="20577"/>
        <pc:sldMkLst>
          <pc:docMk/>
          <pc:sldMk cId="695836163" sldId="266"/>
        </pc:sldMkLst>
        <pc:spChg chg="mod">
          <ac:chgData name="이 윤우" userId="1acbe990aa207f19" providerId="LiveId" clId="{C798481F-4E86-45F3-B32C-35AFCEE8D9F6}" dt="2022-12-04T12:45:06.372" v="1196"/>
          <ac:spMkLst>
            <pc:docMk/>
            <pc:sldMk cId="695836163" sldId="266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45:28.729" v="1225" actId="20577"/>
          <ac:spMkLst>
            <pc:docMk/>
            <pc:sldMk cId="695836163" sldId="266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46:46.118" v="1525"/>
        <pc:sldMkLst>
          <pc:docMk/>
          <pc:sldMk cId="344545008" sldId="267"/>
        </pc:sldMkLst>
        <pc:spChg chg="mod">
          <ac:chgData name="이 윤우" userId="1acbe990aa207f19" providerId="LiveId" clId="{C798481F-4E86-45F3-B32C-35AFCEE8D9F6}" dt="2022-12-04T12:46:46.118" v="1525"/>
          <ac:spMkLst>
            <pc:docMk/>
            <pc:sldMk cId="344545008" sldId="267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47:00.070" v="1542" actId="20577"/>
        <pc:sldMkLst>
          <pc:docMk/>
          <pc:sldMk cId="3605021689" sldId="268"/>
        </pc:sldMkLst>
        <pc:spChg chg="mod">
          <ac:chgData name="이 윤우" userId="1acbe990aa207f19" providerId="LiveId" clId="{C798481F-4E86-45F3-B32C-35AFCEE8D9F6}" dt="2022-12-04T12:47:00.070" v="1542" actId="20577"/>
          <ac:spMkLst>
            <pc:docMk/>
            <pc:sldMk cId="3605021689" sldId="268"/>
            <ac:spMk id="3" creationId="{C31FB0E2-DDFB-446F-3D77-93E1D8C5CECF}"/>
          </ac:spMkLst>
        </pc:spChg>
      </pc:sldChg>
      <pc:sldChg chg="modSp add mod">
        <pc:chgData name="이 윤우" userId="1acbe990aa207f19" providerId="LiveId" clId="{C798481F-4E86-45F3-B32C-35AFCEE8D9F6}" dt="2022-12-04T12:56:24.957" v="1613"/>
        <pc:sldMkLst>
          <pc:docMk/>
          <pc:sldMk cId="1745647683" sldId="269"/>
        </pc:sldMkLst>
        <pc:spChg chg="mod">
          <ac:chgData name="이 윤우" userId="1acbe990aa207f19" providerId="LiveId" clId="{C798481F-4E86-45F3-B32C-35AFCEE8D9F6}" dt="2022-12-04T12:55:44.052" v="1566"/>
          <ac:spMkLst>
            <pc:docMk/>
            <pc:sldMk cId="1745647683" sldId="269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56:24.957" v="1613"/>
          <ac:spMkLst>
            <pc:docMk/>
            <pc:sldMk cId="1745647683" sldId="269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2:57:34.556" v="1868"/>
        <pc:sldMkLst>
          <pc:docMk/>
          <pc:sldMk cId="3519930961" sldId="270"/>
        </pc:sldMkLst>
        <pc:spChg chg="mod">
          <ac:chgData name="이 윤우" userId="1acbe990aa207f19" providerId="LiveId" clId="{C798481F-4E86-45F3-B32C-35AFCEE8D9F6}" dt="2022-12-04T12:57:34.556" v="1868"/>
          <ac:spMkLst>
            <pc:docMk/>
            <pc:sldMk cId="3519930961" sldId="270"/>
            <ac:spMk id="3" creationId="{A239D463-F40A-DD6D-2D99-8E6E3FA5ED87}"/>
          </ac:spMkLst>
        </pc:spChg>
      </pc:sldChg>
      <pc:sldChg chg="modSp add mod ord modNotesTx">
        <pc:chgData name="이 윤우" userId="1acbe990aa207f19" providerId="LiveId" clId="{C798481F-4E86-45F3-B32C-35AFCEE8D9F6}" dt="2022-12-04T14:01:01.620" v="2668" actId="20577"/>
        <pc:sldMkLst>
          <pc:docMk/>
          <pc:sldMk cId="3217157334" sldId="271"/>
        </pc:sldMkLst>
        <pc:spChg chg="mod">
          <ac:chgData name="이 윤우" userId="1acbe990aa207f19" providerId="LiveId" clId="{C798481F-4E86-45F3-B32C-35AFCEE8D9F6}" dt="2022-12-04T12:58:14.244" v="1889"/>
          <ac:spMkLst>
            <pc:docMk/>
            <pc:sldMk cId="3217157334" sldId="271"/>
            <ac:spMk id="2" creationId="{766598AB-52A4-90E9-B5B1-59285C4A8C29}"/>
          </ac:spMkLst>
        </pc:spChg>
        <pc:spChg chg="mod">
          <ac:chgData name="이 윤우" userId="1acbe990aa207f19" providerId="LiveId" clId="{C798481F-4E86-45F3-B32C-35AFCEE8D9F6}" dt="2022-12-04T12:58:50.651" v="2002"/>
          <ac:spMkLst>
            <pc:docMk/>
            <pc:sldMk cId="3217157334" sldId="271"/>
            <ac:spMk id="3" creationId="{A239D463-F40A-DD6D-2D99-8E6E3FA5ED87}"/>
          </ac:spMkLst>
        </pc:spChg>
      </pc:sldChg>
      <pc:sldChg chg="modSp add mod">
        <pc:chgData name="이 윤우" userId="1acbe990aa207f19" providerId="LiveId" clId="{C798481F-4E86-45F3-B32C-35AFCEE8D9F6}" dt="2022-12-04T13:48:18.048" v="2165" actId="20577"/>
        <pc:sldMkLst>
          <pc:docMk/>
          <pc:sldMk cId="2285769680" sldId="272"/>
        </pc:sldMkLst>
        <pc:spChg chg="mod">
          <ac:chgData name="이 윤우" userId="1acbe990aa207f19" providerId="LiveId" clId="{C798481F-4E86-45F3-B32C-35AFCEE8D9F6}" dt="2022-12-04T13:48:18.048" v="2165" actId="20577"/>
          <ac:spMkLst>
            <pc:docMk/>
            <pc:sldMk cId="2285769680" sldId="272"/>
            <ac:spMk id="3" creationId="{C31FB0E2-DDFB-446F-3D77-93E1D8C5CECF}"/>
          </ac:spMkLst>
        </pc:spChg>
      </pc:sldChg>
      <pc:sldChg chg="modSp new mod">
        <pc:chgData name="이 윤우" userId="1acbe990aa207f19" providerId="LiveId" clId="{C798481F-4E86-45F3-B32C-35AFCEE8D9F6}" dt="2022-12-05T13:54:23.016" v="2886" actId="20577"/>
        <pc:sldMkLst>
          <pc:docMk/>
          <pc:sldMk cId="1590901234" sldId="273"/>
        </pc:sldMkLst>
        <pc:spChg chg="mod">
          <ac:chgData name="이 윤우" userId="1acbe990aa207f19" providerId="LiveId" clId="{C798481F-4E86-45F3-B32C-35AFCEE8D9F6}" dt="2022-12-05T13:15:06.527" v="2807" actId="122"/>
          <ac:spMkLst>
            <pc:docMk/>
            <pc:sldMk cId="1590901234" sldId="273"/>
            <ac:spMk id="2" creationId="{8BBFE3AD-7FF3-81DE-31BA-7953CB584696}"/>
          </ac:spMkLst>
        </pc:spChg>
        <pc:spChg chg="mod">
          <ac:chgData name="이 윤우" userId="1acbe990aa207f19" providerId="LiveId" clId="{C798481F-4E86-45F3-B32C-35AFCEE8D9F6}" dt="2022-12-05T13:54:23.016" v="2886" actId="20577"/>
          <ac:spMkLst>
            <pc:docMk/>
            <pc:sldMk cId="1590901234" sldId="273"/>
            <ac:spMk id="3" creationId="{D194544E-41C0-1327-77D7-F3643EFBCC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8B608-0C2C-46EF-A27D-6C009A57CEF1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D2B63-08BD-454F-B11D-824F07E315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74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기본만 되면 일단 </a:t>
            </a:r>
            <a:r>
              <a:rPr lang="en-US" altLang="ko-KR"/>
              <a:t>vim</a:t>
            </a:r>
            <a:r>
              <a:rPr lang="ko-KR" altLang="en-US"/>
              <a:t>을 다룰 수는 있게 된다</a:t>
            </a:r>
            <a:r>
              <a:rPr lang="en-US" altLang="ko-KR"/>
              <a:t>! </a:t>
            </a:r>
            <a:r>
              <a:rPr lang="ko-KR" altLang="en-US"/>
              <a:t>나머지는 모두 덤이라고 생각하라</a:t>
            </a:r>
            <a:r>
              <a:rPr lang="en-US" altLang="ko-KR"/>
              <a:t>.</a:t>
            </a:r>
          </a:p>
          <a:p>
            <a:r>
              <a:rPr lang="ko-KR" altLang="en-US"/>
              <a:t>미로를 찾고 다음 줄에 주석으로 야호</a:t>
            </a:r>
            <a:r>
              <a:rPr lang="en-US" altLang="ko-KR"/>
              <a:t>!</a:t>
            </a:r>
            <a:r>
              <a:rPr lang="ko-KR" altLang="en-US"/>
              <a:t>를 쳐보자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화살표 놔두고 왜 </a:t>
            </a:r>
            <a:r>
              <a:rPr lang="en-US" altLang="ko-KR"/>
              <a:t>hjlk? –</a:t>
            </a:r>
            <a:r>
              <a:rPr lang="ko-KR" altLang="en-US"/>
              <a:t> 단축키랑 가까워서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D2B63-08BD-454F-B11D-824F07E315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715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</a:t>
            </a:r>
            <a:r>
              <a:rPr lang="ko-KR" altLang="en-US"/>
              <a:t> 앞 </a:t>
            </a:r>
            <a:r>
              <a:rPr lang="en-US" altLang="ko-KR"/>
              <a:t>2. </a:t>
            </a:r>
            <a:r>
              <a:rPr lang="ko-KR" altLang="en-US"/>
              <a:t>뒤 </a:t>
            </a:r>
            <a:r>
              <a:rPr lang="en-US" altLang="ko-KR"/>
              <a:t>3. 50</a:t>
            </a:r>
            <a:r>
              <a:rPr lang="ko-KR" altLang="en-US"/>
              <a:t>번째 줄 </a:t>
            </a:r>
            <a:r>
              <a:rPr lang="en-US" altLang="ko-KR"/>
              <a:t>4. w</a:t>
            </a:r>
            <a:r>
              <a:rPr lang="ko-KR" altLang="en-US"/>
              <a:t>혹은 </a:t>
            </a:r>
            <a:r>
              <a:rPr lang="en-US" altLang="ko-KR"/>
              <a:t>e</a:t>
            </a:r>
            <a:r>
              <a:rPr lang="ko-KR" altLang="en-US"/>
              <a:t>로 앞 뒤 탐색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D2B63-08BD-454F-B11D-824F07E315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3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1.</a:t>
            </a:r>
            <a:r>
              <a:rPr lang="ko-KR" altLang="en-US"/>
              <a:t> 앞 </a:t>
            </a:r>
            <a:r>
              <a:rPr lang="en-US" altLang="ko-KR"/>
              <a:t>2. </a:t>
            </a:r>
            <a:r>
              <a:rPr lang="ko-KR" altLang="en-US"/>
              <a:t>뒤 </a:t>
            </a:r>
            <a:r>
              <a:rPr lang="en-US" altLang="ko-KR"/>
              <a:t>3. 50</a:t>
            </a:r>
            <a:r>
              <a:rPr lang="ko-KR" altLang="en-US"/>
              <a:t>번째 줄 </a:t>
            </a:r>
            <a:r>
              <a:rPr lang="en-US" altLang="ko-KR"/>
              <a:t>4. w</a:t>
            </a:r>
            <a:r>
              <a:rPr lang="ko-KR" altLang="en-US"/>
              <a:t>혹은 </a:t>
            </a:r>
            <a:r>
              <a:rPr lang="en-US" altLang="ko-KR"/>
              <a:t>e</a:t>
            </a:r>
            <a:r>
              <a:rPr lang="ko-KR" altLang="en-US"/>
              <a:t>로 앞 뒤 탐색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D2B63-08BD-454F-B11D-824F07E3158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75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1. /</a:t>
            </a:r>
            <a:r>
              <a:rPr lang="ko-KR" altLang="en-US"/>
              <a:t>단어 </a:t>
            </a:r>
            <a:r>
              <a:rPr lang="en-US" altLang="ko-KR"/>
              <a:t>2. f </a:t>
            </a:r>
            <a:r>
              <a:rPr lang="ko-KR" altLang="en-US"/>
              <a:t>카멜 케이스로 이동</a:t>
            </a:r>
            <a:r>
              <a:rPr lang="en-US" altLang="ko-KR"/>
              <a:t> 3. n</a:t>
            </a:r>
            <a:r>
              <a:rPr lang="ko-KR" altLang="en-US"/>
              <a:t>으로 계속 이동해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D2B63-08BD-454F-B11D-824F07E315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10</a:t>
            </a:r>
            <a:r>
              <a:rPr lang="ko-KR" altLang="en-US"/>
              <a:t>칸씩 위 아래로 이동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D2B63-08BD-454F-B11D-824F07E3158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96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22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3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7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41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0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9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0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801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87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FFB8-FEE3-47F5-9829-0355C2BB46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6E006-A01F-4906-AF29-D35683B7F5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84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2562" TargetMode="External"/><Relationship Id="rId2" Type="http://schemas.openxmlformats.org/officeDocument/2006/relationships/hyperlink" Target="https://www.acmicpc.net/problem/243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micpc.net/problem/2739" TargetMode="External"/><Relationship Id="rId4" Type="http://schemas.openxmlformats.org/officeDocument/2006/relationships/hyperlink" Target="https://www.acmicpc.net/problem/1080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D4F68-5ED7-D5A2-DA7F-C759BAF8C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Vim </a:t>
            </a:r>
            <a:r>
              <a:rPr lang="ko-KR" altLang="en-US"/>
              <a:t>사용법 강의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AEDE40-2518-4DB0-EC24-4E246AE4F5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pPr algn="r"/>
            <a:r>
              <a:rPr lang="ko-KR" altLang="en-US"/>
              <a:t>강사 </a:t>
            </a:r>
            <a:r>
              <a:rPr lang="en-US" altLang="ko-KR"/>
              <a:t>- </a:t>
            </a:r>
            <a:r>
              <a:rPr lang="ko-KR" altLang="en-US"/>
              <a:t>이윤우</a:t>
            </a:r>
          </a:p>
        </p:txBody>
      </p:sp>
    </p:spTree>
    <p:extLst>
      <p:ext uri="{BB962C8B-B14F-4D97-AF65-F5344CB8AC3E}">
        <p14:creationId xmlns:p14="http://schemas.microsoft.com/office/powerpoint/2010/main" val="220570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085D-7B36-B37A-FE49-B31F67F0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단축키 보따리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B0E2-DDFB-446F-3D77-93E1D8C5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961"/>
          </a:xfrm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기본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Esc : </a:t>
            </a:r>
            <a:r>
              <a:rPr lang="ko-KR" altLang="en-US" dirty="0"/>
              <a:t>비주얼 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hjkl</a:t>
            </a:r>
            <a:r>
              <a:rPr lang="en-US" altLang="ko-KR" dirty="0"/>
              <a:t> : </a:t>
            </a:r>
            <a:r>
              <a:rPr lang="ko-KR" altLang="en-US" dirty="0" err="1"/>
              <a:t>좌하상우</a:t>
            </a:r>
            <a:endParaRPr lang="en-US" altLang="ko-KR" dirty="0"/>
          </a:p>
          <a:p>
            <a:r>
              <a:rPr lang="en-US" altLang="ko-KR" dirty="0"/>
              <a:t>a : </a:t>
            </a:r>
            <a:r>
              <a:rPr lang="ko-KR" altLang="en-US" dirty="0"/>
              <a:t>커서의 현재위치 뒤에서 편집모드 진입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커서의 현재위치 앞에서 편집모드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탐색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w/W : </a:t>
            </a:r>
            <a:r>
              <a:rPr lang="ko-KR" altLang="en-US" dirty="0"/>
              <a:t>다음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e/E : </a:t>
            </a:r>
            <a:r>
              <a:rPr lang="ko-KR" altLang="en-US" dirty="0"/>
              <a:t>다음 단어의 끝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b,B</a:t>
            </a:r>
            <a:r>
              <a:rPr lang="en-US" altLang="ko-KR" dirty="0"/>
              <a:t> : </a:t>
            </a:r>
            <a:r>
              <a:rPr lang="ko-KR" altLang="en-US" dirty="0"/>
              <a:t>이전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gg : </a:t>
            </a:r>
            <a:r>
              <a:rPr lang="ko-KR" altLang="en-US" dirty="0"/>
              <a:t>문서의 처음으로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 : </a:t>
            </a:r>
            <a:r>
              <a:rPr lang="ko-KR" altLang="en-US" dirty="0"/>
              <a:t>문서의 끝으로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숫자</a:t>
            </a:r>
            <a:r>
              <a:rPr lang="en-US" altLang="ko-KR" dirty="0"/>
              <a:t>-G : </a:t>
            </a:r>
            <a:r>
              <a:rPr lang="ko-KR" altLang="en-US" dirty="0" err="1"/>
              <a:t>숫자번째</a:t>
            </a:r>
            <a:r>
              <a:rPr lang="ko-KR" altLang="en-US" dirty="0"/>
              <a:t> 줄로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% : </a:t>
            </a:r>
            <a:r>
              <a:rPr lang="ko-KR" altLang="en-US" dirty="0"/>
              <a:t>대응되는 괄호로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^ : </a:t>
            </a:r>
            <a:r>
              <a:rPr lang="ko-KR" altLang="en-US" dirty="0"/>
              <a:t>줄의 처음으로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$ : </a:t>
            </a:r>
            <a:r>
              <a:rPr lang="ko-KR" altLang="en-US" dirty="0"/>
              <a:t>줄의 끝으로 이동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찾은 후 한 칸 앞으로 이동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찾은 후 한 칸 뒤로 이동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단어 </a:t>
            </a:r>
            <a:r>
              <a:rPr lang="en-US" altLang="ko-KR" dirty="0"/>
              <a:t>: </a:t>
            </a:r>
            <a:r>
              <a:rPr lang="ko-KR" altLang="en-US" dirty="0"/>
              <a:t>단어 검색</a:t>
            </a:r>
            <a:endParaRPr lang="en-US" altLang="ko-KR" dirty="0"/>
          </a:p>
          <a:p>
            <a:r>
              <a:rPr lang="en-US" altLang="ko-KR" dirty="0"/>
              <a:t>n : </a:t>
            </a:r>
            <a:r>
              <a:rPr lang="ko-KR" altLang="en-US" dirty="0"/>
              <a:t>다음 검색 결과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N : </a:t>
            </a:r>
            <a:r>
              <a:rPr lang="ko-KR" altLang="en-US" dirty="0"/>
              <a:t>이전 검색 결과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615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탐색의 반복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숫자</a:t>
            </a:r>
            <a:r>
              <a:rPr lang="en-US" altLang="ko-KR"/>
              <a:t>hjkl, </a:t>
            </a:r>
            <a:r>
              <a:rPr lang="ko-KR" altLang="en-US"/>
              <a:t>숫자</a:t>
            </a:r>
            <a:r>
              <a:rPr lang="en-US" altLang="ko-KR"/>
              <a:t>w, </a:t>
            </a:r>
            <a:r>
              <a:rPr lang="ko-KR" altLang="en-US"/>
              <a:t>숫자</a:t>
            </a:r>
            <a:r>
              <a:rPr lang="en-US" altLang="ko-KR"/>
              <a:t>e : </a:t>
            </a:r>
            <a:r>
              <a:rPr lang="ko-KR" altLang="en-US"/>
              <a:t>숫자의 횟수만큼 </a:t>
            </a:r>
            <a:r>
              <a:rPr lang="en-US" altLang="ko-KR"/>
              <a:t>hjkl, w, e</a:t>
            </a:r>
            <a:r>
              <a:rPr lang="ko-KR" altLang="en-US"/>
              <a:t> 동작을 반복</a:t>
            </a:r>
          </a:p>
        </p:txBody>
      </p:sp>
    </p:spTree>
    <p:extLst>
      <p:ext uri="{BB962C8B-B14F-4D97-AF65-F5344CB8AC3E}">
        <p14:creationId xmlns:p14="http://schemas.microsoft.com/office/powerpoint/2010/main" val="321715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O, o, dd, yy, p, r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36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O : </a:t>
            </a:r>
            <a:r>
              <a:rPr lang="ko-KR" altLang="en-US"/>
              <a:t>현재 커서의 윗줄에 새 줄 작성</a:t>
            </a:r>
            <a:endParaRPr lang="en-US" altLang="ko-KR"/>
          </a:p>
          <a:p>
            <a:r>
              <a:rPr lang="en-US" altLang="ko-KR"/>
              <a:t>o : </a:t>
            </a:r>
            <a:r>
              <a:rPr lang="ko-KR" altLang="en-US"/>
              <a:t>현재 커서의 아랫줄에 새 줄 작성</a:t>
            </a:r>
            <a:endParaRPr lang="en-US" altLang="ko-KR"/>
          </a:p>
          <a:p>
            <a:r>
              <a:rPr lang="en-US" altLang="ko-KR"/>
              <a:t>dd : </a:t>
            </a:r>
            <a:r>
              <a:rPr lang="ko-KR" altLang="en-US"/>
              <a:t>현재 줄 삭제 및 복사</a:t>
            </a:r>
            <a:endParaRPr lang="en-US" altLang="ko-KR"/>
          </a:p>
          <a:p>
            <a:r>
              <a:rPr lang="en-US" altLang="ko-KR"/>
              <a:t>yy : </a:t>
            </a:r>
            <a:r>
              <a:rPr lang="ko-KR" altLang="en-US"/>
              <a:t>현재 줄 복사</a:t>
            </a:r>
            <a:endParaRPr lang="en-US" altLang="ko-KR"/>
          </a:p>
          <a:p>
            <a:r>
              <a:rPr lang="en-US" altLang="ko-KR"/>
              <a:t>p : </a:t>
            </a:r>
            <a:r>
              <a:rPr lang="ko-KR" altLang="en-US"/>
              <a:t>복사된 내용 붙여넣기</a:t>
            </a:r>
            <a:endParaRPr lang="en-US" altLang="ko-KR"/>
          </a:p>
          <a:p>
            <a:r>
              <a:rPr lang="en-US" altLang="ko-KR"/>
              <a:t>r</a:t>
            </a:r>
            <a:r>
              <a:rPr lang="ko-KR" altLang="en-US"/>
              <a:t>문자</a:t>
            </a:r>
            <a:r>
              <a:rPr lang="en-US" altLang="ko-KR"/>
              <a:t> : </a:t>
            </a:r>
            <a:r>
              <a:rPr lang="ko-KR" altLang="en-US"/>
              <a:t>현재 커서가 위치한 문자를 입력된 문자로 바꿈</a:t>
            </a:r>
          </a:p>
        </p:txBody>
      </p:sp>
    </p:spTree>
    <p:extLst>
      <p:ext uri="{BB962C8B-B14F-4D97-AF65-F5344CB8AC3E}">
        <p14:creationId xmlns:p14="http://schemas.microsoft.com/office/powerpoint/2010/main" val="344545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085D-7B36-B37A-FE49-B31F67F0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단축키 보따리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B0E2-DDFB-446F-3D77-93E1D8C5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961"/>
          </a:xfrm>
        </p:spPr>
        <p:txBody>
          <a:bodyPr numCol="2">
            <a:normAutofit fontScale="32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기본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Esc : </a:t>
            </a:r>
            <a:r>
              <a:rPr lang="ko-KR" altLang="en-US" dirty="0"/>
              <a:t>비주얼 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hjkl</a:t>
            </a:r>
            <a:r>
              <a:rPr lang="en-US" altLang="ko-KR" dirty="0"/>
              <a:t> : </a:t>
            </a:r>
            <a:r>
              <a:rPr lang="ko-KR" altLang="en-US" dirty="0" err="1"/>
              <a:t>좌하상우</a:t>
            </a:r>
            <a:endParaRPr lang="en-US" altLang="ko-KR" dirty="0"/>
          </a:p>
          <a:p>
            <a:r>
              <a:rPr lang="en-US" altLang="ko-KR" dirty="0"/>
              <a:t>a : </a:t>
            </a:r>
            <a:r>
              <a:rPr lang="ko-KR" altLang="en-US" dirty="0"/>
              <a:t>커서의 현재위치 뒤에서 편집모드 진입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커서의 현재위치 앞에서 편집모드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탐색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w/W : </a:t>
            </a:r>
            <a:r>
              <a:rPr lang="ko-KR" altLang="en-US" dirty="0"/>
              <a:t>다음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e/E : </a:t>
            </a:r>
            <a:r>
              <a:rPr lang="ko-KR" altLang="en-US" dirty="0"/>
              <a:t>다음 단어의 끝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b,B</a:t>
            </a:r>
            <a:r>
              <a:rPr lang="en-US" altLang="ko-KR" dirty="0"/>
              <a:t> : </a:t>
            </a:r>
            <a:r>
              <a:rPr lang="ko-KR" altLang="en-US" dirty="0"/>
              <a:t>이전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gg : </a:t>
            </a:r>
            <a:r>
              <a:rPr lang="ko-KR" altLang="en-US" dirty="0"/>
              <a:t>문서의 처음으로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 : </a:t>
            </a:r>
            <a:r>
              <a:rPr lang="ko-KR" altLang="en-US" dirty="0"/>
              <a:t>문서의 끝으로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숫자</a:t>
            </a:r>
            <a:r>
              <a:rPr lang="en-US" altLang="ko-KR" dirty="0"/>
              <a:t>-G : </a:t>
            </a:r>
            <a:r>
              <a:rPr lang="ko-KR" altLang="en-US" dirty="0" err="1"/>
              <a:t>숫자번째</a:t>
            </a:r>
            <a:r>
              <a:rPr lang="ko-KR" altLang="en-US" dirty="0"/>
              <a:t> 줄로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% : </a:t>
            </a:r>
            <a:r>
              <a:rPr lang="ko-KR" altLang="en-US" dirty="0"/>
              <a:t>대응되는 괄호로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^ : </a:t>
            </a:r>
            <a:r>
              <a:rPr lang="ko-KR" altLang="en-US" dirty="0"/>
              <a:t>줄의 처음으로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$ : </a:t>
            </a:r>
            <a:r>
              <a:rPr lang="ko-KR" altLang="en-US" dirty="0"/>
              <a:t>줄의 끝으로 이동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찾은 후 한 칸 앞으로 이동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찾은 후 한 칸 뒤로 이동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단어 </a:t>
            </a:r>
            <a:r>
              <a:rPr lang="en-US" altLang="ko-KR" dirty="0"/>
              <a:t>: </a:t>
            </a:r>
            <a:r>
              <a:rPr lang="ko-KR" altLang="en-US" dirty="0"/>
              <a:t>단어 검색</a:t>
            </a:r>
            <a:endParaRPr lang="en-US" altLang="ko-KR" dirty="0"/>
          </a:p>
          <a:p>
            <a:r>
              <a:rPr lang="en-US" altLang="ko-KR" dirty="0"/>
              <a:t>n : </a:t>
            </a:r>
            <a:r>
              <a:rPr lang="ko-KR" altLang="en-US" dirty="0"/>
              <a:t>다음 검색 결과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N : </a:t>
            </a:r>
            <a:r>
              <a:rPr lang="ko-KR" altLang="en-US" dirty="0"/>
              <a:t>이전 검색 결과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편집</a:t>
            </a:r>
            <a:endParaRPr lang="en-US" altLang="ko-KR" dirty="0"/>
          </a:p>
          <a:p>
            <a:r>
              <a:rPr lang="en-US" altLang="ko-KR" dirty="0"/>
              <a:t>O : </a:t>
            </a:r>
            <a:r>
              <a:rPr lang="ko-KR" altLang="en-US" dirty="0"/>
              <a:t>현재 커서의 윗줄에 새 줄 작성</a:t>
            </a:r>
            <a:endParaRPr lang="en-US" altLang="ko-KR" dirty="0"/>
          </a:p>
          <a:p>
            <a:r>
              <a:rPr lang="en-US" altLang="ko-KR" dirty="0"/>
              <a:t>o : </a:t>
            </a:r>
            <a:r>
              <a:rPr lang="ko-KR" altLang="en-US" dirty="0"/>
              <a:t>현재 커서의 아랫줄에 새 줄 작성</a:t>
            </a:r>
            <a:endParaRPr lang="en-US" altLang="ko-KR" dirty="0"/>
          </a:p>
          <a:p>
            <a:r>
              <a:rPr lang="en-US" altLang="ko-KR" dirty="0"/>
              <a:t>dd : </a:t>
            </a:r>
            <a:r>
              <a:rPr lang="ko-KR" altLang="en-US" dirty="0"/>
              <a:t>현재 줄 삭제 및 복사</a:t>
            </a:r>
            <a:endParaRPr lang="en-US" altLang="ko-KR" dirty="0"/>
          </a:p>
          <a:p>
            <a:r>
              <a:rPr lang="en-US" altLang="ko-KR" dirty="0" err="1"/>
              <a:t>yy</a:t>
            </a:r>
            <a:r>
              <a:rPr lang="en-US" altLang="ko-KR" dirty="0"/>
              <a:t> : </a:t>
            </a:r>
            <a:r>
              <a:rPr lang="ko-KR" altLang="en-US" dirty="0"/>
              <a:t>현재 줄 복사</a:t>
            </a:r>
            <a:endParaRPr lang="en-US" altLang="ko-KR" dirty="0"/>
          </a:p>
          <a:p>
            <a:r>
              <a:rPr lang="en-US" altLang="ko-KR" dirty="0"/>
              <a:t>p : </a:t>
            </a:r>
            <a:r>
              <a:rPr lang="ko-KR" altLang="en-US" dirty="0"/>
              <a:t>복사된 내용 붙여넣기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커서가 위치한 문자를 입력된 문자로 바꿈</a:t>
            </a:r>
          </a:p>
        </p:txBody>
      </p:sp>
    </p:spTree>
    <p:extLst>
      <p:ext uri="{BB962C8B-B14F-4D97-AF65-F5344CB8AC3E}">
        <p14:creationId xmlns:p14="http://schemas.microsoft.com/office/powerpoint/2010/main" val="3605021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편집과 탐색의 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de, d </a:t>
            </a:r>
            <a:r>
              <a:rPr lang="ko-KR" altLang="en-US"/>
              <a:t>숫자</a:t>
            </a:r>
            <a:r>
              <a:rPr lang="en-US" altLang="ko-KR"/>
              <a:t>hjkl, df</a:t>
            </a:r>
            <a:r>
              <a:rPr lang="ko-KR" altLang="en-US"/>
              <a:t>문자</a:t>
            </a:r>
            <a:r>
              <a:rPr lang="en-US" altLang="ko-KR"/>
              <a:t>, d/</a:t>
            </a:r>
            <a:r>
              <a:rPr lang="ko-KR" altLang="en-US"/>
              <a:t>단어</a:t>
            </a:r>
          </a:p>
        </p:txBody>
      </p:sp>
    </p:spTree>
    <p:extLst>
      <p:ext uri="{BB962C8B-B14F-4D97-AF65-F5344CB8AC3E}">
        <p14:creationId xmlns:p14="http://schemas.microsoft.com/office/powerpoint/2010/main" val="1745647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편집과 탐색의 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 : </a:t>
            </a:r>
            <a:r>
              <a:rPr lang="ko-KR" altLang="en-US"/>
              <a:t>현재 커서부터 단어의 끝까지 삭제</a:t>
            </a:r>
            <a:endParaRPr lang="en-US" altLang="ko-KR"/>
          </a:p>
          <a:p>
            <a:r>
              <a:rPr lang="en-US" altLang="ko-KR"/>
              <a:t>d </a:t>
            </a:r>
            <a:r>
              <a:rPr lang="ko-KR" altLang="en-US"/>
              <a:t>숫자</a:t>
            </a:r>
            <a:r>
              <a:rPr lang="en-US" altLang="ko-KR"/>
              <a:t>hjkl : </a:t>
            </a:r>
            <a:r>
              <a:rPr lang="ko-KR" altLang="en-US"/>
              <a:t>현재 커서부터 상하좌우 삭제</a:t>
            </a:r>
            <a:endParaRPr lang="en-US" altLang="ko-KR"/>
          </a:p>
          <a:p>
            <a:r>
              <a:rPr lang="en-US" altLang="ko-KR"/>
              <a:t>df</a:t>
            </a:r>
            <a:r>
              <a:rPr lang="ko-KR" altLang="en-US"/>
              <a:t>문자</a:t>
            </a:r>
            <a:r>
              <a:rPr lang="en-US" altLang="ko-KR"/>
              <a:t> : </a:t>
            </a:r>
            <a:r>
              <a:rPr lang="ko-KR" altLang="en-US"/>
              <a:t>현재 커서부터 문자를 발견할때까지 삭제</a:t>
            </a:r>
            <a:endParaRPr lang="en-US" altLang="ko-KR"/>
          </a:p>
          <a:p>
            <a:r>
              <a:rPr lang="en-US" altLang="ko-KR"/>
              <a:t>d/</a:t>
            </a:r>
            <a:r>
              <a:rPr lang="ko-KR" altLang="en-US"/>
              <a:t>단어 </a:t>
            </a:r>
            <a:r>
              <a:rPr lang="en-US" altLang="ko-KR"/>
              <a:t>: </a:t>
            </a:r>
            <a:r>
              <a:rPr lang="ko-KR" altLang="en-US"/>
              <a:t>단어를 발견할 때까지 삭제</a:t>
            </a:r>
          </a:p>
        </p:txBody>
      </p:sp>
    </p:spTree>
    <p:extLst>
      <p:ext uri="{BB962C8B-B14F-4D97-AF65-F5344CB8AC3E}">
        <p14:creationId xmlns:p14="http://schemas.microsoft.com/office/powerpoint/2010/main" val="351993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085D-7B36-B37A-FE49-B31F67F0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단축키 보따리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B0E2-DDFB-446F-3D77-93E1D8C5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961"/>
          </a:xfrm>
        </p:spPr>
        <p:txBody>
          <a:bodyPr numCol="2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기본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Esc : </a:t>
            </a:r>
            <a:r>
              <a:rPr lang="ko-KR" altLang="en-US" dirty="0"/>
              <a:t>비주얼 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hjkl</a:t>
            </a:r>
            <a:r>
              <a:rPr lang="en-US" altLang="ko-KR" dirty="0"/>
              <a:t> : </a:t>
            </a:r>
            <a:r>
              <a:rPr lang="ko-KR" altLang="en-US" dirty="0" err="1"/>
              <a:t>좌하상우</a:t>
            </a:r>
            <a:endParaRPr lang="en-US" altLang="ko-KR" dirty="0"/>
          </a:p>
          <a:p>
            <a:r>
              <a:rPr lang="en-US" altLang="ko-KR" dirty="0"/>
              <a:t>a : </a:t>
            </a:r>
            <a:r>
              <a:rPr lang="ko-KR" altLang="en-US" dirty="0"/>
              <a:t>커서의 현재위치 뒤에서 편집모드 진입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커서의 현재위치 앞에서 편집모드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탐색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w/W : </a:t>
            </a:r>
            <a:r>
              <a:rPr lang="ko-KR" altLang="en-US" dirty="0"/>
              <a:t>다음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e/E : </a:t>
            </a:r>
            <a:r>
              <a:rPr lang="ko-KR" altLang="en-US" dirty="0"/>
              <a:t>다음 단어의 끝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b,B</a:t>
            </a:r>
            <a:r>
              <a:rPr lang="en-US" altLang="ko-KR" dirty="0"/>
              <a:t> : </a:t>
            </a:r>
            <a:r>
              <a:rPr lang="ko-KR" altLang="en-US" dirty="0"/>
              <a:t>이전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gg : </a:t>
            </a:r>
            <a:r>
              <a:rPr lang="ko-KR" altLang="en-US" dirty="0"/>
              <a:t>문서의 처음으로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 : </a:t>
            </a:r>
            <a:r>
              <a:rPr lang="ko-KR" altLang="en-US" dirty="0"/>
              <a:t>문서의 끝으로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숫자</a:t>
            </a:r>
            <a:r>
              <a:rPr lang="en-US" altLang="ko-KR" dirty="0"/>
              <a:t>-G : </a:t>
            </a:r>
            <a:r>
              <a:rPr lang="ko-KR" altLang="en-US" dirty="0" err="1"/>
              <a:t>숫자번째</a:t>
            </a:r>
            <a:r>
              <a:rPr lang="ko-KR" altLang="en-US" dirty="0"/>
              <a:t> 줄로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% : </a:t>
            </a:r>
            <a:r>
              <a:rPr lang="ko-KR" altLang="en-US" dirty="0"/>
              <a:t>대응되는 괄호로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^ : </a:t>
            </a:r>
            <a:r>
              <a:rPr lang="ko-KR" altLang="en-US" dirty="0"/>
              <a:t>줄의 처음으로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$ : </a:t>
            </a:r>
            <a:r>
              <a:rPr lang="ko-KR" altLang="en-US" dirty="0"/>
              <a:t>줄의 끝으로 이동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찾은 후 한 칸 앞으로 이동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찾은 후 한 칸 뒤로 이동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단어 </a:t>
            </a:r>
            <a:r>
              <a:rPr lang="en-US" altLang="ko-KR" dirty="0"/>
              <a:t>: </a:t>
            </a:r>
            <a:r>
              <a:rPr lang="ko-KR" altLang="en-US" dirty="0"/>
              <a:t>단어 검색</a:t>
            </a:r>
            <a:endParaRPr lang="en-US" altLang="ko-KR" dirty="0"/>
          </a:p>
          <a:p>
            <a:r>
              <a:rPr lang="en-US" altLang="ko-KR" dirty="0"/>
              <a:t>n : </a:t>
            </a:r>
            <a:r>
              <a:rPr lang="ko-KR" altLang="en-US" dirty="0"/>
              <a:t>다음 검색 결과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N : </a:t>
            </a:r>
            <a:r>
              <a:rPr lang="ko-KR" altLang="en-US" dirty="0"/>
              <a:t>이전 검색 결과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편집</a:t>
            </a:r>
            <a:endParaRPr lang="en-US" altLang="ko-KR" dirty="0"/>
          </a:p>
          <a:p>
            <a:r>
              <a:rPr lang="en-US" altLang="ko-KR" dirty="0"/>
              <a:t>O : </a:t>
            </a:r>
            <a:r>
              <a:rPr lang="ko-KR" altLang="en-US" dirty="0"/>
              <a:t>현재 커서의 윗줄에 새 줄 작성</a:t>
            </a:r>
            <a:endParaRPr lang="en-US" altLang="ko-KR" dirty="0"/>
          </a:p>
          <a:p>
            <a:r>
              <a:rPr lang="en-US" altLang="ko-KR" dirty="0"/>
              <a:t>o : </a:t>
            </a:r>
            <a:r>
              <a:rPr lang="ko-KR" altLang="en-US" dirty="0"/>
              <a:t>현재 커서의 아랫줄에 새 줄 작성</a:t>
            </a:r>
            <a:endParaRPr lang="en-US" altLang="ko-KR" dirty="0"/>
          </a:p>
          <a:p>
            <a:r>
              <a:rPr lang="en-US" altLang="ko-KR" dirty="0"/>
              <a:t>dd : </a:t>
            </a:r>
            <a:r>
              <a:rPr lang="ko-KR" altLang="en-US" dirty="0"/>
              <a:t>현재 줄 삭제 및 복사</a:t>
            </a:r>
            <a:endParaRPr lang="en-US" altLang="ko-KR" dirty="0"/>
          </a:p>
          <a:p>
            <a:r>
              <a:rPr lang="en-US" altLang="ko-KR" dirty="0" err="1"/>
              <a:t>yy</a:t>
            </a:r>
            <a:r>
              <a:rPr lang="en-US" altLang="ko-KR" dirty="0"/>
              <a:t> : </a:t>
            </a:r>
            <a:r>
              <a:rPr lang="ko-KR" altLang="en-US" dirty="0"/>
              <a:t>현재 줄 복사</a:t>
            </a:r>
            <a:endParaRPr lang="en-US" altLang="ko-KR" dirty="0"/>
          </a:p>
          <a:p>
            <a:r>
              <a:rPr lang="en-US" altLang="ko-KR" dirty="0"/>
              <a:t>p : </a:t>
            </a:r>
            <a:r>
              <a:rPr lang="ko-KR" altLang="en-US" dirty="0"/>
              <a:t>복사된 내용 붙여넣기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커서가 위치한 문자를 입력된 문자로 바꿈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편집과 탐색의 조합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탐색 </a:t>
            </a:r>
            <a:r>
              <a:rPr lang="en-US" altLang="ko-KR" dirty="0"/>
              <a:t>: </a:t>
            </a:r>
            <a:r>
              <a:rPr lang="ko-KR" altLang="en-US" dirty="0"/>
              <a:t>탐색 지점까지 모두 삭제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탐색 </a:t>
            </a:r>
            <a:r>
              <a:rPr lang="en-US" altLang="ko-KR" dirty="0"/>
              <a:t>: </a:t>
            </a:r>
            <a:r>
              <a:rPr lang="ko-KR" altLang="en-US" dirty="0"/>
              <a:t>탐색 지점까지 모두 복사</a:t>
            </a:r>
          </a:p>
        </p:txBody>
      </p:sp>
    </p:spTree>
    <p:extLst>
      <p:ext uri="{BB962C8B-B14F-4D97-AF65-F5344CB8AC3E}">
        <p14:creationId xmlns:p14="http://schemas.microsoft.com/office/powerpoint/2010/main" val="228576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하이라이팅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 : 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 진입</a:t>
            </a:r>
            <a:endParaRPr lang="en-US" altLang="ko-KR" dirty="0"/>
          </a:p>
          <a:p>
            <a:r>
              <a:rPr lang="en-US" altLang="ko-KR" dirty="0"/>
              <a:t>v(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</a:t>
            </a:r>
            <a:r>
              <a:rPr lang="en-US" altLang="ko-KR" dirty="0"/>
              <a:t>) : 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 탈출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</a:t>
            </a:r>
            <a:r>
              <a:rPr lang="en-US" altLang="ko-KR" dirty="0"/>
              <a:t>) : </a:t>
            </a:r>
            <a:r>
              <a:rPr lang="ko-KR" altLang="en-US" dirty="0" err="1"/>
              <a:t>하이라이팅된</a:t>
            </a:r>
            <a:r>
              <a:rPr lang="ko-KR" altLang="en-US" dirty="0"/>
              <a:t> 영역 </a:t>
            </a:r>
            <a:r>
              <a:rPr lang="ko-KR" altLang="en-US" dirty="0" err="1"/>
              <a:t>잘라내기</a:t>
            </a:r>
            <a:endParaRPr lang="en-US" altLang="ko-KR" dirty="0"/>
          </a:p>
          <a:p>
            <a:r>
              <a:rPr lang="en-US" altLang="ko-KR" dirty="0"/>
              <a:t>y(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</a:t>
            </a:r>
            <a:r>
              <a:rPr lang="en-US" altLang="ko-KR" dirty="0"/>
              <a:t>) : </a:t>
            </a:r>
            <a:r>
              <a:rPr lang="ko-KR" altLang="en-US" dirty="0" err="1"/>
              <a:t>하이라이팅된</a:t>
            </a:r>
            <a:r>
              <a:rPr lang="ko-KR" altLang="en-US" dirty="0"/>
              <a:t> 영역 복사하기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3741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085D-7B36-B37A-FE49-B31F67F0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단축키 보따리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B0E2-DDFB-446F-3D77-93E1D8C5C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8961"/>
          </a:xfrm>
        </p:spPr>
        <p:txBody>
          <a:bodyPr numCol="2"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기본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Esc : </a:t>
            </a:r>
            <a:r>
              <a:rPr lang="ko-KR" altLang="en-US" dirty="0"/>
              <a:t>비주얼 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hjkl</a:t>
            </a:r>
            <a:r>
              <a:rPr lang="en-US" altLang="ko-KR" dirty="0"/>
              <a:t> : </a:t>
            </a:r>
            <a:r>
              <a:rPr lang="ko-KR" altLang="en-US" dirty="0" err="1"/>
              <a:t>좌하상우</a:t>
            </a:r>
            <a:endParaRPr lang="en-US" altLang="ko-KR" dirty="0"/>
          </a:p>
          <a:p>
            <a:r>
              <a:rPr lang="en-US" altLang="ko-KR" dirty="0"/>
              <a:t>a : </a:t>
            </a:r>
            <a:r>
              <a:rPr lang="ko-KR" altLang="en-US" dirty="0"/>
              <a:t>커서의 현재위치 뒤에서 편집모드 진입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커서의 현재위치 앞에서 편집모드 진입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탐색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w/W : </a:t>
            </a:r>
            <a:r>
              <a:rPr lang="ko-KR" altLang="en-US" dirty="0"/>
              <a:t>다음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e/E : </a:t>
            </a:r>
            <a:r>
              <a:rPr lang="ko-KR" altLang="en-US" dirty="0"/>
              <a:t>다음 단어의 끝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b,B</a:t>
            </a:r>
            <a:r>
              <a:rPr lang="en-US" altLang="ko-KR" dirty="0"/>
              <a:t> : </a:t>
            </a:r>
            <a:r>
              <a:rPr lang="ko-KR" altLang="en-US" dirty="0"/>
              <a:t>이전 단어의 첫 글자로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gg : </a:t>
            </a:r>
            <a:r>
              <a:rPr lang="ko-KR" altLang="en-US" dirty="0"/>
              <a:t>문서의 처음으로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G : </a:t>
            </a:r>
            <a:r>
              <a:rPr lang="ko-KR" altLang="en-US" dirty="0"/>
              <a:t>문서의 끝으로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숫자</a:t>
            </a:r>
            <a:r>
              <a:rPr lang="en-US" altLang="ko-KR" dirty="0"/>
              <a:t>-G : </a:t>
            </a:r>
            <a:r>
              <a:rPr lang="ko-KR" altLang="en-US" dirty="0" err="1"/>
              <a:t>숫자번째</a:t>
            </a:r>
            <a:r>
              <a:rPr lang="ko-KR" altLang="en-US" dirty="0"/>
              <a:t> 줄로 이동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% : </a:t>
            </a:r>
            <a:r>
              <a:rPr lang="ko-KR" altLang="en-US" dirty="0"/>
              <a:t>대응되는 괄호로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^ : </a:t>
            </a:r>
            <a:r>
              <a:rPr lang="ko-KR" altLang="en-US" dirty="0"/>
              <a:t>줄의 처음으로 이동</a:t>
            </a:r>
            <a:r>
              <a:rPr lang="en-US" altLang="ko-KR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/>
              <a:t>$ : </a:t>
            </a:r>
            <a:r>
              <a:rPr lang="ko-KR" altLang="en-US" dirty="0"/>
              <a:t>줄의 끝으로 이동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검색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찾은 후 한 칸 앞으로 이동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찾은 후 한 칸 뒤로 이동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단어 </a:t>
            </a:r>
            <a:r>
              <a:rPr lang="en-US" altLang="ko-KR" dirty="0"/>
              <a:t>: </a:t>
            </a:r>
            <a:r>
              <a:rPr lang="ko-KR" altLang="en-US" dirty="0"/>
              <a:t>단어 검색</a:t>
            </a:r>
            <a:endParaRPr lang="en-US" altLang="ko-KR" dirty="0"/>
          </a:p>
          <a:p>
            <a:r>
              <a:rPr lang="en-US" altLang="ko-KR" dirty="0"/>
              <a:t>n : </a:t>
            </a:r>
            <a:r>
              <a:rPr lang="ko-KR" altLang="en-US" dirty="0"/>
              <a:t>다음 검색 결과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N : </a:t>
            </a:r>
            <a:r>
              <a:rPr lang="ko-KR" altLang="en-US" dirty="0"/>
              <a:t>이전 검색 결과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편집</a:t>
            </a:r>
            <a:endParaRPr lang="en-US" altLang="ko-KR" dirty="0"/>
          </a:p>
          <a:p>
            <a:r>
              <a:rPr lang="en-US" altLang="ko-KR" dirty="0"/>
              <a:t>O : </a:t>
            </a:r>
            <a:r>
              <a:rPr lang="ko-KR" altLang="en-US" dirty="0"/>
              <a:t>현재 커서의 윗줄에 새 줄 작성</a:t>
            </a:r>
            <a:endParaRPr lang="en-US" altLang="ko-KR" dirty="0"/>
          </a:p>
          <a:p>
            <a:r>
              <a:rPr lang="en-US" altLang="ko-KR" dirty="0"/>
              <a:t>o : </a:t>
            </a:r>
            <a:r>
              <a:rPr lang="ko-KR" altLang="en-US" dirty="0"/>
              <a:t>현재 커서의 아랫줄에 새 줄 작성</a:t>
            </a:r>
            <a:endParaRPr lang="en-US" altLang="ko-KR" dirty="0"/>
          </a:p>
          <a:p>
            <a:r>
              <a:rPr lang="en-US" altLang="ko-KR" dirty="0"/>
              <a:t>dd : </a:t>
            </a:r>
            <a:r>
              <a:rPr lang="ko-KR" altLang="en-US" dirty="0"/>
              <a:t>현재 줄 삭제 및 복사</a:t>
            </a:r>
            <a:endParaRPr lang="en-US" altLang="ko-KR" dirty="0"/>
          </a:p>
          <a:p>
            <a:r>
              <a:rPr lang="en-US" altLang="ko-KR" dirty="0" err="1"/>
              <a:t>yy</a:t>
            </a:r>
            <a:r>
              <a:rPr lang="en-US" altLang="ko-KR" dirty="0"/>
              <a:t> : </a:t>
            </a:r>
            <a:r>
              <a:rPr lang="ko-KR" altLang="en-US" dirty="0"/>
              <a:t>현재 줄 복사</a:t>
            </a:r>
            <a:endParaRPr lang="en-US" altLang="ko-KR" dirty="0"/>
          </a:p>
          <a:p>
            <a:r>
              <a:rPr lang="en-US" altLang="ko-KR" dirty="0"/>
              <a:t>p : </a:t>
            </a:r>
            <a:r>
              <a:rPr lang="ko-KR" altLang="en-US" dirty="0"/>
              <a:t>복사된 내용 붙여넣기</a:t>
            </a:r>
            <a:endParaRPr lang="en-US" altLang="ko-KR" dirty="0"/>
          </a:p>
          <a:p>
            <a:r>
              <a:rPr lang="en-US" altLang="ko-KR" dirty="0"/>
              <a:t>r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커서가 위치한 문자를 입력된 문자로 바꿈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편집과 탐색의 조합</a:t>
            </a:r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탐색 </a:t>
            </a:r>
            <a:r>
              <a:rPr lang="en-US" altLang="ko-KR" dirty="0"/>
              <a:t>: </a:t>
            </a:r>
            <a:r>
              <a:rPr lang="ko-KR" altLang="en-US" dirty="0"/>
              <a:t>탐색 지점까지 모두 삭제</a:t>
            </a:r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탐색 </a:t>
            </a:r>
            <a:r>
              <a:rPr lang="en-US" altLang="ko-KR" dirty="0"/>
              <a:t>: </a:t>
            </a:r>
            <a:r>
              <a:rPr lang="ko-KR" altLang="en-US" dirty="0"/>
              <a:t>탐색 지점까지 모두 복사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하이라이팅</a:t>
            </a:r>
            <a:endParaRPr lang="en-US" altLang="ko-KR" dirty="0"/>
          </a:p>
          <a:p>
            <a:r>
              <a:rPr lang="en-US" altLang="ko-KR" dirty="0"/>
              <a:t>v : 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 진입</a:t>
            </a:r>
            <a:endParaRPr lang="en-US" altLang="ko-KR" dirty="0"/>
          </a:p>
          <a:p>
            <a:r>
              <a:rPr lang="en-US" altLang="ko-KR" dirty="0"/>
              <a:t>v(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</a:t>
            </a:r>
            <a:r>
              <a:rPr lang="en-US" altLang="ko-KR" dirty="0"/>
              <a:t>) : 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 탈출</a:t>
            </a:r>
            <a:endParaRPr lang="en-US" altLang="ko-KR" dirty="0"/>
          </a:p>
          <a:p>
            <a:r>
              <a:rPr lang="en-US" altLang="ko-KR" dirty="0"/>
              <a:t>d(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</a:t>
            </a:r>
            <a:r>
              <a:rPr lang="en-US" altLang="ko-KR" dirty="0"/>
              <a:t>) : </a:t>
            </a:r>
            <a:r>
              <a:rPr lang="ko-KR" altLang="en-US" dirty="0" err="1"/>
              <a:t>하이라이팅된</a:t>
            </a:r>
            <a:r>
              <a:rPr lang="ko-KR" altLang="en-US" dirty="0"/>
              <a:t> 영역 </a:t>
            </a:r>
            <a:r>
              <a:rPr lang="ko-KR" altLang="en-US" dirty="0" err="1"/>
              <a:t>잘라내기</a:t>
            </a:r>
            <a:endParaRPr lang="en-US" altLang="ko-KR" dirty="0"/>
          </a:p>
          <a:p>
            <a:r>
              <a:rPr lang="en-US" altLang="ko-KR" dirty="0"/>
              <a:t>y(</a:t>
            </a:r>
            <a:r>
              <a:rPr lang="ko-KR" altLang="en-US" dirty="0" err="1"/>
              <a:t>하이라이팅</a:t>
            </a:r>
            <a:r>
              <a:rPr lang="ko-KR" altLang="en-US" dirty="0"/>
              <a:t> 모드</a:t>
            </a:r>
            <a:r>
              <a:rPr lang="en-US" altLang="ko-KR" dirty="0"/>
              <a:t>) : </a:t>
            </a:r>
            <a:r>
              <a:rPr lang="ko-KR" altLang="en-US" dirty="0" err="1"/>
              <a:t>하이라이팅된</a:t>
            </a:r>
            <a:r>
              <a:rPr lang="ko-KR" altLang="en-US" dirty="0"/>
              <a:t> 영역 복사하기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16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79DBD-29F0-0BFF-A237-DD41A017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/>
              <a:t>Vim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8E06241-4D3C-60BA-AD32-7E1E85F1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77" y="2428051"/>
            <a:ext cx="3287445" cy="35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307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E3AD-7FF3-81DE-31BA-7953CB58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94544E-41C0-1327-77D7-F3643EFB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별 찍기 </a:t>
            </a:r>
            <a:r>
              <a:rPr lang="en-US" altLang="ko-KR"/>
              <a:t>: </a:t>
            </a:r>
            <a:r>
              <a:rPr lang="en-US" altLang="ko-KR">
                <a:hlinkClick r:id="rId2"/>
              </a:rPr>
              <a:t>https://www.acmicpc.net/problem/2438</a:t>
            </a:r>
            <a:endParaRPr lang="en-US" altLang="ko-KR"/>
          </a:p>
          <a:p>
            <a:r>
              <a:rPr lang="ko-KR" altLang="en-US"/>
              <a:t>최대값 구하기 </a:t>
            </a:r>
            <a:r>
              <a:rPr lang="en-US" altLang="ko-KR"/>
              <a:t>: </a:t>
            </a:r>
            <a:r>
              <a:rPr lang="en-US" altLang="ko-KR">
                <a:hlinkClick r:id="rId3"/>
              </a:rPr>
              <a:t>https://www.acmicpc.net/problem/2562</a:t>
            </a:r>
            <a:endParaRPr lang="en-US" altLang="ko-KR"/>
          </a:p>
          <a:p>
            <a:r>
              <a:rPr lang="ko-KR" altLang="en-US"/>
              <a:t>개수 세기 </a:t>
            </a:r>
            <a:r>
              <a:rPr lang="en-US" altLang="ko-KR"/>
              <a:t>: </a:t>
            </a:r>
            <a:r>
              <a:rPr lang="en-US" altLang="ko-KR">
                <a:hlinkClick r:id="rId4"/>
              </a:rPr>
              <a:t>https://www.acmicpc.net/problem/10807</a:t>
            </a:r>
            <a:endParaRPr lang="en-US" altLang="ko-KR"/>
          </a:p>
          <a:p>
            <a:r>
              <a:rPr lang="ko-KR" altLang="en-US"/>
              <a:t>구구단 </a:t>
            </a:r>
            <a:r>
              <a:rPr lang="en-US" altLang="ko-KR"/>
              <a:t>: </a:t>
            </a:r>
            <a:r>
              <a:rPr lang="en-US" altLang="ko-KR">
                <a:hlinkClick r:id="rId5"/>
              </a:rPr>
              <a:t>https://www.acmicpc.net/problem/2739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90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2081C-42DF-4098-4E1B-408B70AC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C04EF-A7D7-798E-E1DB-8EC0B932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Esc, a, </a:t>
            </a:r>
            <a:r>
              <a:rPr lang="en-US" altLang="ko-KR" dirty="0" err="1"/>
              <a:t>i</a:t>
            </a:r>
            <a:r>
              <a:rPr lang="en-US" altLang="ko-KR" dirty="0"/>
              <a:t>, </a:t>
            </a:r>
            <a:r>
              <a:rPr lang="en-US" altLang="ko-KR" dirty="0" err="1"/>
              <a:t>hjkl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28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2081C-42DF-4098-4E1B-408B70AC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기본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C04EF-A7D7-798E-E1DB-8EC0B932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Esc : </a:t>
            </a:r>
            <a:r>
              <a:rPr lang="ko-KR" altLang="en-US" dirty="0"/>
              <a:t>비주얼 모드 진입</a:t>
            </a:r>
            <a:endParaRPr lang="en-US" altLang="ko-KR" dirty="0"/>
          </a:p>
          <a:p>
            <a:r>
              <a:rPr lang="en-US" altLang="ko-KR" dirty="0" err="1"/>
              <a:t>hjkl</a:t>
            </a:r>
            <a:r>
              <a:rPr lang="en-US" altLang="ko-KR" dirty="0"/>
              <a:t> : </a:t>
            </a:r>
            <a:r>
              <a:rPr lang="ko-KR" altLang="en-US" dirty="0" err="1"/>
              <a:t>좌하상우</a:t>
            </a:r>
            <a:endParaRPr lang="en-US" altLang="ko-KR" dirty="0"/>
          </a:p>
          <a:p>
            <a:r>
              <a:rPr lang="en-US" altLang="ko-KR" dirty="0"/>
              <a:t>a : </a:t>
            </a:r>
            <a:r>
              <a:rPr lang="ko-KR" altLang="en-US" dirty="0"/>
              <a:t>커서의 현재위치 뒤에서 편집모드 진입</a:t>
            </a:r>
            <a:endParaRPr lang="en-US" altLang="ko-KR" dirty="0"/>
          </a:p>
          <a:p>
            <a:r>
              <a:rPr lang="en-US" altLang="ko-KR" dirty="0" err="1"/>
              <a:t>i</a:t>
            </a:r>
            <a:r>
              <a:rPr lang="en-US" altLang="ko-KR" dirty="0"/>
              <a:t> : </a:t>
            </a:r>
            <a:r>
              <a:rPr lang="ko-KR" altLang="en-US" dirty="0"/>
              <a:t>커서의 현재위치 앞에서 편집모드 진입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679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w, e, b, gg, G, </a:t>
            </a:r>
            <a:r>
              <a:rPr lang="ko-KR" altLang="en-US"/>
              <a:t>숫자</a:t>
            </a:r>
            <a:r>
              <a:rPr lang="en-US" altLang="ko-KR"/>
              <a:t>-G, %, ^, $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59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탐색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w/W : </a:t>
            </a:r>
            <a:r>
              <a:rPr lang="ko-KR" altLang="en-US"/>
              <a:t>다음 단어의 첫 글자로 이동</a:t>
            </a:r>
            <a:endParaRPr lang="en-US" altLang="ko-KR"/>
          </a:p>
          <a:p>
            <a:r>
              <a:rPr lang="en-US" altLang="ko-KR"/>
              <a:t>e/E : </a:t>
            </a:r>
            <a:r>
              <a:rPr lang="ko-KR" altLang="en-US"/>
              <a:t>다음 단어의 끝 글자로 이동</a:t>
            </a:r>
            <a:endParaRPr lang="en-US" altLang="ko-KR"/>
          </a:p>
          <a:p>
            <a:r>
              <a:rPr lang="en-US" altLang="ko-KR"/>
              <a:t>b,B : </a:t>
            </a:r>
            <a:r>
              <a:rPr lang="ko-KR" altLang="en-US"/>
              <a:t>이전 단어의 첫 글자로 이동</a:t>
            </a:r>
            <a:endParaRPr lang="en-US" altLang="ko-KR"/>
          </a:p>
          <a:p>
            <a:r>
              <a:rPr lang="en-US" altLang="ko-KR"/>
              <a:t>gg : </a:t>
            </a:r>
            <a:r>
              <a:rPr lang="ko-KR" altLang="en-US"/>
              <a:t>문서의 처음으로 이동</a:t>
            </a:r>
            <a:endParaRPr lang="en-US" altLang="ko-KR"/>
          </a:p>
          <a:p>
            <a:r>
              <a:rPr lang="en-US" altLang="ko-KR"/>
              <a:t>G : </a:t>
            </a:r>
            <a:r>
              <a:rPr lang="ko-KR" altLang="en-US"/>
              <a:t>문서의 끝으로 이동</a:t>
            </a:r>
            <a:endParaRPr lang="en-US" altLang="ko-KR"/>
          </a:p>
          <a:p>
            <a:r>
              <a:rPr lang="ko-KR" altLang="en-US"/>
              <a:t>숫자</a:t>
            </a:r>
            <a:r>
              <a:rPr lang="en-US" altLang="ko-KR"/>
              <a:t>-G : </a:t>
            </a:r>
            <a:r>
              <a:rPr lang="ko-KR" altLang="en-US"/>
              <a:t>숫자번째 줄로 이동</a:t>
            </a:r>
            <a:endParaRPr lang="en-US" altLang="ko-KR"/>
          </a:p>
          <a:p>
            <a:r>
              <a:rPr lang="en-US" altLang="ko-KR"/>
              <a:t>% : </a:t>
            </a:r>
            <a:r>
              <a:rPr lang="ko-KR" altLang="en-US"/>
              <a:t>대응되는 괄호로 이동</a:t>
            </a:r>
            <a:r>
              <a:rPr lang="en-US" altLang="ko-KR"/>
              <a:t> </a:t>
            </a:r>
          </a:p>
          <a:p>
            <a:r>
              <a:rPr lang="en-US" altLang="ko-KR"/>
              <a:t>^ : </a:t>
            </a:r>
            <a:r>
              <a:rPr lang="ko-KR" altLang="en-US"/>
              <a:t>줄의 처음으로 이동</a:t>
            </a:r>
            <a:r>
              <a:rPr lang="en-US" altLang="ko-KR"/>
              <a:t> </a:t>
            </a:r>
          </a:p>
          <a:p>
            <a:r>
              <a:rPr lang="en-US" altLang="ko-KR"/>
              <a:t>$ : </a:t>
            </a:r>
            <a:r>
              <a:rPr lang="ko-KR" altLang="en-US"/>
              <a:t>줄의 끝으로 이동</a:t>
            </a:r>
          </a:p>
        </p:txBody>
      </p:sp>
    </p:spTree>
    <p:extLst>
      <p:ext uri="{BB962C8B-B14F-4D97-AF65-F5344CB8AC3E}">
        <p14:creationId xmlns:p14="http://schemas.microsoft.com/office/powerpoint/2010/main" val="289451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4085D-7B36-B37A-FE49-B31F67F02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단축키 보따리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FB0E2-DDFB-446F-3D77-93E1D8C5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ko-KR" altLang="en-US" sz="2000" dirty="0"/>
              <a:t>기본</a:t>
            </a:r>
            <a:endParaRPr lang="en-US" altLang="ko-KR" sz="2000" dirty="0"/>
          </a:p>
          <a:p>
            <a:r>
              <a:rPr lang="en-US" altLang="ko-KR" sz="2000" dirty="0"/>
              <a:t>Esc : </a:t>
            </a:r>
            <a:r>
              <a:rPr lang="ko-KR" altLang="en-US" sz="2000" dirty="0"/>
              <a:t>비주얼 모드 진입</a:t>
            </a:r>
            <a:endParaRPr lang="en-US" altLang="ko-KR" sz="2000" dirty="0"/>
          </a:p>
          <a:p>
            <a:r>
              <a:rPr lang="en-US" altLang="ko-KR" sz="2000" dirty="0" err="1"/>
              <a:t>hjkl</a:t>
            </a:r>
            <a:r>
              <a:rPr lang="en-US" altLang="ko-KR" sz="2000" dirty="0"/>
              <a:t> : </a:t>
            </a:r>
            <a:r>
              <a:rPr lang="ko-KR" altLang="en-US" sz="2000" dirty="0" err="1"/>
              <a:t>좌하상우</a:t>
            </a:r>
            <a:endParaRPr lang="en-US" altLang="ko-KR" sz="2000" dirty="0"/>
          </a:p>
          <a:p>
            <a:r>
              <a:rPr lang="en-US" altLang="ko-KR" sz="2000" dirty="0"/>
              <a:t>a : </a:t>
            </a:r>
            <a:r>
              <a:rPr lang="ko-KR" altLang="en-US" sz="2000" dirty="0"/>
              <a:t>커서의 현재위치 뒤에서 편집모드 진입</a:t>
            </a:r>
            <a:endParaRPr lang="en-US" altLang="ko-KR" sz="2000" dirty="0"/>
          </a:p>
          <a:p>
            <a:r>
              <a:rPr lang="en-US" altLang="ko-KR" sz="2000" dirty="0" err="1"/>
              <a:t>i</a:t>
            </a:r>
            <a:r>
              <a:rPr lang="en-US" altLang="ko-KR" sz="2000" dirty="0"/>
              <a:t> : </a:t>
            </a:r>
            <a:r>
              <a:rPr lang="ko-KR" altLang="en-US" sz="2000" dirty="0"/>
              <a:t>커서의 현재위치 앞에서 편집모드 진입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탐색</a:t>
            </a:r>
            <a:endParaRPr lang="en-US" altLang="ko-KR" sz="2000" dirty="0"/>
          </a:p>
          <a:p>
            <a:r>
              <a:rPr lang="en-US" altLang="ko-KR" sz="2000" dirty="0"/>
              <a:t>w/W : </a:t>
            </a:r>
            <a:r>
              <a:rPr lang="ko-KR" altLang="en-US" sz="2000" dirty="0"/>
              <a:t>다음 단어의 첫 글자로 이동</a:t>
            </a:r>
            <a:endParaRPr lang="en-US" altLang="ko-KR" sz="2000" dirty="0"/>
          </a:p>
          <a:p>
            <a:r>
              <a:rPr lang="en-US" altLang="ko-KR" sz="2000" dirty="0"/>
              <a:t>e/E : </a:t>
            </a:r>
            <a:r>
              <a:rPr lang="ko-KR" altLang="en-US" sz="2000" dirty="0"/>
              <a:t>다음 단어의 끝 글자로 이동</a:t>
            </a:r>
            <a:endParaRPr lang="en-US" altLang="ko-KR" sz="2000" dirty="0"/>
          </a:p>
          <a:p>
            <a:r>
              <a:rPr lang="en-US" altLang="ko-KR" sz="2000" dirty="0" err="1"/>
              <a:t>b,B</a:t>
            </a:r>
            <a:r>
              <a:rPr lang="en-US" altLang="ko-KR" sz="2000" dirty="0"/>
              <a:t> : </a:t>
            </a:r>
            <a:r>
              <a:rPr lang="ko-KR" altLang="en-US" sz="2000" dirty="0"/>
              <a:t>이전 단어의 첫 글자로 이동</a:t>
            </a:r>
            <a:endParaRPr lang="en-US" altLang="ko-KR" sz="2000" dirty="0"/>
          </a:p>
          <a:p>
            <a:r>
              <a:rPr lang="en-US" altLang="ko-KR" sz="2000" dirty="0"/>
              <a:t>gg : </a:t>
            </a:r>
            <a:r>
              <a:rPr lang="ko-KR" altLang="en-US" sz="2000" dirty="0"/>
              <a:t>문서의 처음으로 이동</a:t>
            </a:r>
            <a:endParaRPr lang="en-US" altLang="ko-KR" sz="2000" dirty="0"/>
          </a:p>
          <a:p>
            <a:r>
              <a:rPr lang="en-US" altLang="ko-KR" sz="2000" dirty="0"/>
              <a:t>G : </a:t>
            </a:r>
            <a:r>
              <a:rPr lang="ko-KR" altLang="en-US" sz="2000" dirty="0"/>
              <a:t>문서의 끝으로 이동</a:t>
            </a:r>
            <a:endParaRPr lang="en-US" altLang="ko-KR" sz="2000" dirty="0"/>
          </a:p>
          <a:p>
            <a:r>
              <a:rPr lang="ko-KR" altLang="en-US" sz="2000" dirty="0"/>
              <a:t>숫자</a:t>
            </a:r>
            <a:r>
              <a:rPr lang="en-US" altLang="ko-KR" sz="2000" dirty="0"/>
              <a:t>-G : </a:t>
            </a:r>
            <a:r>
              <a:rPr lang="ko-KR" altLang="en-US" sz="2000" dirty="0" err="1"/>
              <a:t>숫자번째</a:t>
            </a:r>
            <a:r>
              <a:rPr lang="ko-KR" altLang="en-US" sz="2000" dirty="0"/>
              <a:t> 줄로 이동</a:t>
            </a:r>
            <a:endParaRPr lang="en-US" altLang="ko-KR" sz="2000" dirty="0"/>
          </a:p>
          <a:p>
            <a:r>
              <a:rPr lang="en-US" altLang="ko-KR" sz="2000" dirty="0"/>
              <a:t>% : </a:t>
            </a:r>
            <a:r>
              <a:rPr lang="ko-KR" altLang="en-US" sz="2000" dirty="0"/>
              <a:t>대응되는 괄호로 이동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^ : </a:t>
            </a:r>
            <a:r>
              <a:rPr lang="ko-KR" altLang="en-US" sz="2000" dirty="0"/>
              <a:t>줄의 처음으로 이동</a:t>
            </a:r>
            <a:r>
              <a:rPr lang="en-US" altLang="ko-KR" sz="2000" dirty="0"/>
              <a:t> </a:t>
            </a:r>
          </a:p>
          <a:p>
            <a:r>
              <a:rPr lang="en-US" altLang="ko-KR" sz="2000" dirty="0"/>
              <a:t>$ : </a:t>
            </a:r>
            <a:r>
              <a:rPr lang="ko-KR" altLang="en-US" sz="2000" dirty="0"/>
              <a:t>줄의 끝으로 이동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8507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f, t, /, n, 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47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598AB-52A4-90E9-B5B1-59285C4A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39D463-F40A-DD6D-2D99-8E6E3FA5E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뒤로 문자를 찾은 후 한 칸 앞으로 이동</a:t>
            </a:r>
            <a:endParaRPr lang="en-US" altLang="ko-KR" dirty="0"/>
          </a:p>
          <a:p>
            <a:r>
              <a:rPr lang="en-US" altLang="ko-KR" dirty="0"/>
              <a:t>f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찾아 이동</a:t>
            </a:r>
            <a:endParaRPr lang="en-US" altLang="ko-KR" dirty="0"/>
          </a:p>
          <a:p>
            <a:r>
              <a:rPr lang="en-US" altLang="ko-KR" dirty="0"/>
              <a:t>t</a:t>
            </a:r>
            <a:r>
              <a:rPr lang="ko-KR" altLang="en-US" dirty="0"/>
              <a:t>문자</a:t>
            </a:r>
            <a:r>
              <a:rPr lang="en-US" altLang="ko-KR" dirty="0"/>
              <a:t> : </a:t>
            </a:r>
            <a:r>
              <a:rPr lang="ko-KR" altLang="en-US" dirty="0"/>
              <a:t>현재 줄에서 앞으로 문자를 찾은 후 한 칸 뒤로 이동</a:t>
            </a:r>
            <a:endParaRPr lang="en-US" altLang="ko-KR" dirty="0"/>
          </a:p>
          <a:p>
            <a:r>
              <a:rPr lang="en-US" altLang="ko-KR" dirty="0"/>
              <a:t>/</a:t>
            </a:r>
            <a:r>
              <a:rPr lang="ko-KR" altLang="en-US" dirty="0"/>
              <a:t>단어 </a:t>
            </a:r>
            <a:r>
              <a:rPr lang="en-US" altLang="ko-KR" dirty="0"/>
              <a:t>: </a:t>
            </a:r>
            <a:r>
              <a:rPr lang="ko-KR" altLang="en-US" dirty="0"/>
              <a:t>단어 검색</a:t>
            </a:r>
            <a:endParaRPr lang="en-US" altLang="ko-KR" dirty="0"/>
          </a:p>
          <a:p>
            <a:r>
              <a:rPr lang="en-US" altLang="ko-KR" dirty="0"/>
              <a:t>n : </a:t>
            </a:r>
            <a:r>
              <a:rPr lang="ko-KR" altLang="en-US" dirty="0"/>
              <a:t>다음 검색 결과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N : </a:t>
            </a:r>
            <a:r>
              <a:rPr lang="ko-KR" altLang="en-US" dirty="0"/>
              <a:t>이전 검색 결과</a:t>
            </a:r>
          </a:p>
        </p:txBody>
      </p:sp>
    </p:spTree>
    <p:extLst>
      <p:ext uri="{BB962C8B-B14F-4D97-AF65-F5344CB8AC3E}">
        <p14:creationId xmlns:p14="http://schemas.microsoft.com/office/powerpoint/2010/main" val="53971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</TotalTime>
  <Words>1366</Words>
  <Application>Microsoft Office PowerPoint</Application>
  <PresentationFormat>와이드스크린</PresentationFormat>
  <Paragraphs>232</Paragraphs>
  <Slides>20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Theme</vt:lpstr>
      <vt:lpstr>Vim 사용법 강의</vt:lpstr>
      <vt:lpstr>Vim이란?</vt:lpstr>
      <vt:lpstr>기본</vt:lpstr>
      <vt:lpstr>기본</vt:lpstr>
      <vt:lpstr>탐색</vt:lpstr>
      <vt:lpstr>탐색</vt:lpstr>
      <vt:lpstr>단축키 보따리</vt:lpstr>
      <vt:lpstr>검색</vt:lpstr>
      <vt:lpstr>검색</vt:lpstr>
      <vt:lpstr>단축키 보따리</vt:lpstr>
      <vt:lpstr>탐색의 반복</vt:lpstr>
      <vt:lpstr>편집</vt:lpstr>
      <vt:lpstr>편집</vt:lpstr>
      <vt:lpstr>단축키 보따리</vt:lpstr>
      <vt:lpstr>편집과 탐색의 조합</vt:lpstr>
      <vt:lpstr>편집과 탐색의 조합</vt:lpstr>
      <vt:lpstr>단축키 보따리</vt:lpstr>
      <vt:lpstr>하이라이팅</vt:lpstr>
      <vt:lpstr>단축키 보따리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Vim 사용법 강의</dc:title>
  <dc:creator>이 윤우</dc:creator>
  <cp:lastModifiedBy>KOCCA23</cp:lastModifiedBy>
  <cp:revision>9</cp:revision>
  <dcterms:created xsi:type="dcterms:W3CDTF">2022-12-04T12:25:36Z</dcterms:created>
  <dcterms:modified xsi:type="dcterms:W3CDTF">2022-12-08T06:28:46Z</dcterms:modified>
</cp:coreProperties>
</file>