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69" r:id="rId2"/>
    <p:sldId id="271" r:id="rId3"/>
    <p:sldId id="277" r:id="rId4"/>
    <p:sldId id="279" r:id="rId5"/>
    <p:sldId id="272" r:id="rId6"/>
    <p:sldId id="281" r:id="rId7"/>
    <p:sldId id="280" r:id="rId8"/>
    <p:sldId id="275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100" d="100"/>
          <a:sy n="100" d="100"/>
        </p:scale>
        <p:origin x="245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5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6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7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8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9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0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591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</a:p>
        </p:txBody>
      </p:sp>
      <p:sp>
        <p:nvSpPr>
          <p:cNvPr id="1048593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6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3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26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0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1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2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3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4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6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37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8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3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4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>
            <a:endParaRPr/>
          </a:p>
        </p:txBody>
      </p:sp>
      <p:sp>
        <p:nvSpPr>
          <p:cNvPr id="1048599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0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1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22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3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3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4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5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0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1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2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3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0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1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2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3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4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45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6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7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9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0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1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7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8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eeksforgeeks.org/sql-tutorial/?ref=gcse_ind" TargetMode="External"/><Relationship Id="rId4" Type="http://schemas.openxmlformats.org/officeDocument/2006/relationships/hyperlink" Target="https://www.todois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6;p1"/>
          <p:cNvSpPr txBox="1">
            <a:spLocks noGrp="1"/>
          </p:cNvSpPr>
          <p:nvPr>
            <p:ph type="title"/>
          </p:nvPr>
        </p:nvSpPr>
        <p:spPr>
          <a:xfrm>
            <a:off x="3991897" y="360046"/>
            <a:ext cx="8055355" cy="218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TO DO LIST</a:t>
            </a:r>
          </a:p>
        </p:txBody>
      </p:sp>
      <p:sp>
        <p:nvSpPr>
          <p:cNvPr id="10485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2097152" name="Google Shape;88;p1" descr="klogo copy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89;p1" descr="kec2blackborder png.PNG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8" name="Google Shape;90;p1"/>
          <p:cNvSpPr/>
          <p:nvPr/>
        </p:nvSpPr>
        <p:spPr>
          <a:xfrm>
            <a:off x="4638555" y="3008306"/>
            <a:ext cx="6665586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IN" sz="1700" dirty="0">
                <a:latin typeface="Times New Roman"/>
                <a:ea typeface="Times New Roman"/>
                <a:cs typeface="Times New Roman"/>
                <a:sym typeface="Times New Roman"/>
              </a:rPr>
              <a:t>MOHAMMED YUNUS A</a:t>
            </a:r>
            <a:r>
              <a:rPr lang="en-IN" sz="17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-  23ITR064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lang="en-US" sz="17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MATHAN M                                    -  23ITR063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dirty="0">
                <a:latin typeface="Times New Roman"/>
                <a:ea typeface="Times New Roman"/>
                <a:cs typeface="Times New Roman"/>
                <a:sym typeface="Times New Roman"/>
              </a:rPr>
              <a:t>		KARTHICK SARAVANAN R M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  -  23ITR119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(19ITR028)    </a:t>
            </a:r>
            <a:endParaRPr sz="17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2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5845" y="1698946"/>
            <a:ext cx="10353368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l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1800" dirty="0"/>
              <a:t>To develop an </a:t>
            </a:r>
            <a:r>
              <a:rPr lang="en-US" sz="1800" b="1" dirty="0"/>
              <a:t>interactive to-do list website</a:t>
            </a:r>
            <a:r>
              <a:rPr lang="en-US" sz="1800" dirty="0"/>
              <a:t> that enhances task management through an intuitive and user-friendly interface.</a:t>
            </a:r>
          </a:p>
          <a:p>
            <a:pPr marL="285750" marR="0" indent="-285750" algn="l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1800" dirty="0"/>
              <a:t>Creates an interactive to-do list website that helps 	users manage task efficiency.</a:t>
            </a:r>
          </a:p>
          <a:p>
            <a:pPr marL="285750" marR="0" indent="-285750" algn="l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1800" dirty="0"/>
              <a:t>Focus on usability, responsiveness, and productivity features</a:t>
            </a:r>
            <a:r>
              <a:rPr lang="en-US" sz="16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0F41-307A-76F8-68A9-B42358AE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4466"/>
            <a:ext cx="10972800" cy="796412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7FE73-944A-9279-0598-E26B5478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64" y="2026227"/>
            <a:ext cx="9940636" cy="1194955"/>
          </a:xfrm>
        </p:spPr>
        <p:txBody>
          <a:bodyPr/>
          <a:lstStyle/>
          <a:p>
            <a:pPr marL="137160" indent="0">
              <a:lnSpc>
                <a:spcPct val="150000"/>
              </a:lnSpc>
              <a:buNone/>
            </a:pPr>
            <a:r>
              <a:rPr lang="en-US" sz="2400" dirty="0"/>
              <a:t>An </a:t>
            </a:r>
            <a:r>
              <a:rPr lang="en-US" sz="2400" b="1" dirty="0"/>
              <a:t>interactive to-do list website</a:t>
            </a:r>
            <a:r>
              <a:rPr lang="en-US" sz="2400" dirty="0"/>
              <a:t> is a digital tool that allows users to efficiently manage their tasks, set priorities, and track progress in an organized way. Unlike traditional paper-based lists, it provides real-time updates, data persistence, and a user-friendly interface for seamless task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71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E5CA5-AAC8-E11F-46BE-A5D2753D128B}"/>
              </a:ext>
            </a:extLst>
          </p:cNvPr>
          <p:cNvSpPr txBox="1"/>
          <p:nvPr/>
        </p:nvSpPr>
        <p:spPr>
          <a:xfrm>
            <a:off x="4478483" y="623455"/>
            <a:ext cx="4738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4C9D5-1E11-56CE-CD75-1D95738269D3}"/>
              </a:ext>
            </a:extLst>
          </p:cNvPr>
          <p:cNvSpPr txBox="1"/>
          <p:nvPr/>
        </p:nvSpPr>
        <p:spPr>
          <a:xfrm>
            <a:off x="2306782" y="1849582"/>
            <a:ext cx="89257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Many people struggle with task management and productivity.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Traditional paper-based lists lack flexibility.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Existing solutions might be complex for basic users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Need for a </a:t>
            </a:r>
            <a:r>
              <a:rPr lang="en-US" sz="1800" b="1" dirty="0"/>
              <a:t>simple, interactive, and user-friendly task management system.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33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8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0" name="Google Shape;116;p5"/>
          <p:cNvSpPr txBox="1"/>
          <p:nvPr/>
        </p:nvSpPr>
        <p:spPr>
          <a:xfrm>
            <a:off x="1157133" y="1035109"/>
            <a:ext cx="10584300" cy="39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TextBox 1"/>
          <p:cNvSpPr txBox="1"/>
          <p:nvPr/>
        </p:nvSpPr>
        <p:spPr>
          <a:xfrm>
            <a:off x="1157133" y="1280696"/>
            <a:ext cx="972472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Software Requirements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Programming Language  -  HTML, CSS, JavaScript</a:t>
            </a:r>
            <a:r>
              <a:rPr lang="en-IN" sz="20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endParaRPr lang="en-IN" sz="2000" b="1" dirty="0"/>
          </a:p>
          <a:p>
            <a:r>
              <a:rPr lang="en-IN" sz="2000" b="1" dirty="0"/>
              <a:t>Frontend</a:t>
            </a:r>
          </a:p>
          <a:p>
            <a:r>
              <a:rPr lang="en-IN" sz="2000" b="1" dirty="0"/>
              <a:t>	</a:t>
            </a:r>
            <a:r>
              <a:rPr lang="en-IN" sz="1800" dirty="0"/>
              <a:t>HTML , CSS , JavaScript.</a:t>
            </a:r>
          </a:p>
          <a:p>
            <a:endParaRPr lang="en-IN" sz="1800" b="1" dirty="0"/>
          </a:p>
          <a:p>
            <a:r>
              <a:rPr lang="en-IN" sz="1800" b="1" dirty="0"/>
              <a:t>Database</a:t>
            </a:r>
            <a:r>
              <a:rPr lang="en-IN" sz="2800" dirty="0"/>
              <a:t> </a:t>
            </a:r>
          </a:p>
          <a:p>
            <a:r>
              <a:rPr lang="en-IN" sz="2800" dirty="0"/>
              <a:t>	</a:t>
            </a:r>
            <a:r>
              <a:rPr lang="en-IN" sz="1800" dirty="0"/>
              <a:t>MySQL.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6D800-A0E6-F51F-1187-08D340D4AAD9}"/>
              </a:ext>
            </a:extLst>
          </p:cNvPr>
          <p:cNvSpPr txBox="1"/>
          <p:nvPr/>
        </p:nvSpPr>
        <p:spPr>
          <a:xfrm>
            <a:off x="5590309" y="332509"/>
            <a:ext cx="374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Modules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EC8E6-A8F3-274F-7AFE-B7C5C6D2FADD}"/>
              </a:ext>
            </a:extLst>
          </p:cNvPr>
          <p:cNvSpPr txBox="1"/>
          <p:nvPr/>
        </p:nvSpPr>
        <p:spPr>
          <a:xfrm>
            <a:off x="2899063" y="1974273"/>
            <a:ext cx="40524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Task Management Module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Due Date &amp; Reminder Module</a:t>
            </a:r>
          </a:p>
          <a:p>
            <a:pPr marL="342900" indent="-342900">
              <a:buFont typeface="+mj-lt"/>
              <a:buAutoNum type="arabicPeriod"/>
            </a:pPr>
            <a:endParaRPr lang="en-IN" sz="2000" b="1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Notification &amp; Alert Module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Login/Signup module</a:t>
            </a:r>
          </a:p>
        </p:txBody>
      </p:sp>
    </p:spTree>
    <p:extLst>
      <p:ext uri="{BB962C8B-B14F-4D97-AF65-F5344CB8AC3E}">
        <p14:creationId xmlns:p14="http://schemas.microsoft.com/office/powerpoint/2010/main" val="367236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7911-5B49-CCF7-1093-FAF2229951C6}"/>
              </a:ext>
            </a:extLst>
          </p:cNvPr>
          <p:cNvSpPr txBox="1"/>
          <p:nvPr/>
        </p:nvSpPr>
        <p:spPr>
          <a:xfrm>
            <a:off x="5476009" y="540328"/>
            <a:ext cx="4810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Modules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D0AA6-D7B5-49D5-B258-54BC8B2E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92" y="1689822"/>
            <a:ext cx="5510644" cy="3478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DBC07-3BD4-3B6E-654A-F089E7F7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39" y="1689822"/>
            <a:ext cx="4962761" cy="34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C08F-C40E-C4DD-EE34-66422570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5974"/>
            <a:ext cx="9684774" cy="835742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           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D271-1779-4682-3208-B6F39A18F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CSS Styling Guide</a:t>
            </a:r>
            <a:r>
              <a:rPr lang="en-IN" dirty="0"/>
              <a:t> - </a:t>
            </a:r>
            <a:r>
              <a:rPr lang="en-IN" dirty="0">
                <a:hlinkClick r:id="rId2"/>
              </a:rPr>
              <a:t>https://www.w3schools.com/css/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HTML Forms &amp; Inputs</a:t>
            </a:r>
            <a:r>
              <a:rPr lang="en-IN" dirty="0"/>
              <a:t> - </a:t>
            </a:r>
            <a:r>
              <a:rPr lang="en-IN" dirty="0">
                <a:hlinkClick r:id="rId3"/>
              </a:rPr>
              <a:t>https://www.w3schools.com/html/html_forms.asp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Sample websites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  <a:hlinkClick r:id="rId4"/>
              </a:rPr>
              <a:t>https://www.todoist.com/</a:t>
            </a:r>
            <a:endParaRPr lang="en-IN" b="1" dirty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endParaRPr lang="en-IN" b="1" dirty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SQL Tutorial-</a:t>
            </a:r>
            <a:r>
              <a:rPr lang="en-IN" b="1" dirty="0">
                <a:solidFill>
                  <a:schemeClr val="tx1"/>
                </a:solidFill>
                <a:hlinkClick r:id="rId5"/>
              </a:rPr>
              <a:t>https://www.geeksforgeeks.org/sql-tutorial/?ref=gcse_ind</a:t>
            </a:r>
            <a:endParaRPr lang="en-IN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en-IN" dirty="0"/>
          </a:p>
          <a:p>
            <a:pPr marL="13716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294</Words>
  <Application>Microsoft Office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Flow</vt:lpstr>
      <vt:lpstr>INTERACTIVE TO DO LIST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            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MOHAMMED YUNUS A</cp:lastModifiedBy>
  <cp:revision>7</cp:revision>
  <dcterms:created xsi:type="dcterms:W3CDTF">2021-04-21T04:36:00Z</dcterms:created>
  <dcterms:modified xsi:type="dcterms:W3CDTF">2025-03-20T09:04:25Z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