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6515cf8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6515cf8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6515cf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6515cf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6515cf8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96515cf8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6515cf8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96515cf8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6515cf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96515cf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property value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Ames, Iowa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Yunus Herman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64775" y="328300"/>
            <a:ext cx="8467500" cy="4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</a:rPr>
              <a:t>Audience :</a:t>
            </a:r>
            <a:r>
              <a:rPr lang="en" sz="2800">
                <a:solidFill>
                  <a:srgbClr val="666666"/>
                </a:solidFill>
              </a:rPr>
              <a:t> 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Golden Realty sales agents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Problem: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increase company revenue and sales agent </a:t>
            </a:r>
            <a:r>
              <a:rPr lang="en"/>
              <a:t>commissions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Data source :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Houses in Ames, IO   (2006 - 2010)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https://www.kaggle.com/c/dsir-202021214-e-project-2-regression-challenge/data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450" y="528500"/>
            <a:ext cx="6403451" cy="39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13375" y="274725"/>
            <a:ext cx="3351300" cy="44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Heating quality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Basement Full Bathroom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Basement Half Bathroom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Full bathroom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Half bathroom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Bedroom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Kitchen quality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Fireplaces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Kitchen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487150" y="950475"/>
            <a:ext cx="2818500" cy="30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Garage condition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Garage fit cars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 Paved driveway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Wood deck in sqft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Open porch in sqft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Enclosed porch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Screen porch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Central Air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7" name="Google Shape;77;p16"/>
          <p:cNvSpPr txBox="1"/>
          <p:nvPr/>
        </p:nvSpPr>
        <p:spPr>
          <a:xfrm>
            <a:off x="859425" y="447225"/>
            <a:ext cx="3653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2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Features: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725" y="215825"/>
            <a:ext cx="1876425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9500"/>
            <a:ext cx="6113050" cy="49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80000" y="48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3683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Kitchen renovation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full bathroom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 Garage (can fit 2, 3 cars)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fireplace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full bathroom in basement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95650" y="3903675"/>
            <a:ext cx="8289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By increase the house value before selling, good for customers, Golden realty, and sales agents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42100" y="1036725"/>
            <a:ext cx="43683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Kitchen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Half bathroom in Basement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 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Enclosed Porch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Wood Deck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