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b3f674a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b3f674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587fe9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587fe9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87fe96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87fe96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587fe96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587fe96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87fe96b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587fe96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587fe96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587fe96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587fe96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587fe96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587fe96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587fe96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i.pushshift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vs Netflix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Yunus Herman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70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Webscraping </a:t>
            </a:r>
            <a:endParaRPr sz="32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Using pushshift API (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https://api.pushshift.io</a:t>
            </a:r>
            <a:r>
              <a:rPr lang="en" sz="2200"/>
              <a:t>)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Subreddits : Spotify and Netflix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10,000 rows each Subreddit, before Jan 31,2021</a:t>
            </a:r>
            <a:endParaRPr sz="2200"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8300" y="41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" y="791650"/>
            <a:ext cx="9039225" cy="20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50" y="2838900"/>
            <a:ext cx="8877300" cy="19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common words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3150"/>
            <a:ext cx="8520601" cy="35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Using Count Vectorizer and TF-IDF with english stop words: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68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/>
              <a:t>Bayes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68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/>
              <a:t>KNN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68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/>
              <a:t>Random Forest Classifier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score : 97.5 %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score : 95 %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896" y="2164925"/>
            <a:ext cx="5600625" cy="23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score: 75%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score : 67.5%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500" y="2304800"/>
            <a:ext cx="5461800" cy="22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score : 99.9%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score : 95% 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300" y="2171300"/>
            <a:ext cx="5944000" cy="23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Conclutions: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and Random forest classifier model is the best to predict classification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project or similar project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