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63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13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of Structures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materi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pointer,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penggunaan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pointer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mengakses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alamat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Pointer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pdata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menyimpan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alamat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jumlah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5039" y="3314525"/>
            <a:ext cx="4031873" cy="7078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={10,20,30};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8915400" cy="3970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data={0,0};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   </a:t>
            </a: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 pointer of structure type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=&amp;data;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 address to pointer of structure type</a:t>
            </a: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Maxidena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 = 0001;</a:t>
            </a: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%s”,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19751" y="4752304"/>
            <a:ext cx="3052294" cy="10687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-&gt;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mengakses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Buat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Merk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“Polygon”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Type = “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Gunung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Tahun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2013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Harga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“2.000.000”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Lakukan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akses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pointer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&amp;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dimanfaatkan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melalui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fungsi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Passing structure by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Passing structure by reference</a:t>
            </a:r>
          </a:p>
        </p:txBody>
      </p:sp>
    </p:spTree>
    <p:extLst>
      <p:ext uri="{BB962C8B-B14F-4D97-AF65-F5344CB8AC3E}">
        <p14:creationId xmlns:p14="http://schemas.microsoft.com/office/powerpoint/2010/main" val="110809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Enum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9334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Menggunakan set dari kolesi nama-nama konstanta integer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Cara C tradisional</a:t>
            </a:r>
            <a:r>
              <a:rPr lang="en-US" dirty="0" smtClean="0"/>
              <a:t>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0" y="4572000"/>
            <a:ext cx="746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id-ID" dirty="0" smtClean="0"/>
              <a:t>Cara yang lain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9956" y="3276600"/>
            <a:ext cx="3079689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SPRING      0</a:t>
            </a:r>
          </a:p>
          <a:p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SUMMER      1</a:t>
            </a:r>
          </a:p>
          <a:p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FALL        2</a:t>
            </a:r>
          </a:p>
          <a:p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WINTER   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1" y="5269135"/>
            <a:ext cx="5285421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{SPRING, SUMMER, FALL, WINTER};</a:t>
            </a:r>
            <a:r>
              <a:rPr lang="en-US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2043" y="6031468"/>
            <a:ext cx="3129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0863" y="6025290"/>
            <a:ext cx="3129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6025290"/>
            <a:ext cx="3129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6025290"/>
            <a:ext cx="3129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868496" y="5578740"/>
            <a:ext cx="0" cy="452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5917316" y="5578740"/>
            <a:ext cx="0" cy="4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6938253" y="5578740"/>
            <a:ext cx="0" cy="4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</p:cNvCxnSpPr>
          <p:nvPr/>
        </p:nvCxnSpPr>
        <p:spPr>
          <a:xfrm flipV="1">
            <a:off x="7928853" y="5578740"/>
            <a:ext cx="0" cy="4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Enum</a:t>
            </a:r>
            <a:r>
              <a:rPr lang="en-US" b="1" dirty="0" smtClean="0"/>
              <a:t>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700" y="1600200"/>
            <a:ext cx="7467600" cy="457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Deklarasi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0" y="4572000"/>
            <a:ext cx="746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id-ID" dirty="0" smtClean="0"/>
              <a:t>Nilai nilai dari enum adalah kostanta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8985" y="2057401"/>
            <a:ext cx="4802918" cy="24622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{SPRING, SUMMER, FALL, WINTER};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MyEmum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 style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y;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C++ style</a:t>
            </a:r>
          </a:p>
          <a:p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::SPRING;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y = FALL;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y = 1;   //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9425" y="5105401"/>
            <a:ext cx="6042039" cy="13849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2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{SPRING = 0, SUMMER = 10, FALL = 11, WINTER = 100};</a:t>
            </a:r>
          </a:p>
          <a:p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::SPRING;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("%d", y);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93341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id-ID" dirty="0" smtClean="0"/>
              <a:t>Memperbolehkan porsi yang sama dari memory yang diakses sebagai tipe data yang berbeda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1" y="2895600"/>
            <a:ext cx="4275529" cy="36009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MyUnion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char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char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MyUnion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mine = {0x01020304};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: 0x%x\n"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mine.iValue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: 0x%x\n"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mine.cValue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: 0x%x 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0x%x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0x%x</a:t>
            </a:r>
            <a:r>
              <a:rPr lang="en-US" sz="12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0x%x\n"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[0],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[2],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mine.aValue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[3]);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2903838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01000" y="2903838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600" y="2903838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30497" y="2903838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1504" y="36157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iValue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91401" y="3513439"/>
            <a:ext cx="2448697" cy="4716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0x01020304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91400" y="3985058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itchFamily="49" charset="0"/>
                <a:cs typeface="Courier New" pitchFamily="49" charset="0"/>
              </a:rPr>
              <a:t>0x04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91400" y="4419601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93791" y="4420126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98243" y="4420126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07843" y="4419600"/>
            <a:ext cx="609600" cy="434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0x01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4636" y="3993294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cValue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64634" y="4452204"/>
            <a:ext cx="83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aValue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00450" y="305475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 block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0207" y="5638800"/>
            <a:ext cx="16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(mine) = ?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78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</a:t>
                      </a:r>
                      <a:r>
                        <a:rPr lang="id-ID" sz="2000" smtClean="0">
                          <a:effectLst/>
                        </a:rPr>
                        <a:t>dan Fungsional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smtClean="0"/>
              <a:t>13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mampu mengidentifikasi dan menerapkan komponen data dan perilaku dari satu Abstract data Type (ADT). </a:t>
            </a:r>
          </a:p>
          <a:p>
            <a:r>
              <a:rPr lang="id-ID" b="1"/>
              <a:t>[SDF/Algorithm and Design LO: 9]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Typedef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</a:rPr>
              <a:t> structure, </a:t>
            </a:r>
            <a:r>
              <a:rPr 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menyertakan</a:t>
            </a:r>
            <a:r>
              <a:rPr lang="en-US" sz="2400" dirty="0" smtClean="0">
                <a:solidFill>
                  <a:schemeClr val="tx1"/>
                </a:solidFill>
              </a:rPr>
              <a:t> keyword 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Typedef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</a:rPr>
              <a:t> alternative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</a:rPr>
              <a:t>tanpa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menyertakan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346" y="4349891"/>
            <a:ext cx="3079689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Kali;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5746" y="4349891"/>
            <a:ext cx="4320413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Kali;</a:t>
            </a:r>
          </a:p>
        </p:txBody>
      </p:sp>
    </p:spTree>
    <p:extLst>
      <p:ext uri="{BB962C8B-B14F-4D97-AF65-F5344CB8AC3E}">
        <p14:creationId xmlns:p14="http://schemas.microsoft.com/office/powerpoint/2010/main" val="28862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b="1" dirty="0" err="1" smtClean="0"/>
              <a:t>Penggunaan</a:t>
            </a:r>
            <a:r>
              <a:rPr lang="en-US" b="1" dirty="0" smtClean="0"/>
              <a:t> </a:t>
            </a:r>
            <a:r>
              <a:rPr lang="en-US" b="1" dirty="0" err="1" smtClean="0"/>
              <a:t>Typedef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4750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Letakkan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awal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definisi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akhir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definisi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letakkan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alias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melengkapi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pendefinisian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memungkinkan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type data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char, double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70052" y="3653079"/>
            <a:ext cx="5530681" cy="1212614"/>
            <a:chOff x="3330660" y="3653079"/>
            <a:chExt cx="5530681" cy="1212614"/>
          </a:xfrm>
        </p:grpSpPr>
        <p:sp>
          <p:nvSpPr>
            <p:cNvPr id="4" name="TextBox 3"/>
            <p:cNvSpPr txBox="1"/>
            <p:nvPr/>
          </p:nvSpPr>
          <p:spPr>
            <a:xfrm>
              <a:off x="3330660" y="3653079"/>
              <a:ext cx="5530681" cy="461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hitung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 smtClean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operasi</a:t>
              </a:r>
              <a:endPara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985" y="4496361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Definisi</a:t>
              </a:r>
              <a:r>
                <a:rPr lang="en-US" dirty="0" smtClean="0"/>
                <a:t> structure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13509" y="4496361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Nama alias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50958" y="449636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typedef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088926" y="4114744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095999" y="4114744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8137425" y="4114743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536551" y="3699245"/>
            <a:ext cx="217239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type data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operasi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793261" y="3699245"/>
            <a:ext cx="450761" cy="3863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r>
              <a:rPr lang="en-US" b="1" dirty="0" smtClean="0"/>
              <a:t>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hitung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fungsi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Persegi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x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lebar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Lingkaran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22/7 * r *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Volume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Kerucut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1/3 * phi * r</a:t>
            </a:r>
            <a:r>
              <a:rPr lang="en-US" sz="22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* 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Volume Bola = 4/3 * phi * r</a:t>
            </a:r>
            <a:r>
              <a:rPr lang="en-US" sz="22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3 </a:t>
            </a:r>
          </a:p>
          <a:p>
            <a:pPr marL="457200" lvl="1" indent="0">
              <a:buNone/>
            </a:pP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Gunakan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8750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of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57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Proses pembuatan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kerja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of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prinsipnya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kerja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didalamnya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terdapat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tipe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integer, character, float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Proses pembuatan array of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menentukan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diletakkan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setelah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definisi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98" y="4726546"/>
            <a:ext cx="3724096" cy="16312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data[2];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8915400" cy="42473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data[2];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(data[0].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Maxidena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ata[0].id = 0001;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(data[1].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“Rhyne”);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data[1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0002;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for(x=0;x&lt;3;x++){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%s”, data[x].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[x].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r>
              <a:rPr lang="en-US" b="1" dirty="0" smtClean="0"/>
              <a:t>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7401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Cetak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of structure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Lakukan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terhadap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statis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dinamis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Analisa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jawabanmu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89212" y="2806044"/>
          <a:ext cx="836961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NIM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Nama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Jurusan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Tahun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 Lulus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A11.2020.01234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Andi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Broadcasting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2023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A11.2010.01234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Budi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Informasi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2013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A11.2000.01234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Ali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DKV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2003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A11.1990.01234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Siti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Kesehatan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1993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705</Words>
  <Application>Microsoft Office PowerPoint</Application>
  <PresentationFormat>Widescreen</PresentationFormat>
  <Paragraphs>217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- Algoritma Pemrograman – Pertemuan 13</vt:lpstr>
      <vt:lpstr>Capaian Kuliah Pertemuan 13</vt:lpstr>
      <vt:lpstr>Capaian Pembelajaran</vt:lpstr>
      <vt:lpstr>Typedef</vt:lpstr>
      <vt:lpstr>Prosedur Penggunaan Typedef</vt:lpstr>
      <vt:lpstr>Latihan 3</vt:lpstr>
      <vt:lpstr>Array of Structure</vt:lpstr>
      <vt:lpstr>Contoh</vt:lpstr>
      <vt:lpstr>Latihan 4</vt:lpstr>
      <vt:lpstr>Pointers of Structures</vt:lpstr>
      <vt:lpstr>Contoh</vt:lpstr>
      <vt:lpstr>Latihan 5</vt:lpstr>
      <vt:lpstr>Structure &amp; Functions</vt:lpstr>
      <vt:lpstr>Enum</vt:lpstr>
      <vt:lpstr>Enum (cont.)</vt:lpstr>
      <vt:lpstr>Union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156</cp:revision>
  <dcterms:created xsi:type="dcterms:W3CDTF">2020-07-29T04:19:18Z</dcterms:created>
  <dcterms:modified xsi:type="dcterms:W3CDTF">2022-02-25T06:39:57Z</dcterms:modified>
</cp:coreProperties>
</file>