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82" r:id="rId4"/>
    <p:sldId id="283" r:id="rId5"/>
    <p:sldId id="284" r:id="rId6"/>
    <p:sldId id="285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7" r:id="rId27"/>
    <p:sldId id="288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8" r:id="rId36"/>
    <p:sldId id="297" r:id="rId37"/>
    <p:sldId id="299" r:id="rId38"/>
    <p:sldId id="300" r:id="rId39"/>
    <p:sldId id="30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87BE8-583D-4E99-BD57-25F72DE6C5F7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F44A6A5E-2291-4EAF-8A97-AEB0E017F825}">
      <dgm:prSet phldrT="[Text]" custT="1"/>
      <dgm:spPr/>
      <dgm:t>
        <a:bodyPr/>
        <a:lstStyle/>
        <a:p>
          <a:r>
            <a:rPr lang="en-US" sz="1800" dirty="0" smtClean="0"/>
            <a:t>Value parameter</a:t>
          </a:r>
          <a:endParaRPr lang="en-US" sz="1800" dirty="0"/>
        </a:p>
      </dgm:t>
    </dgm:pt>
    <dgm:pt modelId="{A8E07843-349C-4157-8B9A-5D61EEF18C41}" type="parTrans" cxnId="{ABCD7DD4-646B-4037-AB55-6CABD772C14E}">
      <dgm:prSet/>
      <dgm:spPr/>
      <dgm:t>
        <a:bodyPr/>
        <a:lstStyle/>
        <a:p>
          <a:endParaRPr lang="en-US" sz="1600"/>
        </a:p>
      </dgm:t>
    </dgm:pt>
    <dgm:pt modelId="{C898496A-E49A-427F-8348-A9F9E54D0326}" type="sibTrans" cxnId="{ABCD7DD4-646B-4037-AB55-6CABD772C14E}">
      <dgm:prSet/>
      <dgm:spPr/>
      <dgm:t>
        <a:bodyPr/>
        <a:lstStyle/>
        <a:p>
          <a:endParaRPr lang="en-US" sz="1600"/>
        </a:p>
      </dgm:t>
    </dgm:pt>
    <dgm:pt modelId="{219BA72A-AE82-4479-8AFA-CFD40C6A5A1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800" dirty="0" smtClean="0"/>
            <a:t>Reference parameter</a:t>
          </a:r>
          <a:endParaRPr lang="en-US" sz="1800" dirty="0"/>
        </a:p>
      </dgm:t>
    </dgm:pt>
    <dgm:pt modelId="{0D084404-2FA5-43E5-AEB4-17709C8AADF6}" type="parTrans" cxnId="{251A8C78-73B8-434C-94E7-A40326BC10B2}">
      <dgm:prSet/>
      <dgm:spPr/>
      <dgm:t>
        <a:bodyPr/>
        <a:lstStyle/>
        <a:p>
          <a:endParaRPr lang="en-US" sz="1600"/>
        </a:p>
      </dgm:t>
    </dgm:pt>
    <dgm:pt modelId="{D2FBEC82-57A3-4153-89DB-88062FB18F09}" type="sibTrans" cxnId="{251A8C78-73B8-434C-94E7-A40326BC10B2}">
      <dgm:prSet/>
      <dgm:spPr/>
      <dgm:t>
        <a:bodyPr/>
        <a:lstStyle/>
        <a:p>
          <a:endParaRPr lang="en-US" sz="1600"/>
        </a:p>
      </dgm:t>
    </dgm:pt>
    <dgm:pt modelId="{2F93E442-8731-42CD-BF3A-CEB9CCF5DE35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800" dirty="0" err="1" smtClean="0"/>
            <a:t>Const</a:t>
          </a:r>
          <a:r>
            <a:rPr lang="en-US" sz="1800" dirty="0" smtClean="0"/>
            <a:t> Reference parameter</a:t>
          </a:r>
          <a:endParaRPr lang="en-US" sz="1800" dirty="0"/>
        </a:p>
      </dgm:t>
    </dgm:pt>
    <dgm:pt modelId="{21E99B23-168F-41CF-B94E-17D58C96A49E}" type="parTrans" cxnId="{2C6A478A-C73D-488B-9B14-E831B1F4DB56}">
      <dgm:prSet/>
      <dgm:spPr/>
      <dgm:t>
        <a:bodyPr/>
        <a:lstStyle/>
        <a:p>
          <a:endParaRPr lang="en-US" sz="1600"/>
        </a:p>
      </dgm:t>
    </dgm:pt>
    <dgm:pt modelId="{5ECB240E-0B3D-4B90-9931-43FD4A88264B}" type="sibTrans" cxnId="{2C6A478A-C73D-488B-9B14-E831B1F4DB56}">
      <dgm:prSet/>
      <dgm:spPr/>
      <dgm:t>
        <a:bodyPr/>
        <a:lstStyle/>
        <a:p>
          <a:endParaRPr lang="en-US" sz="1600"/>
        </a:p>
      </dgm:t>
    </dgm:pt>
    <dgm:pt modelId="{8196A9DE-9086-447E-A13F-5B688D2B13FA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800" dirty="0" smtClean="0"/>
            <a:t>Pointer parameter</a:t>
          </a:r>
          <a:endParaRPr lang="en-US" sz="1800" dirty="0"/>
        </a:p>
      </dgm:t>
    </dgm:pt>
    <dgm:pt modelId="{5094D0FE-4985-44EB-8F7A-F16C194ACB79}" type="parTrans" cxnId="{F116177A-B947-4457-827D-4A4820C12EAC}">
      <dgm:prSet/>
      <dgm:spPr/>
      <dgm:t>
        <a:bodyPr/>
        <a:lstStyle/>
        <a:p>
          <a:endParaRPr lang="en-US" sz="1600"/>
        </a:p>
      </dgm:t>
    </dgm:pt>
    <dgm:pt modelId="{868DED41-D4C9-4855-A7E4-C29BC14A42AD}" type="sibTrans" cxnId="{F116177A-B947-4457-827D-4A4820C12EAC}">
      <dgm:prSet/>
      <dgm:spPr/>
      <dgm:t>
        <a:bodyPr/>
        <a:lstStyle/>
        <a:p>
          <a:endParaRPr lang="en-US" sz="1600"/>
        </a:p>
      </dgm:t>
    </dgm:pt>
    <dgm:pt modelId="{335B1E2D-A15A-4F39-AF6C-68BC313062AE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Constant parameter</a:t>
          </a:r>
          <a:endParaRPr lang="en-US" dirty="0"/>
        </a:p>
      </dgm:t>
    </dgm:pt>
    <dgm:pt modelId="{91C4CAC4-52D8-4A90-B849-6E40A0EA5A2E}" type="parTrans" cxnId="{E1DD9E65-ED5D-489D-B009-B1A6161356EF}">
      <dgm:prSet/>
      <dgm:spPr/>
      <dgm:t>
        <a:bodyPr/>
        <a:lstStyle/>
        <a:p>
          <a:endParaRPr lang="en-US"/>
        </a:p>
      </dgm:t>
    </dgm:pt>
    <dgm:pt modelId="{0F0D15F2-9FA7-49FE-8CD5-C79584041246}" type="sibTrans" cxnId="{E1DD9E65-ED5D-489D-B009-B1A6161356EF}">
      <dgm:prSet/>
      <dgm:spPr/>
      <dgm:t>
        <a:bodyPr/>
        <a:lstStyle/>
        <a:p>
          <a:endParaRPr lang="en-US"/>
        </a:p>
      </dgm:t>
    </dgm:pt>
    <dgm:pt modelId="{44375322-D8E3-4A99-9E90-E92FB3B6773A}" type="pres">
      <dgm:prSet presAssocID="{E9687BE8-583D-4E99-BD57-25F72DE6C5F7}" presName="linearFlow" presStyleCnt="0">
        <dgm:presLayoutVars>
          <dgm:dir/>
          <dgm:resizeHandles val="exact"/>
        </dgm:presLayoutVars>
      </dgm:prSet>
      <dgm:spPr/>
    </dgm:pt>
    <dgm:pt modelId="{F617EF86-633C-4530-80B0-E428D2F05F04}" type="pres">
      <dgm:prSet presAssocID="{F44A6A5E-2291-4EAF-8A97-AEB0E017F825}" presName="composite" presStyleCnt="0"/>
      <dgm:spPr/>
    </dgm:pt>
    <dgm:pt modelId="{6A5CEFE3-AD4E-44C0-9421-069ABD3B419E}" type="pres">
      <dgm:prSet presAssocID="{F44A6A5E-2291-4EAF-8A97-AEB0E017F825}" presName="imgShp" presStyleLbl="fgImgPlace1" presStyleIdx="0" presStyleCnt="5"/>
      <dgm:spPr/>
    </dgm:pt>
    <dgm:pt modelId="{ED11023B-8826-41ED-AA1E-F1FD45F9200D}" type="pres">
      <dgm:prSet presAssocID="{F44A6A5E-2291-4EAF-8A97-AEB0E017F825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A40A62-BB1B-44CF-BEFC-190A2F904E9A}" type="pres">
      <dgm:prSet presAssocID="{C898496A-E49A-427F-8348-A9F9E54D0326}" presName="spacing" presStyleCnt="0"/>
      <dgm:spPr/>
    </dgm:pt>
    <dgm:pt modelId="{B57FA9D7-55BF-410D-9E14-8007A53D7CC7}" type="pres">
      <dgm:prSet presAssocID="{219BA72A-AE82-4479-8AFA-CFD40C6A5A1A}" presName="composite" presStyleCnt="0"/>
      <dgm:spPr/>
    </dgm:pt>
    <dgm:pt modelId="{F8857723-774D-4E68-ACDC-D6F8C496CC0F}" type="pres">
      <dgm:prSet presAssocID="{219BA72A-AE82-4479-8AFA-CFD40C6A5A1A}" presName="imgShp" presStyleLbl="fgImgPlace1" presStyleIdx="1" presStyleCnt="5"/>
      <dgm:spPr/>
    </dgm:pt>
    <dgm:pt modelId="{9CE849E0-575D-467E-8621-6956E605E9A2}" type="pres">
      <dgm:prSet presAssocID="{219BA72A-AE82-4479-8AFA-CFD40C6A5A1A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1E440-B1F6-48AC-BB09-C836C6C0CC7F}" type="pres">
      <dgm:prSet presAssocID="{D2FBEC82-57A3-4153-89DB-88062FB18F09}" presName="spacing" presStyleCnt="0"/>
      <dgm:spPr/>
    </dgm:pt>
    <dgm:pt modelId="{69335FAF-690C-4987-B51E-AFCE56CA455A}" type="pres">
      <dgm:prSet presAssocID="{335B1E2D-A15A-4F39-AF6C-68BC313062AE}" presName="composite" presStyleCnt="0"/>
      <dgm:spPr/>
    </dgm:pt>
    <dgm:pt modelId="{E90122C3-5B42-4916-BF6A-DBF38ED661CD}" type="pres">
      <dgm:prSet presAssocID="{335B1E2D-A15A-4F39-AF6C-68BC313062AE}" presName="imgShp" presStyleLbl="fgImgPlace1" presStyleIdx="2" presStyleCnt="5"/>
      <dgm:spPr/>
    </dgm:pt>
    <dgm:pt modelId="{7D92A06E-C662-40EC-BBDE-F529C8113A66}" type="pres">
      <dgm:prSet presAssocID="{335B1E2D-A15A-4F39-AF6C-68BC313062AE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C3B7F7-2C97-4945-949A-57C54B78B65C}" type="pres">
      <dgm:prSet presAssocID="{0F0D15F2-9FA7-49FE-8CD5-C79584041246}" presName="spacing" presStyleCnt="0"/>
      <dgm:spPr/>
    </dgm:pt>
    <dgm:pt modelId="{E83F9BC1-9E3B-40B1-A631-00560666482F}" type="pres">
      <dgm:prSet presAssocID="{2F93E442-8731-42CD-BF3A-CEB9CCF5DE35}" presName="composite" presStyleCnt="0"/>
      <dgm:spPr/>
    </dgm:pt>
    <dgm:pt modelId="{F619E675-68FE-4AEA-9038-DEFE78842728}" type="pres">
      <dgm:prSet presAssocID="{2F93E442-8731-42CD-BF3A-CEB9CCF5DE35}" presName="imgShp" presStyleLbl="fgImgPlace1" presStyleIdx="3" presStyleCnt="5"/>
      <dgm:spPr/>
    </dgm:pt>
    <dgm:pt modelId="{33E53791-B417-4106-AA85-12EA994DAA7A}" type="pres">
      <dgm:prSet presAssocID="{2F93E442-8731-42CD-BF3A-CEB9CCF5DE35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E8BE0-6F68-45F8-A307-D04267F05E0D}" type="pres">
      <dgm:prSet presAssocID="{5ECB240E-0B3D-4B90-9931-43FD4A88264B}" presName="spacing" presStyleCnt="0"/>
      <dgm:spPr/>
    </dgm:pt>
    <dgm:pt modelId="{DF5EBC69-4C0B-4CE0-89E8-760B07A06DD6}" type="pres">
      <dgm:prSet presAssocID="{8196A9DE-9086-447E-A13F-5B688D2B13FA}" presName="composite" presStyleCnt="0"/>
      <dgm:spPr/>
    </dgm:pt>
    <dgm:pt modelId="{082D3AEC-26C0-4158-A2AB-948BEB075815}" type="pres">
      <dgm:prSet presAssocID="{8196A9DE-9086-447E-A13F-5B688D2B13FA}" presName="imgShp" presStyleLbl="fgImgPlace1" presStyleIdx="4" presStyleCnt="5"/>
      <dgm:spPr/>
    </dgm:pt>
    <dgm:pt modelId="{0A0EB828-BF28-4740-AE30-B545EF904683}" type="pres">
      <dgm:prSet presAssocID="{8196A9DE-9086-447E-A13F-5B688D2B13FA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7F8440-9BE4-4202-9B26-2C12356DACA3}" type="presOf" srcId="{2F93E442-8731-42CD-BF3A-CEB9CCF5DE35}" destId="{33E53791-B417-4106-AA85-12EA994DAA7A}" srcOrd="0" destOrd="0" presId="urn:microsoft.com/office/officeart/2005/8/layout/vList3"/>
    <dgm:cxn modelId="{ABCD7DD4-646B-4037-AB55-6CABD772C14E}" srcId="{E9687BE8-583D-4E99-BD57-25F72DE6C5F7}" destId="{F44A6A5E-2291-4EAF-8A97-AEB0E017F825}" srcOrd="0" destOrd="0" parTransId="{A8E07843-349C-4157-8B9A-5D61EEF18C41}" sibTransId="{C898496A-E49A-427F-8348-A9F9E54D0326}"/>
    <dgm:cxn modelId="{ACDBB263-9F2B-4B68-A777-698F1266135D}" type="presOf" srcId="{335B1E2D-A15A-4F39-AF6C-68BC313062AE}" destId="{7D92A06E-C662-40EC-BBDE-F529C8113A66}" srcOrd="0" destOrd="0" presId="urn:microsoft.com/office/officeart/2005/8/layout/vList3"/>
    <dgm:cxn modelId="{2C6A478A-C73D-488B-9B14-E831B1F4DB56}" srcId="{E9687BE8-583D-4E99-BD57-25F72DE6C5F7}" destId="{2F93E442-8731-42CD-BF3A-CEB9CCF5DE35}" srcOrd="3" destOrd="0" parTransId="{21E99B23-168F-41CF-B94E-17D58C96A49E}" sibTransId="{5ECB240E-0B3D-4B90-9931-43FD4A88264B}"/>
    <dgm:cxn modelId="{ACA8068F-132C-46DD-84C9-FE90AAD4BB03}" type="presOf" srcId="{219BA72A-AE82-4479-8AFA-CFD40C6A5A1A}" destId="{9CE849E0-575D-467E-8621-6956E605E9A2}" srcOrd="0" destOrd="0" presId="urn:microsoft.com/office/officeart/2005/8/layout/vList3"/>
    <dgm:cxn modelId="{BE9F3574-AFDE-457F-94B3-43D2DB274F40}" type="presOf" srcId="{8196A9DE-9086-447E-A13F-5B688D2B13FA}" destId="{0A0EB828-BF28-4740-AE30-B545EF904683}" srcOrd="0" destOrd="0" presId="urn:microsoft.com/office/officeart/2005/8/layout/vList3"/>
    <dgm:cxn modelId="{D35E0411-EC19-4FEF-BAEB-28CF01007DFD}" type="presOf" srcId="{E9687BE8-583D-4E99-BD57-25F72DE6C5F7}" destId="{44375322-D8E3-4A99-9E90-E92FB3B6773A}" srcOrd="0" destOrd="0" presId="urn:microsoft.com/office/officeart/2005/8/layout/vList3"/>
    <dgm:cxn modelId="{E1DD9E65-ED5D-489D-B009-B1A6161356EF}" srcId="{E9687BE8-583D-4E99-BD57-25F72DE6C5F7}" destId="{335B1E2D-A15A-4F39-AF6C-68BC313062AE}" srcOrd="2" destOrd="0" parTransId="{91C4CAC4-52D8-4A90-B849-6E40A0EA5A2E}" sibTransId="{0F0D15F2-9FA7-49FE-8CD5-C79584041246}"/>
    <dgm:cxn modelId="{251A8C78-73B8-434C-94E7-A40326BC10B2}" srcId="{E9687BE8-583D-4E99-BD57-25F72DE6C5F7}" destId="{219BA72A-AE82-4479-8AFA-CFD40C6A5A1A}" srcOrd="1" destOrd="0" parTransId="{0D084404-2FA5-43E5-AEB4-17709C8AADF6}" sibTransId="{D2FBEC82-57A3-4153-89DB-88062FB18F09}"/>
    <dgm:cxn modelId="{F116177A-B947-4457-827D-4A4820C12EAC}" srcId="{E9687BE8-583D-4E99-BD57-25F72DE6C5F7}" destId="{8196A9DE-9086-447E-A13F-5B688D2B13FA}" srcOrd="4" destOrd="0" parTransId="{5094D0FE-4985-44EB-8F7A-F16C194ACB79}" sibTransId="{868DED41-D4C9-4855-A7E4-C29BC14A42AD}"/>
    <dgm:cxn modelId="{FB22C7F8-C765-41BF-9DA1-EFE6E661BECF}" type="presOf" srcId="{F44A6A5E-2291-4EAF-8A97-AEB0E017F825}" destId="{ED11023B-8826-41ED-AA1E-F1FD45F9200D}" srcOrd="0" destOrd="0" presId="urn:microsoft.com/office/officeart/2005/8/layout/vList3"/>
    <dgm:cxn modelId="{A12E3098-859B-4979-A924-48B1EFE98B6F}" type="presParOf" srcId="{44375322-D8E3-4A99-9E90-E92FB3B6773A}" destId="{F617EF86-633C-4530-80B0-E428D2F05F04}" srcOrd="0" destOrd="0" presId="urn:microsoft.com/office/officeart/2005/8/layout/vList3"/>
    <dgm:cxn modelId="{BD90A47C-8CC8-4125-8236-CD756C0A4452}" type="presParOf" srcId="{F617EF86-633C-4530-80B0-E428D2F05F04}" destId="{6A5CEFE3-AD4E-44C0-9421-069ABD3B419E}" srcOrd="0" destOrd="0" presId="urn:microsoft.com/office/officeart/2005/8/layout/vList3"/>
    <dgm:cxn modelId="{A2E7EF4F-77D7-489B-B24E-3768C6211B39}" type="presParOf" srcId="{F617EF86-633C-4530-80B0-E428D2F05F04}" destId="{ED11023B-8826-41ED-AA1E-F1FD45F9200D}" srcOrd="1" destOrd="0" presId="urn:microsoft.com/office/officeart/2005/8/layout/vList3"/>
    <dgm:cxn modelId="{C84E29CB-863E-41F6-9594-F242551BCC94}" type="presParOf" srcId="{44375322-D8E3-4A99-9E90-E92FB3B6773A}" destId="{34A40A62-BB1B-44CF-BEFC-190A2F904E9A}" srcOrd="1" destOrd="0" presId="urn:microsoft.com/office/officeart/2005/8/layout/vList3"/>
    <dgm:cxn modelId="{163C0111-C13F-49CC-B19C-3B1BB9ABEDD1}" type="presParOf" srcId="{44375322-D8E3-4A99-9E90-E92FB3B6773A}" destId="{B57FA9D7-55BF-410D-9E14-8007A53D7CC7}" srcOrd="2" destOrd="0" presId="urn:microsoft.com/office/officeart/2005/8/layout/vList3"/>
    <dgm:cxn modelId="{120504F1-B0C8-44F5-B02C-A81AB0837EC9}" type="presParOf" srcId="{B57FA9D7-55BF-410D-9E14-8007A53D7CC7}" destId="{F8857723-774D-4E68-ACDC-D6F8C496CC0F}" srcOrd="0" destOrd="0" presId="urn:microsoft.com/office/officeart/2005/8/layout/vList3"/>
    <dgm:cxn modelId="{49FCECFA-0F1D-4419-9529-4C2DC0E74A49}" type="presParOf" srcId="{B57FA9D7-55BF-410D-9E14-8007A53D7CC7}" destId="{9CE849E0-575D-467E-8621-6956E605E9A2}" srcOrd="1" destOrd="0" presId="urn:microsoft.com/office/officeart/2005/8/layout/vList3"/>
    <dgm:cxn modelId="{478A899A-8780-4EC7-A4B6-34708BA1FF2F}" type="presParOf" srcId="{44375322-D8E3-4A99-9E90-E92FB3B6773A}" destId="{6B81E440-B1F6-48AC-BB09-C836C6C0CC7F}" srcOrd="3" destOrd="0" presId="urn:microsoft.com/office/officeart/2005/8/layout/vList3"/>
    <dgm:cxn modelId="{44951BE7-4762-44D5-BD74-358825481BF8}" type="presParOf" srcId="{44375322-D8E3-4A99-9E90-E92FB3B6773A}" destId="{69335FAF-690C-4987-B51E-AFCE56CA455A}" srcOrd="4" destOrd="0" presId="urn:microsoft.com/office/officeart/2005/8/layout/vList3"/>
    <dgm:cxn modelId="{DF2F87A5-4CD5-4C3F-81CC-89F2205528F8}" type="presParOf" srcId="{69335FAF-690C-4987-B51E-AFCE56CA455A}" destId="{E90122C3-5B42-4916-BF6A-DBF38ED661CD}" srcOrd="0" destOrd="0" presId="urn:microsoft.com/office/officeart/2005/8/layout/vList3"/>
    <dgm:cxn modelId="{124ACDF1-6AB5-4F90-B571-1763F9B80E26}" type="presParOf" srcId="{69335FAF-690C-4987-B51E-AFCE56CA455A}" destId="{7D92A06E-C662-40EC-BBDE-F529C8113A66}" srcOrd="1" destOrd="0" presId="urn:microsoft.com/office/officeart/2005/8/layout/vList3"/>
    <dgm:cxn modelId="{588C7ABA-7BAF-4CC2-8158-253079A3959F}" type="presParOf" srcId="{44375322-D8E3-4A99-9E90-E92FB3B6773A}" destId="{B9C3B7F7-2C97-4945-949A-57C54B78B65C}" srcOrd="5" destOrd="0" presId="urn:microsoft.com/office/officeart/2005/8/layout/vList3"/>
    <dgm:cxn modelId="{84E733A9-E078-492F-9FFC-E26521D0BA6C}" type="presParOf" srcId="{44375322-D8E3-4A99-9E90-E92FB3B6773A}" destId="{E83F9BC1-9E3B-40B1-A631-00560666482F}" srcOrd="6" destOrd="0" presId="urn:microsoft.com/office/officeart/2005/8/layout/vList3"/>
    <dgm:cxn modelId="{21D38DCA-020F-46BC-B3F9-BD9BD38F8CFC}" type="presParOf" srcId="{E83F9BC1-9E3B-40B1-A631-00560666482F}" destId="{F619E675-68FE-4AEA-9038-DEFE78842728}" srcOrd="0" destOrd="0" presId="urn:microsoft.com/office/officeart/2005/8/layout/vList3"/>
    <dgm:cxn modelId="{95553BD2-5F72-4DD3-9EB8-EE23612DC000}" type="presParOf" srcId="{E83F9BC1-9E3B-40B1-A631-00560666482F}" destId="{33E53791-B417-4106-AA85-12EA994DAA7A}" srcOrd="1" destOrd="0" presId="urn:microsoft.com/office/officeart/2005/8/layout/vList3"/>
    <dgm:cxn modelId="{4F6F1160-6CED-467B-8606-60DD1F8DAC6A}" type="presParOf" srcId="{44375322-D8E3-4A99-9E90-E92FB3B6773A}" destId="{522E8BE0-6F68-45F8-A307-D04267F05E0D}" srcOrd="7" destOrd="0" presId="urn:microsoft.com/office/officeart/2005/8/layout/vList3"/>
    <dgm:cxn modelId="{B267184C-C2B8-4607-9446-CA4B8E0347C3}" type="presParOf" srcId="{44375322-D8E3-4A99-9E90-E92FB3B6773A}" destId="{DF5EBC69-4C0B-4CE0-89E8-760B07A06DD6}" srcOrd="8" destOrd="0" presId="urn:microsoft.com/office/officeart/2005/8/layout/vList3"/>
    <dgm:cxn modelId="{F1EA6FC6-B91D-4B5D-9A4B-EB272FD8697A}" type="presParOf" srcId="{DF5EBC69-4C0B-4CE0-89E8-760B07A06DD6}" destId="{082D3AEC-26C0-4158-A2AB-948BEB075815}" srcOrd="0" destOrd="0" presId="urn:microsoft.com/office/officeart/2005/8/layout/vList3"/>
    <dgm:cxn modelId="{7F7E1789-A327-4741-88B1-C160FEDE1EC1}" type="presParOf" srcId="{DF5EBC69-4C0B-4CE0-89E8-760B07A06DD6}" destId="{0A0EB828-BF28-4740-AE30-B545EF90468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87BE8-583D-4E99-BD57-25F72DE6C5F7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F44A6A5E-2291-4EAF-8A97-AEB0E017F825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800" dirty="0" smtClean="0"/>
            <a:t>Value parameter</a:t>
          </a:r>
          <a:endParaRPr lang="en-US" sz="1800" dirty="0"/>
        </a:p>
      </dgm:t>
    </dgm:pt>
    <dgm:pt modelId="{A8E07843-349C-4157-8B9A-5D61EEF18C41}" type="parTrans" cxnId="{ABCD7DD4-646B-4037-AB55-6CABD772C14E}">
      <dgm:prSet/>
      <dgm:spPr/>
      <dgm:t>
        <a:bodyPr/>
        <a:lstStyle/>
        <a:p>
          <a:endParaRPr lang="en-US" sz="1600"/>
        </a:p>
      </dgm:t>
    </dgm:pt>
    <dgm:pt modelId="{C898496A-E49A-427F-8348-A9F9E54D0326}" type="sibTrans" cxnId="{ABCD7DD4-646B-4037-AB55-6CABD772C14E}">
      <dgm:prSet/>
      <dgm:spPr/>
      <dgm:t>
        <a:bodyPr/>
        <a:lstStyle/>
        <a:p>
          <a:endParaRPr lang="en-US" sz="1600"/>
        </a:p>
      </dgm:t>
    </dgm:pt>
    <dgm:pt modelId="{219BA72A-AE82-4479-8AFA-CFD40C6A5A1A}">
      <dgm:prSet phldrT="[Text]"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sz="1800" dirty="0" smtClean="0"/>
            <a:t>Reference parameter</a:t>
          </a:r>
          <a:endParaRPr lang="en-US" sz="1800" dirty="0"/>
        </a:p>
      </dgm:t>
    </dgm:pt>
    <dgm:pt modelId="{0D084404-2FA5-43E5-AEB4-17709C8AADF6}" type="parTrans" cxnId="{251A8C78-73B8-434C-94E7-A40326BC10B2}">
      <dgm:prSet/>
      <dgm:spPr/>
      <dgm:t>
        <a:bodyPr/>
        <a:lstStyle/>
        <a:p>
          <a:endParaRPr lang="en-US" sz="1600"/>
        </a:p>
      </dgm:t>
    </dgm:pt>
    <dgm:pt modelId="{D2FBEC82-57A3-4153-89DB-88062FB18F09}" type="sibTrans" cxnId="{251A8C78-73B8-434C-94E7-A40326BC10B2}">
      <dgm:prSet/>
      <dgm:spPr/>
      <dgm:t>
        <a:bodyPr/>
        <a:lstStyle/>
        <a:p>
          <a:endParaRPr lang="en-US" sz="1600"/>
        </a:p>
      </dgm:t>
    </dgm:pt>
    <dgm:pt modelId="{2F93E442-8731-42CD-BF3A-CEB9CCF5DE35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800" dirty="0" err="1" smtClean="0"/>
            <a:t>Const</a:t>
          </a:r>
          <a:r>
            <a:rPr lang="en-US" sz="1800" dirty="0" smtClean="0"/>
            <a:t> Reference parameter</a:t>
          </a:r>
          <a:endParaRPr lang="en-US" sz="1800" dirty="0"/>
        </a:p>
      </dgm:t>
    </dgm:pt>
    <dgm:pt modelId="{21E99B23-168F-41CF-B94E-17D58C96A49E}" type="parTrans" cxnId="{2C6A478A-C73D-488B-9B14-E831B1F4DB56}">
      <dgm:prSet/>
      <dgm:spPr/>
      <dgm:t>
        <a:bodyPr/>
        <a:lstStyle/>
        <a:p>
          <a:endParaRPr lang="en-US" sz="1600"/>
        </a:p>
      </dgm:t>
    </dgm:pt>
    <dgm:pt modelId="{5ECB240E-0B3D-4B90-9931-43FD4A88264B}" type="sibTrans" cxnId="{2C6A478A-C73D-488B-9B14-E831B1F4DB56}">
      <dgm:prSet/>
      <dgm:spPr/>
      <dgm:t>
        <a:bodyPr/>
        <a:lstStyle/>
        <a:p>
          <a:endParaRPr lang="en-US" sz="1600"/>
        </a:p>
      </dgm:t>
    </dgm:pt>
    <dgm:pt modelId="{8196A9DE-9086-447E-A13F-5B688D2B13FA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800" dirty="0" smtClean="0"/>
            <a:t>Pointer parameter</a:t>
          </a:r>
          <a:endParaRPr lang="en-US" sz="1800" dirty="0"/>
        </a:p>
      </dgm:t>
    </dgm:pt>
    <dgm:pt modelId="{5094D0FE-4985-44EB-8F7A-F16C194ACB79}" type="parTrans" cxnId="{F116177A-B947-4457-827D-4A4820C12EAC}">
      <dgm:prSet/>
      <dgm:spPr/>
      <dgm:t>
        <a:bodyPr/>
        <a:lstStyle/>
        <a:p>
          <a:endParaRPr lang="en-US" sz="1600"/>
        </a:p>
      </dgm:t>
    </dgm:pt>
    <dgm:pt modelId="{868DED41-D4C9-4855-A7E4-C29BC14A42AD}" type="sibTrans" cxnId="{F116177A-B947-4457-827D-4A4820C12EAC}">
      <dgm:prSet/>
      <dgm:spPr/>
      <dgm:t>
        <a:bodyPr/>
        <a:lstStyle/>
        <a:p>
          <a:endParaRPr lang="en-US" sz="1600"/>
        </a:p>
      </dgm:t>
    </dgm:pt>
    <dgm:pt modelId="{90C5C74A-8D92-4B06-90F9-EB6D49881A6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Constant parameter</a:t>
          </a:r>
          <a:endParaRPr lang="en-US" dirty="0"/>
        </a:p>
      </dgm:t>
    </dgm:pt>
    <dgm:pt modelId="{6302A056-6839-4C14-82A0-98DF66FE7D43}" type="parTrans" cxnId="{F7A34918-B866-4A83-9D66-AA0027738814}">
      <dgm:prSet/>
      <dgm:spPr/>
      <dgm:t>
        <a:bodyPr/>
        <a:lstStyle/>
        <a:p>
          <a:endParaRPr lang="en-US"/>
        </a:p>
      </dgm:t>
    </dgm:pt>
    <dgm:pt modelId="{31F4D574-04DE-4D65-925D-ADFB02DA1542}" type="sibTrans" cxnId="{F7A34918-B866-4A83-9D66-AA0027738814}">
      <dgm:prSet/>
      <dgm:spPr/>
      <dgm:t>
        <a:bodyPr/>
        <a:lstStyle/>
        <a:p>
          <a:endParaRPr lang="en-US"/>
        </a:p>
      </dgm:t>
    </dgm:pt>
    <dgm:pt modelId="{44375322-D8E3-4A99-9E90-E92FB3B6773A}" type="pres">
      <dgm:prSet presAssocID="{E9687BE8-583D-4E99-BD57-25F72DE6C5F7}" presName="linearFlow" presStyleCnt="0">
        <dgm:presLayoutVars>
          <dgm:dir/>
          <dgm:resizeHandles val="exact"/>
        </dgm:presLayoutVars>
      </dgm:prSet>
      <dgm:spPr/>
    </dgm:pt>
    <dgm:pt modelId="{F617EF86-633C-4530-80B0-E428D2F05F04}" type="pres">
      <dgm:prSet presAssocID="{F44A6A5E-2291-4EAF-8A97-AEB0E017F825}" presName="composite" presStyleCnt="0"/>
      <dgm:spPr/>
    </dgm:pt>
    <dgm:pt modelId="{6A5CEFE3-AD4E-44C0-9421-069ABD3B419E}" type="pres">
      <dgm:prSet presAssocID="{F44A6A5E-2291-4EAF-8A97-AEB0E017F825}" presName="imgShp" presStyleLbl="fgImgPlace1" presStyleIdx="0" presStyleCnt="5"/>
      <dgm:spPr/>
    </dgm:pt>
    <dgm:pt modelId="{ED11023B-8826-41ED-AA1E-F1FD45F9200D}" type="pres">
      <dgm:prSet presAssocID="{F44A6A5E-2291-4EAF-8A97-AEB0E017F825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A40A62-BB1B-44CF-BEFC-190A2F904E9A}" type="pres">
      <dgm:prSet presAssocID="{C898496A-E49A-427F-8348-A9F9E54D0326}" presName="spacing" presStyleCnt="0"/>
      <dgm:spPr/>
    </dgm:pt>
    <dgm:pt modelId="{B57FA9D7-55BF-410D-9E14-8007A53D7CC7}" type="pres">
      <dgm:prSet presAssocID="{219BA72A-AE82-4479-8AFA-CFD40C6A5A1A}" presName="composite" presStyleCnt="0"/>
      <dgm:spPr/>
    </dgm:pt>
    <dgm:pt modelId="{F8857723-774D-4E68-ACDC-D6F8C496CC0F}" type="pres">
      <dgm:prSet presAssocID="{219BA72A-AE82-4479-8AFA-CFD40C6A5A1A}" presName="imgShp" presStyleLbl="fgImgPlace1" presStyleIdx="1" presStyleCnt="5"/>
      <dgm:spPr/>
    </dgm:pt>
    <dgm:pt modelId="{9CE849E0-575D-467E-8621-6956E605E9A2}" type="pres">
      <dgm:prSet presAssocID="{219BA72A-AE82-4479-8AFA-CFD40C6A5A1A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1E440-B1F6-48AC-BB09-C836C6C0CC7F}" type="pres">
      <dgm:prSet presAssocID="{D2FBEC82-57A3-4153-89DB-88062FB18F09}" presName="spacing" presStyleCnt="0"/>
      <dgm:spPr/>
    </dgm:pt>
    <dgm:pt modelId="{6505E2EF-6E46-4346-9BD2-94AD474095B1}" type="pres">
      <dgm:prSet presAssocID="{90C5C74A-8D92-4B06-90F9-EB6D49881A6F}" presName="composite" presStyleCnt="0"/>
      <dgm:spPr/>
    </dgm:pt>
    <dgm:pt modelId="{C6099D84-EBA9-4774-B26D-491EFEF6934E}" type="pres">
      <dgm:prSet presAssocID="{90C5C74A-8D92-4B06-90F9-EB6D49881A6F}" presName="imgShp" presStyleLbl="fgImgPlace1" presStyleIdx="2" presStyleCnt="5"/>
      <dgm:spPr/>
    </dgm:pt>
    <dgm:pt modelId="{6CE595DC-BBDE-4FEB-9A5B-497482372E9C}" type="pres">
      <dgm:prSet presAssocID="{90C5C74A-8D92-4B06-90F9-EB6D49881A6F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F19D0-EE07-4A1B-9DA9-B814E289102A}" type="pres">
      <dgm:prSet presAssocID="{31F4D574-04DE-4D65-925D-ADFB02DA1542}" presName="spacing" presStyleCnt="0"/>
      <dgm:spPr/>
    </dgm:pt>
    <dgm:pt modelId="{E83F9BC1-9E3B-40B1-A631-00560666482F}" type="pres">
      <dgm:prSet presAssocID="{2F93E442-8731-42CD-BF3A-CEB9CCF5DE35}" presName="composite" presStyleCnt="0"/>
      <dgm:spPr/>
    </dgm:pt>
    <dgm:pt modelId="{F619E675-68FE-4AEA-9038-DEFE78842728}" type="pres">
      <dgm:prSet presAssocID="{2F93E442-8731-42CD-BF3A-CEB9CCF5DE35}" presName="imgShp" presStyleLbl="fgImgPlace1" presStyleIdx="3" presStyleCnt="5"/>
      <dgm:spPr/>
    </dgm:pt>
    <dgm:pt modelId="{33E53791-B417-4106-AA85-12EA994DAA7A}" type="pres">
      <dgm:prSet presAssocID="{2F93E442-8731-42CD-BF3A-CEB9CCF5DE35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E8BE0-6F68-45F8-A307-D04267F05E0D}" type="pres">
      <dgm:prSet presAssocID="{5ECB240E-0B3D-4B90-9931-43FD4A88264B}" presName="spacing" presStyleCnt="0"/>
      <dgm:spPr/>
    </dgm:pt>
    <dgm:pt modelId="{DF5EBC69-4C0B-4CE0-89E8-760B07A06DD6}" type="pres">
      <dgm:prSet presAssocID="{8196A9DE-9086-447E-A13F-5B688D2B13FA}" presName="composite" presStyleCnt="0"/>
      <dgm:spPr/>
    </dgm:pt>
    <dgm:pt modelId="{082D3AEC-26C0-4158-A2AB-948BEB075815}" type="pres">
      <dgm:prSet presAssocID="{8196A9DE-9086-447E-A13F-5B688D2B13FA}" presName="imgShp" presStyleLbl="fgImgPlace1" presStyleIdx="4" presStyleCnt="5"/>
      <dgm:spPr/>
    </dgm:pt>
    <dgm:pt modelId="{0A0EB828-BF28-4740-AE30-B545EF904683}" type="pres">
      <dgm:prSet presAssocID="{8196A9DE-9086-447E-A13F-5B688D2B13FA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837E19-12E7-409A-916C-EE300E3A7F73}" type="presOf" srcId="{2F93E442-8731-42CD-BF3A-CEB9CCF5DE35}" destId="{33E53791-B417-4106-AA85-12EA994DAA7A}" srcOrd="0" destOrd="0" presId="urn:microsoft.com/office/officeart/2005/8/layout/vList3"/>
    <dgm:cxn modelId="{43E28B07-95AE-416E-B5FF-0F8F0B366500}" type="presOf" srcId="{219BA72A-AE82-4479-8AFA-CFD40C6A5A1A}" destId="{9CE849E0-575D-467E-8621-6956E605E9A2}" srcOrd="0" destOrd="0" presId="urn:microsoft.com/office/officeart/2005/8/layout/vList3"/>
    <dgm:cxn modelId="{F7A34918-B866-4A83-9D66-AA0027738814}" srcId="{E9687BE8-583D-4E99-BD57-25F72DE6C5F7}" destId="{90C5C74A-8D92-4B06-90F9-EB6D49881A6F}" srcOrd="2" destOrd="0" parTransId="{6302A056-6839-4C14-82A0-98DF66FE7D43}" sibTransId="{31F4D574-04DE-4D65-925D-ADFB02DA1542}"/>
    <dgm:cxn modelId="{ABCD7DD4-646B-4037-AB55-6CABD772C14E}" srcId="{E9687BE8-583D-4E99-BD57-25F72DE6C5F7}" destId="{F44A6A5E-2291-4EAF-8A97-AEB0E017F825}" srcOrd="0" destOrd="0" parTransId="{A8E07843-349C-4157-8B9A-5D61EEF18C41}" sibTransId="{C898496A-E49A-427F-8348-A9F9E54D0326}"/>
    <dgm:cxn modelId="{0CF3A6A7-706C-4A3A-A2B1-7C7D3CAC1F99}" type="presOf" srcId="{E9687BE8-583D-4E99-BD57-25F72DE6C5F7}" destId="{44375322-D8E3-4A99-9E90-E92FB3B6773A}" srcOrd="0" destOrd="0" presId="urn:microsoft.com/office/officeart/2005/8/layout/vList3"/>
    <dgm:cxn modelId="{2C6A478A-C73D-488B-9B14-E831B1F4DB56}" srcId="{E9687BE8-583D-4E99-BD57-25F72DE6C5F7}" destId="{2F93E442-8731-42CD-BF3A-CEB9CCF5DE35}" srcOrd="3" destOrd="0" parTransId="{21E99B23-168F-41CF-B94E-17D58C96A49E}" sibTransId="{5ECB240E-0B3D-4B90-9931-43FD4A88264B}"/>
    <dgm:cxn modelId="{987D461C-C214-474A-864C-60146FB1FED6}" type="presOf" srcId="{90C5C74A-8D92-4B06-90F9-EB6D49881A6F}" destId="{6CE595DC-BBDE-4FEB-9A5B-497482372E9C}" srcOrd="0" destOrd="0" presId="urn:microsoft.com/office/officeart/2005/8/layout/vList3"/>
    <dgm:cxn modelId="{38D91602-F442-47F1-AEC6-EA426C7FFC4B}" type="presOf" srcId="{8196A9DE-9086-447E-A13F-5B688D2B13FA}" destId="{0A0EB828-BF28-4740-AE30-B545EF904683}" srcOrd="0" destOrd="0" presId="urn:microsoft.com/office/officeart/2005/8/layout/vList3"/>
    <dgm:cxn modelId="{251A8C78-73B8-434C-94E7-A40326BC10B2}" srcId="{E9687BE8-583D-4E99-BD57-25F72DE6C5F7}" destId="{219BA72A-AE82-4479-8AFA-CFD40C6A5A1A}" srcOrd="1" destOrd="0" parTransId="{0D084404-2FA5-43E5-AEB4-17709C8AADF6}" sibTransId="{D2FBEC82-57A3-4153-89DB-88062FB18F09}"/>
    <dgm:cxn modelId="{40D52EDA-1567-4FAA-9EF0-14DE4A2F7283}" type="presOf" srcId="{F44A6A5E-2291-4EAF-8A97-AEB0E017F825}" destId="{ED11023B-8826-41ED-AA1E-F1FD45F9200D}" srcOrd="0" destOrd="0" presId="urn:microsoft.com/office/officeart/2005/8/layout/vList3"/>
    <dgm:cxn modelId="{F116177A-B947-4457-827D-4A4820C12EAC}" srcId="{E9687BE8-583D-4E99-BD57-25F72DE6C5F7}" destId="{8196A9DE-9086-447E-A13F-5B688D2B13FA}" srcOrd="4" destOrd="0" parTransId="{5094D0FE-4985-44EB-8F7A-F16C194ACB79}" sibTransId="{868DED41-D4C9-4855-A7E4-C29BC14A42AD}"/>
    <dgm:cxn modelId="{A0884207-21E3-4662-AA36-3711F0EAF6B3}" type="presParOf" srcId="{44375322-D8E3-4A99-9E90-E92FB3B6773A}" destId="{F617EF86-633C-4530-80B0-E428D2F05F04}" srcOrd="0" destOrd="0" presId="urn:microsoft.com/office/officeart/2005/8/layout/vList3"/>
    <dgm:cxn modelId="{481815FC-12B1-4164-9550-1F2CFE939B6A}" type="presParOf" srcId="{F617EF86-633C-4530-80B0-E428D2F05F04}" destId="{6A5CEFE3-AD4E-44C0-9421-069ABD3B419E}" srcOrd="0" destOrd="0" presId="urn:microsoft.com/office/officeart/2005/8/layout/vList3"/>
    <dgm:cxn modelId="{DC9FF3A3-FD8C-4F50-8BB1-A9DADCF8EDA0}" type="presParOf" srcId="{F617EF86-633C-4530-80B0-E428D2F05F04}" destId="{ED11023B-8826-41ED-AA1E-F1FD45F9200D}" srcOrd="1" destOrd="0" presId="urn:microsoft.com/office/officeart/2005/8/layout/vList3"/>
    <dgm:cxn modelId="{F1F34704-5E44-4E7C-9EE4-06D07577880B}" type="presParOf" srcId="{44375322-D8E3-4A99-9E90-E92FB3B6773A}" destId="{34A40A62-BB1B-44CF-BEFC-190A2F904E9A}" srcOrd="1" destOrd="0" presId="urn:microsoft.com/office/officeart/2005/8/layout/vList3"/>
    <dgm:cxn modelId="{CF52085D-C303-42FA-9604-87C9501E81B8}" type="presParOf" srcId="{44375322-D8E3-4A99-9E90-E92FB3B6773A}" destId="{B57FA9D7-55BF-410D-9E14-8007A53D7CC7}" srcOrd="2" destOrd="0" presId="urn:microsoft.com/office/officeart/2005/8/layout/vList3"/>
    <dgm:cxn modelId="{51A91448-931E-4766-8029-AF531C8CBB9B}" type="presParOf" srcId="{B57FA9D7-55BF-410D-9E14-8007A53D7CC7}" destId="{F8857723-774D-4E68-ACDC-D6F8C496CC0F}" srcOrd="0" destOrd="0" presId="urn:microsoft.com/office/officeart/2005/8/layout/vList3"/>
    <dgm:cxn modelId="{0DFF07F8-F9AE-4E51-885F-4CC41C714DCF}" type="presParOf" srcId="{B57FA9D7-55BF-410D-9E14-8007A53D7CC7}" destId="{9CE849E0-575D-467E-8621-6956E605E9A2}" srcOrd="1" destOrd="0" presId="urn:microsoft.com/office/officeart/2005/8/layout/vList3"/>
    <dgm:cxn modelId="{7D249C3A-4630-4E39-B52E-E533C55E8D00}" type="presParOf" srcId="{44375322-D8E3-4A99-9E90-E92FB3B6773A}" destId="{6B81E440-B1F6-48AC-BB09-C836C6C0CC7F}" srcOrd="3" destOrd="0" presId="urn:microsoft.com/office/officeart/2005/8/layout/vList3"/>
    <dgm:cxn modelId="{603BF8E7-A7FA-4CB0-985C-5426436F5077}" type="presParOf" srcId="{44375322-D8E3-4A99-9E90-E92FB3B6773A}" destId="{6505E2EF-6E46-4346-9BD2-94AD474095B1}" srcOrd="4" destOrd="0" presId="urn:microsoft.com/office/officeart/2005/8/layout/vList3"/>
    <dgm:cxn modelId="{506216AC-71FD-477E-9EAC-440BCAFACC1F}" type="presParOf" srcId="{6505E2EF-6E46-4346-9BD2-94AD474095B1}" destId="{C6099D84-EBA9-4774-B26D-491EFEF6934E}" srcOrd="0" destOrd="0" presId="urn:microsoft.com/office/officeart/2005/8/layout/vList3"/>
    <dgm:cxn modelId="{4365EB02-3DCE-47B3-AEF1-DEEAD1F3FC8B}" type="presParOf" srcId="{6505E2EF-6E46-4346-9BD2-94AD474095B1}" destId="{6CE595DC-BBDE-4FEB-9A5B-497482372E9C}" srcOrd="1" destOrd="0" presId="urn:microsoft.com/office/officeart/2005/8/layout/vList3"/>
    <dgm:cxn modelId="{0CC66518-2821-4F53-B8D5-5E6B00211FF9}" type="presParOf" srcId="{44375322-D8E3-4A99-9E90-E92FB3B6773A}" destId="{571F19D0-EE07-4A1B-9DA9-B814E289102A}" srcOrd="5" destOrd="0" presId="urn:microsoft.com/office/officeart/2005/8/layout/vList3"/>
    <dgm:cxn modelId="{2B2B9C50-6AE2-4725-A9D0-86A41CD57B3D}" type="presParOf" srcId="{44375322-D8E3-4A99-9E90-E92FB3B6773A}" destId="{E83F9BC1-9E3B-40B1-A631-00560666482F}" srcOrd="6" destOrd="0" presId="urn:microsoft.com/office/officeart/2005/8/layout/vList3"/>
    <dgm:cxn modelId="{C062D2C2-C053-41B2-93B6-C7EAC2ABC92C}" type="presParOf" srcId="{E83F9BC1-9E3B-40B1-A631-00560666482F}" destId="{F619E675-68FE-4AEA-9038-DEFE78842728}" srcOrd="0" destOrd="0" presId="urn:microsoft.com/office/officeart/2005/8/layout/vList3"/>
    <dgm:cxn modelId="{67046DA7-7FFB-4F75-BE84-B8EDE6A1C0C0}" type="presParOf" srcId="{E83F9BC1-9E3B-40B1-A631-00560666482F}" destId="{33E53791-B417-4106-AA85-12EA994DAA7A}" srcOrd="1" destOrd="0" presId="urn:microsoft.com/office/officeart/2005/8/layout/vList3"/>
    <dgm:cxn modelId="{4DA0943C-8E9C-4F79-87AA-154328F5A91B}" type="presParOf" srcId="{44375322-D8E3-4A99-9E90-E92FB3B6773A}" destId="{522E8BE0-6F68-45F8-A307-D04267F05E0D}" srcOrd="7" destOrd="0" presId="urn:microsoft.com/office/officeart/2005/8/layout/vList3"/>
    <dgm:cxn modelId="{D8004725-9DBE-4948-9F75-A4AD1B9E7E3A}" type="presParOf" srcId="{44375322-D8E3-4A99-9E90-E92FB3B6773A}" destId="{DF5EBC69-4C0B-4CE0-89E8-760B07A06DD6}" srcOrd="8" destOrd="0" presId="urn:microsoft.com/office/officeart/2005/8/layout/vList3"/>
    <dgm:cxn modelId="{FCDC76F2-7928-4205-BD16-821A000FF411}" type="presParOf" srcId="{DF5EBC69-4C0B-4CE0-89E8-760B07A06DD6}" destId="{082D3AEC-26C0-4158-A2AB-948BEB075815}" srcOrd="0" destOrd="0" presId="urn:microsoft.com/office/officeart/2005/8/layout/vList3"/>
    <dgm:cxn modelId="{00A62907-3C82-4590-AD74-52602E689A6F}" type="presParOf" srcId="{DF5EBC69-4C0B-4CE0-89E8-760B07A06DD6}" destId="{0A0EB828-BF28-4740-AE30-B545EF90468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87BE8-583D-4E99-BD57-25F72DE6C5F7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F44A6A5E-2291-4EAF-8A97-AEB0E017F825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800" dirty="0" smtClean="0"/>
            <a:t>Value parameter</a:t>
          </a:r>
          <a:endParaRPr lang="en-US" sz="1800" dirty="0"/>
        </a:p>
      </dgm:t>
    </dgm:pt>
    <dgm:pt modelId="{A8E07843-349C-4157-8B9A-5D61EEF18C41}" type="parTrans" cxnId="{ABCD7DD4-646B-4037-AB55-6CABD772C14E}">
      <dgm:prSet/>
      <dgm:spPr/>
      <dgm:t>
        <a:bodyPr/>
        <a:lstStyle/>
        <a:p>
          <a:endParaRPr lang="en-US" sz="1600"/>
        </a:p>
      </dgm:t>
    </dgm:pt>
    <dgm:pt modelId="{C898496A-E49A-427F-8348-A9F9E54D0326}" type="sibTrans" cxnId="{ABCD7DD4-646B-4037-AB55-6CABD772C14E}">
      <dgm:prSet/>
      <dgm:spPr/>
      <dgm:t>
        <a:bodyPr/>
        <a:lstStyle/>
        <a:p>
          <a:endParaRPr lang="en-US" sz="1600"/>
        </a:p>
      </dgm:t>
    </dgm:pt>
    <dgm:pt modelId="{219BA72A-AE82-4479-8AFA-CFD40C6A5A1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800" dirty="0" smtClean="0"/>
            <a:t>Reference parameter</a:t>
          </a:r>
          <a:endParaRPr lang="en-US" sz="1800" dirty="0"/>
        </a:p>
      </dgm:t>
    </dgm:pt>
    <dgm:pt modelId="{0D084404-2FA5-43E5-AEB4-17709C8AADF6}" type="parTrans" cxnId="{251A8C78-73B8-434C-94E7-A40326BC10B2}">
      <dgm:prSet/>
      <dgm:spPr/>
      <dgm:t>
        <a:bodyPr/>
        <a:lstStyle/>
        <a:p>
          <a:endParaRPr lang="en-US" sz="1600"/>
        </a:p>
      </dgm:t>
    </dgm:pt>
    <dgm:pt modelId="{D2FBEC82-57A3-4153-89DB-88062FB18F09}" type="sibTrans" cxnId="{251A8C78-73B8-434C-94E7-A40326BC10B2}">
      <dgm:prSet/>
      <dgm:spPr/>
      <dgm:t>
        <a:bodyPr/>
        <a:lstStyle/>
        <a:p>
          <a:endParaRPr lang="en-US" sz="1600"/>
        </a:p>
      </dgm:t>
    </dgm:pt>
    <dgm:pt modelId="{2F93E442-8731-42CD-BF3A-CEB9CCF5DE35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800" dirty="0" err="1" smtClean="0"/>
            <a:t>Const</a:t>
          </a:r>
          <a:r>
            <a:rPr lang="en-US" sz="1800" dirty="0" smtClean="0"/>
            <a:t> Reference parameter</a:t>
          </a:r>
          <a:endParaRPr lang="en-US" sz="1800" dirty="0"/>
        </a:p>
      </dgm:t>
    </dgm:pt>
    <dgm:pt modelId="{21E99B23-168F-41CF-B94E-17D58C96A49E}" type="parTrans" cxnId="{2C6A478A-C73D-488B-9B14-E831B1F4DB56}">
      <dgm:prSet/>
      <dgm:spPr/>
      <dgm:t>
        <a:bodyPr/>
        <a:lstStyle/>
        <a:p>
          <a:endParaRPr lang="en-US" sz="1600"/>
        </a:p>
      </dgm:t>
    </dgm:pt>
    <dgm:pt modelId="{5ECB240E-0B3D-4B90-9931-43FD4A88264B}" type="sibTrans" cxnId="{2C6A478A-C73D-488B-9B14-E831B1F4DB56}">
      <dgm:prSet/>
      <dgm:spPr/>
      <dgm:t>
        <a:bodyPr/>
        <a:lstStyle/>
        <a:p>
          <a:endParaRPr lang="en-US" sz="1600"/>
        </a:p>
      </dgm:t>
    </dgm:pt>
    <dgm:pt modelId="{8196A9DE-9086-447E-A13F-5B688D2B13FA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800" dirty="0" smtClean="0"/>
            <a:t>Pointer parameter</a:t>
          </a:r>
          <a:endParaRPr lang="en-US" sz="1800" dirty="0"/>
        </a:p>
      </dgm:t>
    </dgm:pt>
    <dgm:pt modelId="{5094D0FE-4985-44EB-8F7A-F16C194ACB79}" type="parTrans" cxnId="{F116177A-B947-4457-827D-4A4820C12EAC}">
      <dgm:prSet/>
      <dgm:spPr/>
      <dgm:t>
        <a:bodyPr/>
        <a:lstStyle/>
        <a:p>
          <a:endParaRPr lang="en-US" sz="1600"/>
        </a:p>
      </dgm:t>
    </dgm:pt>
    <dgm:pt modelId="{868DED41-D4C9-4855-A7E4-C29BC14A42AD}" type="sibTrans" cxnId="{F116177A-B947-4457-827D-4A4820C12EAC}">
      <dgm:prSet/>
      <dgm:spPr/>
      <dgm:t>
        <a:bodyPr/>
        <a:lstStyle/>
        <a:p>
          <a:endParaRPr lang="en-US" sz="1600"/>
        </a:p>
      </dgm:t>
    </dgm:pt>
    <dgm:pt modelId="{90C5C74A-8D92-4B06-90F9-EB6D49881A6F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Constant parameter</a:t>
          </a:r>
          <a:endParaRPr lang="en-US" dirty="0"/>
        </a:p>
      </dgm:t>
    </dgm:pt>
    <dgm:pt modelId="{6302A056-6839-4C14-82A0-98DF66FE7D43}" type="parTrans" cxnId="{F7A34918-B866-4A83-9D66-AA0027738814}">
      <dgm:prSet/>
      <dgm:spPr/>
      <dgm:t>
        <a:bodyPr/>
        <a:lstStyle/>
        <a:p>
          <a:endParaRPr lang="en-US"/>
        </a:p>
      </dgm:t>
    </dgm:pt>
    <dgm:pt modelId="{31F4D574-04DE-4D65-925D-ADFB02DA1542}" type="sibTrans" cxnId="{F7A34918-B866-4A83-9D66-AA0027738814}">
      <dgm:prSet/>
      <dgm:spPr/>
      <dgm:t>
        <a:bodyPr/>
        <a:lstStyle/>
        <a:p>
          <a:endParaRPr lang="en-US"/>
        </a:p>
      </dgm:t>
    </dgm:pt>
    <dgm:pt modelId="{44375322-D8E3-4A99-9E90-E92FB3B6773A}" type="pres">
      <dgm:prSet presAssocID="{E9687BE8-583D-4E99-BD57-25F72DE6C5F7}" presName="linearFlow" presStyleCnt="0">
        <dgm:presLayoutVars>
          <dgm:dir/>
          <dgm:resizeHandles val="exact"/>
        </dgm:presLayoutVars>
      </dgm:prSet>
      <dgm:spPr/>
    </dgm:pt>
    <dgm:pt modelId="{F617EF86-633C-4530-80B0-E428D2F05F04}" type="pres">
      <dgm:prSet presAssocID="{F44A6A5E-2291-4EAF-8A97-AEB0E017F825}" presName="composite" presStyleCnt="0"/>
      <dgm:spPr/>
    </dgm:pt>
    <dgm:pt modelId="{6A5CEFE3-AD4E-44C0-9421-069ABD3B419E}" type="pres">
      <dgm:prSet presAssocID="{F44A6A5E-2291-4EAF-8A97-AEB0E017F825}" presName="imgShp" presStyleLbl="fgImgPlace1" presStyleIdx="0" presStyleCnt="5"/>
      <dgm:spPr/>
    </dgm:pt>
    <dgm:pt modelId="{ED11023B-8826-41ED-AA1E-F1FD45F9200D}" type="pres">
      <dgm:prSet presAssocID="{F44A6A5E-2291-4EAF-8A97-AEB0E017F825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A40A62-BB1B-44CF-BEFC-190A2F904E9A}" type="pres">
      <dgm:prSet presAssocID="{C898496A-E49A-427F-8348-A9F9E54D0326}" presName="spacing" presStyleCnt="0"/>
      <dgm:spPr/>
    </dgm:pt>
    <dgm:pt modelId="{B57FA9D7-55BF-410D-9E14-8007A53D7CC7}" type="pres">
      <dgm:prSet presAssocID="{219BA72A-AE82-4479-8AFA-CFD40C6A5A1A}" presName="composite" presStyleCnt="0"/>
      <dgm:spPr/>
    </dgm:pt>
    <dgm:pt modelId="{F8857723-774D-4E68-ACDC-D6F8C496CC0F}" type="pres">
      <dgm:prSet presAssocID="{219BA72A-AE82-4479-8AFA-CFD40C6A5A1A}" presName="imgShp" presStyleLbl="fgImgPlace1" presStyleIdx="1" presStyleCnt="5"/>
      <dgm:spPr/>
    </dgm:pt>
    <dgm:pt modelId="{9CE849E0-575D-467E-8621-6956E605E9A2}" type="pres">
      <dgm:prSet presAssocID="{219BA72A-AE82-4479-8AFA-CFD40C6A5A1A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1E440-B1F6-48AC-BB09-C836C6C0CC7F}" type="pres">
      <dgm:prSet presAssocID="{D2FBEC82-57A3-4153-89DB-88062FB18F09}" presName="spacing" presStyleCnt="0"/>
      <dgm:spPr/>
    </dgm:pt>
    <dgm:pt modelId="{6505E2EF-6E46-4346-9BD2-94AD474095B1}" type="pres">
      <dgm:prSet presAssocID="{90C5C74A-8D92-4B06-90F9-EB6D49881A6F}" presName="composite" presStyleCnt="0"/>
      <dgm:spPr/>
    </dgm:pt>
    <dgm:pt modelId="{C6099D84-EBA9-4774-B26D-491EFEF6934E}" type="pres">
      <dgm:prSet presAssocID="{90C5C74A-8D92-4B06-90F9-EB6D49881A6F}" presName="imgShp" presStyleLbl="fgImgPlace1" presStyleIdx="2" presStyleCnt="5"/>
      <dgm:spPr/>
    </dgm:pt>
    <dgm:pt modelId="{6CE595DC-BBDE-4FEB-9A5B-497482372E9C}" type="pres">
      <dgm:prSet presAssocID="{90C5C74A-8D92-4B06-90F9-EB6D49881A6F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F19D0-EE07-4A1B-9DA9-B814E289102A}" type="pres">
      <dgm:prSet presAssocID="{31F4D574-04DE-4D65-925D-ADFB02DA1542}" presName="spacing" presStyleCnt="0"/>
      <dgm:spPr/>
    </dgm:pt>
    <dgm:pt modelId="{E83F9BC1-9E3B-40B1-A631-00560666482F}" type="pres">
      <dgm:prSet presAssocID="{2F93E442-8731-42CD-BF3A-CEB9CCF5DE35}" presName="composite" presStyleCnt="0"/>
      <dgm:spPr/>
    </dgm:pt>
    <dgm:pt modelId="{F619E675-68FE-4AEA-9038-DEFE78842728}" type="pres">
      <dgm:prSet presAssocID="{2F93E442-8731-42CD-BF3A-CEB9CCF5DE35}" presName="imgShp" presStyleLbl="fgImgPlace1" presStyleIdx="3" presStyleCnt="5"/>
      <dgm:spPr/>
    </dgm:pt>
    <dgm:pt modelId="{33E53791-B417-4106-AA85-12EA994DAA7A}" type="pres">
      <dgm:prSet presAssocID="{2F93E442-8731-42CD-BF3A-CEB9CCF5DE35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E8BE0-6F68-45F8-A307-D04267F05E0D}" type="pres">
      <dgm:prSet presAssocID="{5ECB240E-0B3D-4B90-9931-43FD4A88264B}" presName="spacing" presStyleCnt="0"/>
      <dgm:spPr/>
    </dgm:pt>
    <dgm:pt modelId="{DF5EBC69-4C0B-4CE0-89E8-760B07A06DD6}" type="pres">
      <dgm:prSet presAssocID="{8196A9DE-9086-447E-A13F-5B688D2B13FA}" presName="composite" presStyleCnt="0"/>
      <dgm:spPr/>
    </dgm:pt>
    <dgm:pt modelId="{082D3AEC-26C0-4158-A2AB-948BEB075815}" type="pres">
      <dgm:prSet presAssocID="{8196A9DE-9086-447E-A13F-5B688D2B13FA}" presName="imgShp" presStyleLbl="fgImgPlace1" presStyleIdx="4" presStyleCnt="5"/>
      <dgm:spPr/>
    </dgm:pt>
    <dgm:pt modelId="{0A0EB828-BF28-4740-AE30-B545EF904683}" type="pres">
      <dgm:prSet presAssocID="{8196A9DE-9086-447E-A13F-5B688D2B13FA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74C192-92B8-4588-AEB5-BAE9BB92A63F}" type="presOf" srcId="{F44A6A5E-2291-4EAF-8A97-AEB0E017F825}" destId="{ED11023B-8826-41ED-AA1E-F1FD45F9200D}" srcOrd="0" destOrd="0" presId="urn:microsoft.com/office/officeart/2005/8/layout/vList3"/>
    <dgm:cxn modelId="{BCCC27DE-C53B-4227-BD21-0AFF16FC0B91}" type="presOf" srcId="{90C5C74A-8D92-4B06-90F9-EB6D49881A6F}" destId="{6CE595DC-BBDE-4FEB-9A5B-497482372E9C}" srcOrd="0" destOrd="0" presId="urn:microsoft.com/office/officeart/2005/8/layout/vList3"/>
    <dgm:cxn modelId="{F7A34918-B866-4A83-9D66-AA0027738814}" srcId="{E9687BE8-583D-4E99-BD57-25F72DE6C5F7}" destId="{90C5C74A-8D92-4B06-90F9-EB6D49881A6F}" srcOrd="2" destOrd="0" parTransId="{6302A056-6839-4C14-82A0-98DF66FE7D43}" sibTransId="{31F4D574-04DE-4D65-925D-ADFB02DA1542}"/>
    <dgm:cxn modelId="{ABCD7DD4-646B-4037-AB55-6CABD772C14E}" srcId="{E9687BE8-583D-4E99-BD57-25F72DE6C5F7}" destId="{F44A6A5E-2291-4EAF-8A97-AEB0E017F825}" srcOrd="0" destOrd="0" parTransId="{A8E07843-349C-4157-8B9A-5D61EEF18C41}" sibTransId="{C898496A-E49A-427F-8348-A9F9E54D0326}"/>
    <dgm:cxn modelId="{0A35DFCA-0677-40A5-A10A-672A5218A439}" type="presOf" srcId="{219BA72A-AE82-4479-8AFA-CFD40C6A5A1A}" destId="{9CE849E0-575D-467E-8621-6956E605E9A2}" srcOrd="0" destOrd="0" presId="urn:microsoft.com/office/officeart/2005/8/layout/vList3"/>
    <dgm:cxn modelId="{B3359D5B-660F-45E0-AE78-246E44E7492B}" type="presOf" srcId="{2F93E442-8731-42CD-BF3A-CEB9CCF5DE35}" destId="{33E53791-B417-4106-AA85-12EA994DAA7A}" srcOrd="0" destOrd="0" presId="urn:microsoft.com/office/officeart/2005/8/layout/vList3"/>
    <dgm:cxn modelId="{2C6A478A-C73D-488B-9B14-E831B1F4DB56}" srcId="{E9687BE8-583D-4E99-BD57-25F72DE6C5F7}" destId="{2F93E442-8731-42CD-BF3A-CEB9CCF5DE35}" srcOrd="3" destOrd="0" parTransId="{21E99B23-168F-41CF-B94E-17D58C96A49E}" sibTransId="{5ECB240E-0B3D-4B90-9931-43FD4A88264B}"/>
    <dgm:cxn modelId="{251A8C78-73B8-434C-94E7-A40326BC10B2}" srcId="{E9687BE8-583D-4E99-BD57-25F72DE6C5F7}" destId="{219BA72A-AE82-4479-8AFA-CFD40C6A5A1A}" srcOrd="1" destOrd="0" parTransId="{0D084404-2FA5-43E5-AEB4-17709C8AADF6}" sibTransId="{D2FBEC82-57A3-4153-89DB-88062FB18F09}"/>
    <dgm:cxn modelId="{EDE7AABB-6AFB-44FD-8930-42E076202243}" type="presOf" srcId="{E9687BE8-583D-4E99-BD57-25F72DE6C5F7}" destId="{44375322-D8E3-4A99-9E90-E92FB3B6773A}" srcOrd="0" destOrd="0" presId="urn:microsoft.com/office/officeart/2005/8/layout/vList3"/>
    <dgm:cxn modelId="{DDDE6D68-B88C-4C05-847F-37BECCC6DF60}" type="presOf" srcId="{8196A9DE-9086-447E-A13F-5B688D2B13FA}" destId="{0A0EB828-BF28-4740-AE30-B545EF904683}" srcOrd="0" destOrd="0" presId="urn:microsoft.com/office/officeart/2005/8/layout/vList3"/>
    <dgm:cxn modelId="{F116177A-B947-4457-827D-4A4820C12EAC}" srcId="{E9687BE8-583D-4E99-BD57-25F72DE6C5F7}" destId="{8196A9DE-9086-447E-A13F-5B688D2B13FA}" srcOrd="4" destOrd="0" parTransId="{5094D0FE-4985-44EB-8F7A-F16C194ACB79}" sibTransId="{868DED41-D4C9-4855-A7E4-C29BC14A42AD}"/>
    <dgm:cxn modelId="{97BEF526-9ECE-421C-8BFE-5D7984EC45F1}" type="presParOf" srcId="{44375322-D8E3-4A99-9E90-E92FB3B6773A}" destId="{F617EF86-633C-4530-80B0-E428D2F05F04}" srcOrd="0" destOrd="0" presId="urn:microsoft.com/office/officeart/2005/8/layout/vList3"/>
    <dgm:cxn modelId="{169681F7-9F8A-4851-B198-8C2831496306}" type="presParOf" srcId="{F617EF86-633C-4530-80B0-E428D2F05F04}" destId="{6A5CEFE3-AD4E-44C0-9421-069ABD3B419E}" srcOrd="0" destOrd="0" presId="urn:microsoft.com/office/officeart/2005/8/layout/vList3"/>
    <dgm:cxn modelId="{36395F1C-EDC0-4E62-9093-611BA9F2E0B9}" type="presParOf" srcId="{F617EF86-633C-4530-80B0-E428D2F05F04}" destId="{ED11023B-8826-41ED-AA1E-F1FD45F9200D}" srcOrd="1" destOrd="0" presId="urn:microsoft.com/office/officeart/2005/8/layout/vList3"/>
    <dgm:cxn modelId="{32084B3D-BE46-4714-B9E2-CE06B5D66A5A}" type="presParOf" srcId="{44375322-D8E3-4A99-9E90-E92FB3B6773A}" destId="{34A40A62-BB1B-44CF-BEFC-190A2F904E9A}" srcOrd="1" destOrd="0" presId="urn:microsoft.com/office/officeart/2005/8/layout/vList3"/>
    <dgm:cxn modelId="{268FD6F0-F2FD-4259-B31C-66FA80D48ED3}" type="presParOf" srcId="{44375322-D8E3-4A99-9E90-E92FB3B6773A}" destId="{B57FA9D7-55BF-410D-9E14-8007A53D7CC7}" srcOrd="2" destOrd="0" presId="urn:microsoft.com/office/officeart/2005/8/layout/vList3"/>
    <dgm:cxn modelId="{B172F894-751A-4D3A-83EE-30882505BF2B}" type="presParOf" srcId="{B57FA9D7-55BF-410D-9E14-8007A53D7CC7}" destId="{F8857723-774D-4E68-ACDC-D6F8C496CC0F}" srcOrd="0" destOrd="0" presId="urn:microsoft.com/office/officeart/2005/8/layout/vList3"/>
    <dgm:cxn modelId="{BFCC8244-0CFC-4846-B40E-2127438DD8BF}" type="presParOf" srcId="{B57FA9D7-55BF-410D-9E14-8007A53D7CC7}" destId="{9CE849E0-575D-467E-8621-6956E605E9A2}" srcOrd="1" destOrd="0" presId="urn:microsoft.com/office/officeart/2005/8/layout/vList3"/>
    <dgm:cxn modelId="{845BEE56-15B1-4260-9A74-785B113DF327}" type="presParOf" srcId="{44375322-D8E3-4A99-9E90-E92FB3B6773A}" destId="{6B81E440-B1F6-48AC-BB09-C836C6C0CC7F}" srcOrd="3" destOrd="0" presId="urn:microsoft.com/office/officeart/2005/8/layout/vList3"/>
    <dgm:cxn modelId="{42F1616A-B88C-440D-9090-E8152A922D43}" type="presParOf" srcId="{44375322-D8E3-4A99-9E90-E92FB3B6773A}" destId="{6505E2EF-6E46-4346-9BD2-94AD474095B1}" srcOrd="4" destOrd="0" presId="urn:microsoft.com/office/officeart/2005/8/layout/vList3"/>
    <dgm:cxn modelId="{265AC046-A9C9-49B7-92C4-DB897D84FFB8}" type="presParOf" srcId="{6505E2EF-6E46-4346-9BD2-94AD474095B1}" destId="{C6099D84-EBA9-4774-B26D-491EFEF6934E}" srcOrd="0" destOrd="0" presId="urn:microsoft.com/office/officeart/2005/8/layout/vList3"/>
    <dgm:cxn modelId="{38588837-7CB8-433E-9399-DE93C23B5A57}" type="presParOf" srcId="{6505E2EF-6E46-4346-9BD2-94AD474095B1}" destId="{6CE595DC-BBDE-4FEB-9A5B-497482372E9C}" srcOrd="1" destOrd="0" presId="urn:microsoft.com/office/officeart/2005/8/layout/vList3"/>
    <dgm:cxn modelId="{F35DBC0F-9F26-4856-B489-A0C0769586B0}" type="presParOf" srcId="{44375322-D8E3-4A99-9E90-E92FB3B6773A}" destId="{571F19D0-EE07-4A1B-9DA9-B814E289102A}" srcOrd="5" destOrd="0" presId="urn:microsoft.com/office/officeart/2005/8/layout/vList3"/>
    <dgm:cxn modelId="{B289077E-0A65-4F7B-8129-3CA4AD34FD97}" type="presParOf" srcId="{44375322-D8E3-4A99-9E90-E92FB3B6773A}" destId="{E83F9BC1-9E3B-40B1-A631-00560666482F}" srcOrd="6" destOrd="0" presId="urn:microsoft.com/office/officeart/2005/8/layout/vList3"/>
    <dgm:cxn modelId="{600B1289-0652-48D4-827A-B8FE8A2CA343}" type="presParOf" srcId="{E83F9BC1-9E3B-40B1-A631-00560666482F}" destId="{F619E675-68FE-4AEA-9038-DEFE78842728}" srcOrd="0" destOrd="0" presId="urn:microsoft.com/office/officeart/2005/8/layout/vList3"/>
    <dgm:cxn modelId="{03FB27A2-07CF-492D-8FC8-8A35E6229D21}" type="presParOf" srcId="{E83F9BC1-9E3B-40B1-A631-00560666482F}" destId="{33E53791-B417-4106-AA85-12EA994DAA7A}" srcOrd="1" destOrd="0" presId="urn:microsoft.com/office/officeart/2005/8/layout/vList3"/>
    <dgm:cxn modelId="{928920CD-054F-48B0-A02F-3D349F21752B}" type="presParOf" srcId="{44375322-D8E3-4A99-9E90-E92FB3B6773A}" destId="{522E8BE0-6F68-45F8-A307-D04267F05E0D}" srcOrd="7" destOrd="0" presId="urn:microsoft.com/office/officeart/2005/8/layout/vList3"/>
    <dgm:cxn modelId="{A7B4EC21-DD89-4A69-B7F1-58472F86856E}" type="presParOf" srcId="{44375322-D8E3-4A99-9E90-E92FB3B6773A}" destId="{DF5EBC69-4C0B-4CE0-89E8-760B07A06DD6}" srcOrd="8" destOrd="0" presId="urn:microsoft.com/office/officeart/2005/8/layout/vList3"/>
    <dgm:cxn modelId="{28CD3F39-1C50-480A-9325-2911A1C0B6D0}" type="presParOf" srcId="{DF5EBC69-4C0B-4CE0-89E8-760B07A06DD6}" destId="{082D3AEC-26C0-4158-A2AB-948BEB075815}" srcOrd="0" destOrd="0" presId="urn:microsoft.com/office/officeart/2005/8/layout/vList3"/>
    <dgm:cxn modelId="{F9BAA4E9-74AB-43E6-81A8-4AAB6D66A303}" type="presParOf" srcId="{DF5EBC69-4C0B-4CE0-89E8-760B07A06DD6}" destId="{0A0EB828-BF28-4740-AE30-B545EF90468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87BE8-583D-4E99-BD57-25F72DE6C5F7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F44A6A5E-2291-4EAF-8A97-AEB0E017F825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800" dirty="0" smtClean="0"/>
            <a:t>Value parameter</a:t>
          </a:r>
          <a:endParaRPr lang="en-US" sz="1800" dirty="0"/>
        </a:p>
      </dgm:t>
    </dgm:pt>
    <dgm:pt modelId="{A8E07843-349C-4157-8B9A-5D61EEF18C41}" type="parTrans" cxnId="{ABCD7DD4-646B-4037-AB55-6CABD772C14E}">
      <dgm:prSet/>
      <dgm:spPr/>
      <dgm:t>
        <a:bodyPr/>
        <a:lstStyle/>
        <a:p>
          <a:endParaRPr lang="en-US" sz="1600"/>
        </a:p>
      </dgm:t>
    </dgm:pt>
    <dgm:pt modelId="{C898496A-E49A-427F-8348-A9F9E54D0326}" type="sibTrans" cxnId="{ABCD7DD4-646B-4037-AB55-6CABD772C14E}">
      <dgm:prSet/>
      <dgm:spPr/>
      <dgm:t>
        <a:bodyPr/>
        <a:lstStyle/>
        <a:p>
          <a:endParaRPr lang="en-US" sz="1600"/>
        </a:p>
      </dgm:t>
    </dgm:pt>
    <dgm:pt modelId="{219BA72A-AE82-4479-8AFA-CFD40C6A5A1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800" dirty="0" smtClean="0"/>
            <a:t>Reference parameter</a:t>
          </a:r>
          <a:endParaRPr lang="en-US" sz="1800" dirty="0"/>
        </a:p>
      </dgm:t>
    </dgm:pt>
    <dgm:pt modelId="{0D084404-2FA5-43E5-AEB4-17709C8AADF6}" type="parTrans" cxnId="{251A8C78-73B8-434C-94E7-A40326BC10B2}">
      <dgm:prSet/>
      <dgm:spPr/>
      <dgm:t>
        <a:bodyPr/>
        <a:lstStyle/>
        <a:p>
          <a:endParaRPr lang="en-US" sz="1600"/>
        </a:p>
      </dgm:t>
    </dgm:pt>
    <dgm:pt modelId="{D2FBEC82-57A3-4153-89DB-88062FB18F09}" type="sibTrans" cxnId="{251A8C78-73B8-434C-94E7-A40326BC10B2}">
      <dgm:prSet/>
      <dgm:spPr/>
      <dgm:t>
        <a:bodyPr/>
        <a:lstStyle/>
        <a:p>
          <a:endParaRPr lang="en-US" sz="1600"/>
        </a:p>
      </dgm:t>
    </dgm:pt>
    <dgm:pt modelId="{2F93E442-8731-42CD-BF3A-CEB9CCF5DE35}">
      <dgm:prSet phldrT="[Text]"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sz="1800" dirty="0" err="1" smtClean="0"/>
            <a:t>Const</a:t>
          </a:r>
          <a:r>
            <a:rPr lang="en-US" sz="1800" dirty="0" smtClean="0"/>
            <a:t> Reference parameter</a:t>
          </a:r>
          <a:endParaRPr lang="en-US" sz="1800" dirty="0"/>
        </a:p>
      </dgm:t>
    </dgm:pt>
    <dgm:pt modelId="{21E99B23-168F-41CF-B94E-17D58C96A49E}" type="parTrans" cxnId="{2C6A478A-C73D-488B-9B14-E831B1F4DB56}">
      <dgm:prSet/>
      <dgm:spPr/>
      <dgm:t>
        <a:bodyPr/>
        <a:lstStyle/>
        <a:p>
          <a:endParaRPr lang="en-US" sz="1600"/>
        </a:p>
      </dgm:t>
    </dgm:pt>
    <dgm:pt modelId="{5ECB240E-0B3D-4B90-9931-43FD4A88264B}" type="sibTrans" cxnId="{2C6A478A-C73D-488B-9B14-E831B1F4DB56}">
      <dgm:prSet/>
      <dgm:spPr/>
      <dgm:t>
        <a:bodyPr/>
        <a:lstStyle/>
        <a:p>
          <a:endParaRPr lang="en-US" sz="1600"/>
        </a:p>
      </dgm:t>
    </dgm:pt>
    <dgm:pt modelId="{8196A9DE-9086-447E-A13F-5B688D2B13FA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800" dirty="0" smtClean="0"/>
            <a:t>Pointer parameter</a:t>
          </a:r>
          <a:endParaRPr lang="en-US" sz="1800" dirty="0"/>
        </a:p>
      </dgm:t>
    </dgm:pt>
    <dgm:pt modelId="{5094D0FE-4985-44EB-8F7A-F16C194ACB79}" type="parTrans" cxnId="{F116177A-B947-4457-827D-4A4820C12EAC}">
      <dgm:prSet/>
      <dgm:spPr/>
      <dgm:t>
        <a:bodyPr/>
        <a:lstStyle/>
        <a:p>
          <a:endParaRPr lang="en-US" sz="1600"/>
        </a:p>
      </dgm:t>
    </dgm:pt>
    <dgm:pt modelId="{868DED41-D4C9-4855-A7E4-C29BC14A42AD}" type="sibTrans" cxnId="{F116177A-B947-4457-827D-4A4820C12EAC}">
      <dgm:prSet/>
      <dgm:spPr/>
      <dgm:t>
        <a:bodyPr/>
        <a:lstStyle/>
        <a:p>
          <a:endParaRPr lang="en-US" sz="1600"/>
        </a:p>
      </dgm:t>
    </dgm:pt>
    <dgm:pt modelId="{90C5C74A-8D92-4B06-90F9-EB6D49881A6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Constant parameter</a:t>
          </a:r>
          <a:endParaRPr lang="en-US" dirty="0"/>
        </a:p>
      </dgm:t>
    </dgm:pt>
    <dgm:pt modelId="{6302A056-6839-4C14-82A0-98DF66FE7D43}" type="parTrans" cxnId="{F7A34918-B866-4A83-9D66-AA0027738814}">
      <dgm:prSet/>
      <dgm:spPr/>
      <dgm:t>
        <a:bodyPr/>
        <a:lstStyle/>
        <a:p>
          <a:endParaRPr lang="en-US"/>
        </a:p>
      </dgm:t>
    </dgm:pt>
    <dgm:pt modelId="{31F4D574-04DE-4D65-925D-ADFB02DA1542}" type="sibTrans" cxnId="{F7A34918-B866-4A83-9D66-AA0027738814}">
      <dgm:prSet/>
      <dgm:spPr/>
      <dgm:t>
        <a:bodyPr/>
        <a:lstStyle/>
        <a:p>
          <a:endParaRPr lang="en-US"/>
        </a:p>
      </dgm:t>
    </dgm:pt>
    <dgm:pt modelId="{44375322-D8E3-4A99-9E90-E92FB3B6773A}" type="pres">
      <dgm:prSet presAssocID="{E9687BE8-583D-4E99-BD57-25F72DE6C5F7}" presName="linearFlow" presStyleCnt="0">
        <dgm:presLayoutVars>
          <dgm:dir/>
          <dgm:resizeHandles val="exact"/>
        </dgm:presLayoutVars>
      </dgm:prSet>
      <dgm:spPr/>
    </dgm:pt>
    <dgm:pt modelId="{F617EF86-633C-4530-80B0-E428D2F05F04}" type="pres">
      <dgm:prSet presAssocID="{F44A6A5E-2291-4EAF-8A97-AEB0E017F825}" presName="composite" presStyleCnt="0"/>
      <dgm:spPr/>
    </dgm:pt>
    <dgm:pt modelId="{6A5CEFE3-AD4E-44C0-9421-069ABD3B419E}" type="pres">
      <dgm:prSet presAssocID="{F44A6A5E-2291-4EAF-8A97-AEB0E017F825}" presName="imgShp" presStyleLbl="fgImgPlace1" presStyleIdx="0" presStyleCnt="5"/>
      <dgm:spPr/>
    </dgm:pt>
    <dgm:pt modelId="{ED11023B-8826-41ED-AA1E-F1FD45F9200D}" type="pres">
      <dgm:prSet presAssocID="{F44A6A5E-2291-4EAF-8A97-AEB0E017F825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A40A62-BB1B-44CF-BEFC-190A2F904E9A}" type="pres">
      <dgm:prSet presAssocID="{C898496A-E49A-427F-8348-A9F9E54D0326}" presName="spacing" presStyleCnt="0"/>
      <dgm:spPr/>
    </dgm:pt>
    <dgm:pt modelId="{B57FA9D7-55BF-410D-9E14-8007A53D7CC7}" type="pres">
      <dgm:prSet presAssocID="{219BA72A-AE82-4479-8AFA-CFD40C6A5A1A}" presName="composite" presStyleCnt="0"/>
      <dgm:spPr/>
    </dgm:pt>
    <dgm:pt modelId="{F8857723-774D-4E68-ACDC-D6F8C496CC0F}" type="pres">
      <dgm:prSet presAssocID="{219BA72A-AE82-4479-8AFA-CFD40C6A5A1A}" presName="imgShp" presStyleLbl="fgImgPlace1" presStyleIdx="1" presStyleCnt="5"/>
      <dgm:spPr/>
    </dgm:pt>
    <dgm:pt modelId="{9CE849E0-575D-467E-8621-6956E605E9A2}" type="pres">
      <dgm:prSet presAssocID="{219BA72A-AE82-4479-8AFA-CFD40C6A5A1A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1E440-B1F6-48AC-BB09-C836C6C0CC7F}" type="pres">
      <dgm:prSet presAssocID="{D2FBEC82-57A3-4153-89DB-88062FB18F09}" presName="spacing" presStyleCnt="0"/>
      <dgm:spPr/>
    </dgm:pt>
    <dgm:pt modelId="{6505E2EF-6E46-4346-9BD2-94AD474095B1}" type="pres">
      <dgm:prSet presAssocID="{90C5C74A-8D92-4B06-90F9-EB6D49881A6F}" presName="composite" presStyleCnt="0"/>
      <dgm:spPr/>
    </dgm:pt>
    <dgm:pt modelId="{C6099D84-EBA9-4774-B26D-491EFEF6934E}" type="pres">
      <dgm:prSet presAssocID="{90C5C74A-8D92-4B06-90F9-EB6D49881A6F}" presName="imgShp" presStyleLbl="fgImgPlace1" presStyleIdx="2" presStyleCnt="5"/>
      <dgm:spPr/>
    </dgm:pt>
    <dgm:pt modelId="{6CE595DC-BBDE-4FEB-9A5B-497482372E9C}" type="pres">
      <dgm:prSet presAssocID="{90C5C74A-8D92-4B06-90F9-EB6D49881A6F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F19D0-EE07-4A1B-9DA9-B814E289102A}" type="pres">
      <dgm:prSet presAssocID="{31F4D574-04DE-4D65-925D-ADFB02DA1542}" presName="spacing" presStyleCnt="0"/>
      <dgm:spPr/>
    </dgm:pt>
    <dgm:pt modelId="{E83F9BC1-9E3B-40B1-A631-00560666482F}" type="pres">
      <dgm:prSet presAssocID="{2F93E442-8731-42CD-BF3A-CEB9CCF5DE35}" presName="composite" presStyleCnt="0"/>
      <dgm:spPr/>
    </dgm:pt>
    <dgm:pt modelId="{F619E675-68FE-4AEA-9038-DEFE78842728}" type="pres">
      <dgm:prSet presAssocID="{2F93E442-8731-42CD-BF3A-CEB9CCF5DE35}" presName="imgShp" presStyleLbl="fgImgPlace1" presStyleIdx="3" presStyleCnt="5"/>
      <dgm:spPr/>
    </dgm:pt>
    <dgm:pt modelId="{33E53791-B417-4106-AA85-12EA994DAA7A}" type="pres">
      <dgm:prSet presAssocID="{2F93E442-8731-42CD-BF3A-CEB9CCF5DE35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E8BE0-6F68-45F8-A307-D04267F05E0D}" type="pres">
      <dgm:prSet presAssocID="{5ECB240E-0B3D-4B90-9931-43FD4A88264B}" presName="spacing" presStyleCnt="0"/>
      <dgm:spPr/>
    </dgm:pt>
    <dgm:pt modelId="{DF5EBC69-4C0B-4CE0-89E8-760B07A06DD6}" type="pres">
      <dgm:prSet presAssocID="{8196A9DE-9086-447E-A13F-5B688D2B13FA}" presName="composite" presStyleCnt="0"/>
      <dgm:spPr/>
    </dgm:pt>
    <dgm:pt modelId="{082D3AEC-26C0-4158-A2AB-948BEB075815}" type="pres">
      <dgm:prSet presAssocID="{8196A9DE-9086-447E-A13F-5B688D2B13FA}" presName="imgShp" presStyleLbl="fgImgPlace1" presStyleIdx="4" presStyleCnt="5"/>
      <dgm:spPr/>
    </dgm:pt>
    <dgm:pt modelId="{0A0EB828-BF28-4740-AE30-B545EF904683}" type="pres">
      <dgm:prSet presAssocID="{8196A9DE-9086-447E-A13F-5B688D2B13FA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E95C62-0B26-4A09-862F-87423896CDE7}" type="presOf" srcId="{8196A9DE-9086-447E-A13F-5B688D2B13FA}" destId="{0A0EB828-BF28-4740-AE30-B545EF904683}" srcOrd="0" destOrd="0" presId="urn:microsoft.com/office/officeart/2005/8/layout/vList3"/>
    <dgm:cxn modelId="{30480C7F-4304-4B6D-AC0B-25E65CFF0627}" type="presOf" srcId="{219BA72A-AE82-4479-8AFA-CFD40C6A5A1A}" destId="{9CE849E0-575D-467E-8621-6956E605E9A2}" srcOrd="0" destOrd="0" presId="urn:microsoft.com/office/officeart/2005/8/layout/vList3"/>
    <dgm:cxn modelId="{F7A34918-B866-4A83-9D66-AA0027738814}" srcId="{E9687BE8-583D-4E99-BD57-25F72DE6C5F7}" destId="{90C5C74A-8D92-4B06-90F9-EB6D49881A6F}" srcOrd="2" destOrd="0" parTransId="{6302A056-6839-4C14-82A0-98DF66FE7D43}" sibTransId="{31F4D574-04DE-4D65-925D-ADFB02DA1542}"/>
    <dgm:cxn modelId="{ABCD7DD4-646B-4037-AB55-6CABD772C14E}" srcId="{E9687BE8-583D-4E99-BD57-25F72DE6C5F7}" destId="{F44A6A5E-2291-4EAF-8A97-AEB0E017F825}" srcOrd="0" destOrd="0" parTransId="{A8E07843-349C-4157-8B9A-5D61EEF18C41}" sibTransId="{C898496A-E49A-427F-8348-A9F9E54D0326}"/>
    <dgm:cxn modelId="{2C6A478A-C73D-488B-9B14-E831B1F4DB56}" srcId="{E9687BE8-583D-4E99-BD57-25F72DE6C5F7}" destId="{2F93E442-8731-42CD-BF3A-CEB9CCF5DE35}" srcOrd="3" destOrd="0" parTransId="{21E99B23-168F-41CF-B94E-17D58C96A49E}" sibTransId="{5ECB240E-0B3D-4B90-9931-43FD4A88264B}"/>
    <dgm:cxn modelId="{9FD9B5ED-0C38-4561-B23F-C6FCCB7DE679}" type="presOf" srcId="{2F93E442-8731-42CD-BF3A-CEB9CCF5DE35}" destId="{33E53791-B417-4106-AA85-12EA994DAA7A}" srcOrd="0" destOrd="0" presId="urn:microsoft.com/office/officeart/2005/8/layout/vList3"/>
    <dgm:cxn modelId="{56AD8379-1605-42EF-8ADB-1819338277D0}" type="presOf" srcId="{F44A6A5E-2291-4EAF-8A97-AEB0E017F825}" destId="{ED11023B-8826-41ED-AA1E-F1FD45F9200D}" srcOrd="0" destOrd="0" presId="urn:microsoft.com/office/officeart/2005/8/layout/vList3"/>
    <dgm:cxn modelId="{0F70C9C3-E170-4A8F-8049-6C219BDBF265}" type="presOf" srcId="{E9687BE8-583D-4E99-BD57-25F72DE6C5F7}" destId="{44375322-D8E3-4A99-9E90-E92FB3B6773A}" srcOrd="0" destOrd="0" presId="urn:microsoft.com/office/officeart/2005/8/layout/vList3"/>
    <dgm:cxn modelId="{251A8C78-73B8-434C-94E7-A40326BC10B2}" srcId="{E9687BE8-583D-4E99-BD57-25F72DE6C5F7}" destId="{219BA72A-AE82-4479-8AFA-CFD40C6A5A1A}" srcOrd="1" destOrd="0" parTransId="{0D084404-2FA5-43E5-AEB4-17709C8AADF6}" sibTransId="{D2FBEC82-57A3-4153-89DB-88062FB18F09}"/>
    <dgm:cxn modelId="{61FD3375-DE76-4155-A332-2467824FCD7E}" type="presOf" srcId="{90C5C74A-8D92-4B06-90F9-EB6D49881A6F}" destId="{6CE595DC-BBDE-4FEB-9A5B-497482372E9C}" srcOrd="0" destOrd="0" presId="urn:microsoft.com/office/officeart/2005/8/layout/vList3"/>
    <dgm:cxn modelId="{F116177A-B947-4457-827D-4A4820C12EAC}" srcId="{E9687BE8-583D-4E99-BD57-25F72DE6C5F7}" destId="{8196A9DE-9086-447E-A13F-5B688D2B13FA}" srcOrd="4" destOrd="0" parTransId="{5094D0FE-4985-44EB-8F7A-F16C194ACB79}" sibTransId="{868DED41-D4C9-4855-A7E4-C29BC14A42AD}"/>
    <dgm:cxn modelId="{AFC211EB-9761-4ECA-ADEF-DD52AC34AEC2}" type="presParOf" srcId="{44375322-D8E3-4A99-9E90-E92FB3B6773A}" destId="{F617EF86-633C-4530-80B0-E428D2F05F04}" srcOrd="0" destOrd="0" presId="urn:microsoft.com/office/officeart/2005/8/layout/vList3"/>
    <dgm:cxn modelId="{76D01AAD-2A93-40E2-80B6-AD400C54BC51}" type="presParOf" srcId="{F617EF86-633C-4530-80B0-E428D2F05F04}" destId="{6A5CEFE3-AD4E-44C0-9421-069ABD3B419E}" srcOrd="0" destOrd="0" presId="urn:microsoft.com/office/officeart/2005/8/layout/vList3"/>
    <dgm:cxn modelId="{8580EBAF-5965-4106-B4AD-3DE596E30A51}" type="presParOf" srcId="{F617EF86-633C-4530-80B0-E428D2F05F04}" destId="{ED11023B-8826-41ED-AA1E-F1FD45F9200D}" srcOrd="1" destOrd="0" presId="urn:microsoft.com/office/officeart/2005/8/layout/vList3"/>
    <dgm:cxn modelId="{2187E52A-6B7B-4A01-848E-35BB80EE2550}" type="presParOf" srcId="{44375322-D8E3-4A99-9E90-E92FB3B6773A}" destId="{34A40A62-BB1B-44CF-BEFC-190A2F904E9A}" srcOrd="1" destOrd="0" presId="urn:microsoft.com/office/officeart/2005/8/layout/vList3"/>
    <dgm:cxn modelId="{A65482AD-9050-495A-9CCB-25AB67CC25AD}" type="presParOf" srcId="{44375322-D8E3-4A99-9E90-E92FB3B6773A}" destId="{B57FA9D7-55BF-410D-9E14-8007A53D7CC7}" srcOrd="2" destOrd="0" presId="urn:microsoft.com/office/officeart/2005/8/layout/vList3"/>
    <dgm:cxn modelId="{1AAED507-2382-4085-A07F-B53F01DA394F}" type="presParOf" srcId="{B57FA9D7-55BF-410D-9E14-8007A53D7CC7}" destId="{F8857723-774D-4E68-ACDC-D6F8C496CC0F}" srcOrd="0" destOrd="0" presId="urn:microsoft.com/office/officeart/2005/8/layout/vList3"/>
    <dgm:cxn modelId="{F93632EA-FEB1-44F8-81C2-67E996875730}" type="presParOf" srcId="{B57FA9D7-55BF-410D-9E14-8007A53D7CC7}" destId="{9CE849E0-575D-467E-8621-6956E605E9A2}" srcOrd="1" destOrd="0" presId="urn:microsoft.com/office/officeart/2005/8/layout/vList3"/>
    <dgm:cxn modelId="{1F7BB1F6-DF0D-4419-A786-5BC6F966DCDB}" type="presParOf" srcId="{44375322-D8E3-4A99-9E90-E92FB3B6773A}" destId="{6B81E440-B1F6-48AC-BB09-C836C6C0CC7F}" srcOrd="3" destOrd="0" presId="urn:microsoft.com/office/officeart/2005/8/layout/vList3"/>
    <dgm:cxn modelId="{B318FA71-134A-442A-8597-827086900E2F}" type="presParOf" srcId="{44375322-D8E3-4A99-9E90-E92FB3B6773A}" destId="{6505E2EF-6E46-4346-9BD2-94AD474095B1}" srcOrd="4" destOrd="0" presId="urn:microsoft.com/office/officeart/2005/8/layout/vList3"/>
    <dgm:cxn modelId="{99BF4C57-9C96-4828-A32A-E7EC18026E80}" type="presParOf" srcId="{6505E2EF-6E46-4346-9BD2-94AD474095B1}" destId="{C6099D84-EBA9-4774-B26D-491EFEF6934E}" srcOrd="0" destOrd="0" presId="urn:microsoft.com/office/officeart/2005/8/layout/vList3"/>
    <dgm:cxn modelId="{5BDD7B4A-6E60-434E-9678-C7B8FCA1945F}" type="presParOf" srcId="{6505E2EF-6E46-4346-9BD2-94AD474095B1}" destId="{6CE595DC-BBDE-4FEB-9A5B-497482372E9C}" srcOrd="1" destOrd="0" presId="urn:microsoft.com/office/officeart/2005/8/layout/vList3"/>
    <dgm:cxn modelId="{18FD53CF-88F4-49CA-BE62-D53D3CB1954A}" type="presParOf" srcId="{44375322-D8E3-4A99-9E90-E92FB3B6773A}" destId="{571F19D0-EE07-4A1B-9DA9-B814E289102A}" srcOrd="5" destOrd="0" presId="urn:microsoft.com/office/officeart/2005/8/layout/vList3"/>
    <dgm:cxn modelId="{B0D35BEC-6561-420C-ACCA-2EF43A05F82B}" type="presParOf" srcId="{44375322-D8E3-4A99-9E90-E92FB3B6773A}" destId="{E83F9BC1-9E3B-40B1-A631-00560666482F}" srcOrd="6" destOrd="0" presId="urn:microsoft.com/office/officeart/2005/8/layout/vList3"/>
    <dgm:cxn modelId="{81D55ED6-3636-45CB-B4FD-249931F6D19B}" type="presParOf" srcId="{E83F9BC1-9E3B-40B1-A631-00560666482F}" destId="{F619E675-68FE-4AEA-9038-DEFE78842728}" srcOrd="0" destOrd="0" presId="urn:microsoft.com/office/officeart/2005/8/layout/vList3"/>
    <dgm:cxn modelId="{CB4F1048-AF34-4F6C-A058-C1717C6FA442}" type="presParOf" srcId="{E83F9BC1-9E3B-40B1-A631-00560666482F}" destId="{33E53791-B417-4106-AA85-12EA994DAA7A}" srcOrd="1" destOrd="0" presId="urn:microsoft.com/office/officeart/2005/8/layout/vList3"/>
    <dgm:cxn modelId="{8EB20DF0-DBAA-492F-B92E-95A8BB16FA17}" type="presParOf" srcId="{44375322-D8E3-4A99-9E90-E92FB3B6773A}" destId="{522E8BE0-6F68-45F8-A307-D04267F05E0D}" srcOrd="7" destOrd="0" presId="urn:microsoft.com/office/officeart/2005/8/layout/vList3"/>
    <dgm:cxn modelId="{2144DEFA-7B69-485E-A6A5-E233AFB8E926}" type="presParOf" srcId="{44375322-D8E3-4A99-9E90-E92FB3B6773A}" destId="{DF5EBC69-4C0B-4CE0-89E8-760B07A06DD6}" srcOrd="8" destOrd="0" presId="urn:microsoft.com/office/officeart/2005/8/layout/vList3"/>
    <dgm:cxn modelId="{5A356FE0-82FC-4803-840E-E575CAF69C8A}" type="presParOf" srcId="{DF5EBC69-4C0B-4CE0-89E8-760B07A06DD6}" destId="{082D3AEC-26C0-4158-A2AB-948BEB075815}" srcOrd="0" destOrd="0" presId="urn:microsoft.com/office/officeart/2005/8/layout/vList3"/>
    <dgm:cxn modelId="{4DD2633B-69F5-4E09-96C2-97A8E92279A8}" type="presParOf" srcId="{DF5EBC69-4C0B-4CE0-89E8-760B07A06DD6}" destId="{0A0EB828-BF28-4740-AE30-B545EF90468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687BE8-583D-4E99-BD57-25F72DE6C5F7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F44A6A5E-2291-4EAF-8A97-AEB0E017F825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800" smtClean="0"/>
            <a:t>Value parameter</a:t>
          </a:r>
          <a:endParaRPr lang="en-US" sz="1800" dirty="0"/>
        </a:p>
      </dgm:t>
    </dgm:pt>
    <dgm:pt modelId="{A8E07843-349C-4157-8B9A-5D61EEF18C41}" type="parTrans" cxnId="{ABCD7DD4-646B-4037-AB55-6CABD772C14E}">
      <dgm:prSet/>
      <dgm:spPr/>
      <dgm:t>
        <a:bodyPr/>
        <a:lstStyle/>
        <a:p>
          <a:endParaRPr lang="en-US" sz="1600"/>
        </a:p>
      </dgm:t>
    </dgm:pt>
    <dgm:pt modelId="{C898496A-E49A-427F-8348-A9F9E54D0326}" type="sibTrans" cxnId="{ABCD7DD4-646B-4037-AB55-6CABD772C14E}">
      <dgm:prSet/>
      <dgm:spPr/>
      <dgm:t>
        <a:bodyPr/>
        <a:lstStyle/>
        <a:p>
          <a:endParaRPr lang="en-US" sz="1600"/>
        </a:p>
      </dgm:t>
    </dgm:pt>
    <dgm:pt modelId="{2F93E442-8731-42CD-BF3A-CEB9CCF5DE35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800" dirty="0" err="1" smtClean="0"/>
            <a:t>Const</a:t>
          </a:r>
          <a:r>
            <a:rPr lang="en-US" sz="1800" dirty="0" smtClean="0"/>
            <a:t> Reference parameter</a:t>
          </a:r>
          <a:endParaRPr lang="en-US" sz="1800" dirty="0"/>
        </a:p>
      </dgm:t>
    </dgm:pt>
    <dgm:pt modelId="{5ECB240E-0B3D-4B90-9931-43FD4A88264B}" type="sibTrans" cxnId="{2C6A478A-C73D-488B-9B14-E831B1F4DB56}">
      <dgm:prSet/>
      <dgm:spPr/>
      <dgm:t>
        <a:bodyPr/>
        <a:lstStyle/>
        <a:p>
          <a:endParaRPr lang="en-US" sz="1600"/>
        </a:p>
      </dgm:t>
    </dgm:pt>
    <dgm:pt modelId="{21E99B23-168F-41CF-B94E-17D58C96A49E}" type="parTrans" cxnId="{2C6A478A-C73D-488B-9B14-E831B1F4DB56}">
      <dgm:prSet/>
      <dgm:spPr/>
      <dgm:t>
        <a:bodyPr/>
        <a:lstStyle/>
        <a:p>
          <a:endParaRPr lang="en-US" sz="1600"/>
        </a:p>
      </dgm:t>
    </dgm:pt>
    <dgm:pt modelId="{90C5C74A-8D92-4B06-90F9-EB6D49881A6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Constant parameter</a:t>
          </a:r>
          <a:endParaRPr lang="en-US" dirty="0"/>
        </a:p>
      </dgm:t>
    </dgm:pt>
    <dgm:pt modelId="{31F4D574-04DE-4D65-925D-ADFB02DA1542}" type="sibTrans" cxnId="{F7A34918-B866-4A83-9D66-AA0027738814}">
      <dgm:prSet/>
      <dgm:spPr/>
      <dgm:t>
        <a:bodyPr/>
        <a:lstStyle/>
        <a:p>
          <a:endParaRPr lang="en-US"/>
        </a:p>
      </dgm:t>
    </dgm:pt>
    <dgm:pt modelId="{6302A056-6839-4C14-82A0-98DF66FE7D43}" type="parTrans" cxnId="{F7A34918-B866-4A83-9D66-AA0027738814}">
      <dgm:prSet/>
      <dgm:spPr/>
      <dgm:t>
        <a:bodyPr/>
        <a:lstStyle/>
        <a:p>
          <a:endParaRPr lang="en-US"/>
        </a:p>
      </dgm:t>
    </dgm:pt>
    <dgm:pt modelId="{219BA72A-AE82-4479-8AFA-CFD40C6A5A1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800" dirty="0" smtClean="0"/>
            <a:t>Reference parameter</a:t>
          </a:r>
          <a:endParaRPr lang="en-US" sz="1800" dirty="0"/>
        </a:p>
      </dgm:t>
    </dgm:pt>
    <dgm:pt modelId="{D2FBEC82-57A3-4153-89DB-88062FB18F09}" type="sibTrans" cxnId="{251A8C78-73B8-434C-94E7-A40326BC10B2}">
      <dgm:prSet/>
      <dgm:spPr/>
      <dgm:t>
        <a:bodyPr/>
        <a:lstStyle/>
        <a:p>
          <a:endParaRPr lang="en-US" sz="1600"/>
        </a:p>
      </dgm:t>
    </dgm:pt>
    <dgm:pt modelId="{0D084404-2FA5-43E5-AEB4-17709C8AADF6}" type="parTrans" cxnId="{251A8C78-73B8-434C-94E7-A40326BC10B2}">
      <dgm:prSet/>
      <dgm:spPr/>
      <dgm:t>
        <a:bodyPr/>
        <a:lstStyle/>
        <a:p>
          <a:endParaRPr lang="en-US" sz="1600"/>
        </a:p>
      </dgm:t>
    </dgm:pt>
    <dgm:pt modelId="{553F9CE8-361F-4B48-BF42-9F6F2C3CAC6A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sz="1800" dirty="0" smtClean="0"/>
            <a:t>Pointer parameter</a:t>
          </a:r>
          <a:endParaRPr lang="en-US" sz="1800" dirty="0"/>
        </a:p>
      </dgm:t>
    </dgm:pt>
    <dgm:pt modelId="{C854E8F8-62DC-4063-A461-CE96B7DD199D}" type="sibTrans" cxnId="{B2D324E0-0311-49CA-AB20-F160642B0DDC}">
      <dgm:prSet/>
      <dgm:spPr/>
      <dgm:t>
        <a:bodyPr/>
        <a:lstStyle/>
        <a:p>
          <a:endParaRPr lang="en-US" sz="1600"/>
        </a:p>
      </dgm:t>
    </dgm:pt>
    <dgm:pt modelId="{67446CB8-5765-4C4F-88A3-3C89CF2E0B4C}" type="parTrans" cxnId="{B2D324E0-0311-49CA-AB20-F160642B0DDC}">
      <dgm:prSet/>
      <dgm:spPr/>
      <dgm:t>
        <a:bodyPr/>
        <a:lstStyle/>
        <a:p>
          <a:endParaRPr lang="en-US" sz="1600"/>
        </a:p>
      </dgm:t>
    </dgm:pt>
    <dgm:pt modelId="{44375322-D8E3-4A99-9E90-E92FB3B6773A}" type="pres">
      <dgm:prSet presAssocID="{E9687BE8-583D-4E99-BD57-25F72DE6C5F7}" presName="linearFlow" presStyleCnt="0">
        <dgm:presLayoutVars>
          <dgm:dir/>
          <dgm:resizeHandles val="exact"/>
        </dgm:presLayoutVars>
      </dgm:prSet>
      <dgm:spPr/>
    </dgm:pt>
    <dgm:pt modelId="{F617EF86-633C-4530-80B0-E428D2F05F04}" type="pres">
      <dgm:prSet presAssocID="{F44A6A5E-2291-4EAF-8A97-AEB0E017F825}" presName="composite" presStyleCnt="0"/>
      <dgm:spPr/>
    </dgm:pt>
    <dgm:pt modelId="{6A5CEFE3-AD4E-44C0-9421-069ABD3B419E}" type="pres">
      <dgm:prSet presAssocID="{F44A6A5E-2291-4EAF-8A97-AEB0E017F825}" presName="imgShp" presStyleLbl="fgImgPlace1" presStyleIdx="0" presStyleCnt="5"/>
      <dgm:spPr/>
    </dgm:pt>
    <dgm:pt modelId="{ED11023B-8826-41ED-AA1E-F1FD45F9200D}" type="pres">
      <dgm:prSet presAssocID="{F44A6A5E-2291-4EAF-8A97-AEB0E017F825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A40A62-BB1B-44CF-BEFC-190A2F904E9A}" type="pres">
      <dgm:prSet presAssocID="{C898496A-E49A-427F-8348-A9F9E54D0326}" presName="spacing" presStyleCnt="0"/>
      <dgm:spPr/>
    </dgm:pt>
    <dgm:pt modelId="{B57FA9D7-55BF-410D-9E14-8007A53D7CC7}" type="pres">
      <dgm:prSet presAssocID="{219BA72A-AE82-4479-8AFA-CFD40C6A5A1A}" presName="composite" presStyleCnt="0"/>
      <dgm:spPr/>
    </dgm:pt>
    <dgm:pt modelId="{F8857723-774D-4E68-ACDC-D6F8C496CC0F}" type="pres">
      <dgm:prSet presAssocID="{219BA72A-AE82-4479-8AFA-CFD40C6A5A1A}" presName="imgShp" presStyleLbl="fgImgPlace1" presStyleIdx="1" presStyleCnt="5"/>
      <dgm:spPr/>
    </dgm:pt>
    <dgm:pt modelId="{9CE849E0-575D-467E-8621-6956E605E9A2}" type="pres">
      <dgm:prSet presAssocID="{219BA72A-AE82-4479-8AFA-CFD40C6A5A1A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1E440-B1F6-48AC-BB09-C836C6C0CC7F}" type="pres">
      <dgm:prSet presAssocID="{D2FBEC82-57A3-4153-89DB-88062FB18F09}" presName="spacing" presStyleCnt="0"/>
      <dgm:spPr/>
    </dgm:pt>
    <dgm:pt modelId="{6505E2EF-6E46-4346-9BD2-94AD474095B1}" type="pres">
      <dgm:prSet presAssocID="{90C5C74A-8D92-4B06-90F9-EB6D49881A6F}" presName="composite" presStyleCnt="0"/>
      <dgm:spPr/>
    </dgm:pt>
    <dgm:pt modelId="{C6099D84-EBA9-4774-B26D-491EFEF6934E}" type="pres">
      <dgm:prSet presAssocID="{90C5C74A-8D92-4B06-90F9-EB6D49881A6F}" presName="imgShp" presStyleLbl="fgImgPlace1" presStyleIdx="2" presStyleCnt="5"/>
      <dgm:spPr/>
    </dgm:pt>
    <dgm:pt modelId="{6CE595DC-BBDE-4FEB-9A5B-497482372E9C}" type="pres">
      <dgm:prSet presAssocID="{90C5C74A-8D92-4B06-90F9-EB6D49881A6F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F19D0-EE07-4A1B-9DA9-B814E289102A}" type="pres">
      <dgm:prSet presAssocID="{31F4D574-04DE-4D65-925D-ADFB02DA1542}" presName="spacing" presStyleCnt="0"/>
      <dgm:spPr/>
    </dgm:pt>
    <dgm:pt modelId="{E83F9BC1-9E3B-40B1-A631-00560666482F}" type="pres">
      <dgm:prSet presAssocID="{2F93E442-8731-42CD-BF3A-CEB9CCF5DE35}" presName="composite" presStyleCnt="0"/>
      <dgm:spPr/>
    </dgm:pt>
    <dgm:pt modelId="{F619E675-68FE-4AEA-9038-DEFE78842728}" type="pres">
      <dgm:prSet presAssocID="{2F93E442-8731-42CD-BF3A-CEB9CCF5DE35}" presName="imgShp" presStyleLbl="fgImgPlace1" presStyleIdx="3" presStyleCnt="5"/>
      <dgm:spPr/>
    </dgm:pt>
    <dgm:pt modelId="{33E53791-B417-4106-AA85-12EA994DAA7A}" type="pres">
      <dgm:prSet presAssocID="{2F93E442-8731-42CD-BF3A-CEB9CCF5DE35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E8BE0-6F68-45F8-A307-D04267F05E0D}" type="pres">
      <dgm:prSet presAssocID="{5ECB240E-0B3D-4B90-9931-43FD4A88264B}" presName="spacing" presStyleCnt="0"/>
      <dgm:spPr/>
    </dgm:pt>
    <dgm:pt modelId="{4AC7587C-4D95-40C5-8CD9-015622DF6309}" type="pres">
      <dgm:prSet presAssocID="{553F9CE8-361F-4B48-BF42-9F6F2C3CAC6A}" presName="composite" presStyleCnt="0"/>
      <dgm:spPr/>
    </dgm:pt>
    <dgm:pt modelId="{C32CCCD3-E94F-43C2-AA9C-92C2F8E69B4A}" type="pres">
      <dgm:prSet presAssocID="{553F9CE8-361F-4B48-BF42-9F6F2C3CAC6A}" presName="imgShp" presStyleLbl="fgImgPlace1" presStyleIdx="4" presStyleCnt="5"/>
      <dgm:spPr/>
    </dgm:pt>
    <dgm:pt modelId="{C40CB292-0AFB-426C-8F46-770043EDA8FB}" type="pres">
      <dgm:prSet presAssocID="{553F9CE8-361F-4B48-BF42-9F6F2C3CAC6A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D324E0-0311-49CA-AB20-F160642B0DDC}" srcId="{E9687BE8-583D-4E99-BD57-25F72DE6C5F7}" destId="{553F9CE8-361F-4B48-BF42-9F6F2C3CAC6A}" srcOrd="4" destOrd="0" parTransId="{67446CB8-5765-4C4F-88A3-3C89CF2E0B4C}" sibTransId="{C854E8F8-62DC-4063-A461-CE96B7DD199D}"/>
    <dgm:cxn modelId="{23B2C208-00EC-4CC5-B121-1E7B8143CE80}" type="presOf" srcId="{219BA72A-AE82-4479-8AFA-CFD40C6A5A1A}" destId="{9CE849E0-575D-467E-8621-6956E605E9A2}" srcOrd="0" destOrd="0" presId="urn:microsoft.com/office/officeart/2005/8/layout/vList3"/>
    <dgm:cxn modelId="{F7A34918-B866-4A83-9D66-AA0027738814}" srcId="{E9687BE8-583D-4E99-BD57-25F72DE6C5F7}" destId="{90C5C74A-8D92-4B06-90F9-EB6D49881A6F}" srcOrd="2" destOrd="0" parTransId="{6302A056-6839-4C14-82A0-98DF66FE7D43}" sibTransId="{31F4D574-04DE-4D65-925D-ADFB02DA1542}"/>
    <dgm:cxn modelId="{ABCD7DD4-646B-4037-AB55-6CABD772C14E}" srcId="{E9687BE8-583D-4E99-BD57-25F72DE6C5F7}" destId="{F44A6A5E-2291-4EAF-8A97-AEB0E017F825}" srcOrd="0" destOrd="0" parTransId="{A8E07843-349C-4157-8B9A-5D61EEF18C41}" sibTransId="{C898496A-E49A-427F-8348-A9F9E54D0326}"/>
    <dgm:cxn modelId="{0BBE28CB-5494-490A-B4CE-BE4AB7DD6B1B}" type="presOf" srcId="{E9687BE8-583D-4E99-BD57-25F72DE6C5F7}" destId="{44375322-D8E3-4A99-9E90-E92FB3B6773A}" srcOrd="0" destOrd="0" presId="urn:microsoft.com/office/officeart/2005/8/layout/vList3"/>
    <dgm:cxn modelId="{E7120BBB-63A2-4151-B4F9-48922C90D846}" type="presOf" srcId="{2F93E442-8731-42CD-BF3A-CEB9CCF5DE35}" destId="{33E53791-B417-4106-AA85-12EA994DAA7A}" srcOrd="0" destOrd="0" presId="urn:microsoft.com/office/officeart/2005/8/layout/vList3"/>
    <dgm:cxn modelId="{2C6A478A-C73D-488B-9B14-E831B1F4DB56}" srcId="{E9687BE8-583D-4E99-BD57-25F72DE6C5F7}" destId="{2F93E442-8731-42CD-BF3A-CEB9CCF5DE35}" srcOrd="3" destOrd="0" parTransId="{21E99B23-168F-41CF-B94E-17D58C96A49E}" sibTransId="{5ECB240E-0B3D-4B90-9931-43FD4A88264B}"/>
    <dgm:cxn modelId="{D8E88C1E-6EF4-416C-82C9-6D1476934C28}" type="presOf" srcId="{F44A6A5E-2291-4EAF-8A97-AEB0E017F825}" destId="{ED11023B-8826-41ED-AA1E-F1FD45F9200D}" srcOrd="0" destOrd="0" presId="urn:microsoft.com/office/officeart/2005/8/layout/vList3"/>
    <dgm:cxn modelId="{FDE65EC8-2F2C-4D97-A2D1-E6648F2F42CE}" type="presOf" srcId="{90C5C74A-8D92-4B06-90F9-EB6D49881A6F}" destId="{6CE595DC-BBDE-4FEB-9A5B-497482372E9C}" srcOrd="0" destOrd="0" presId="urn:microsoft.com/office/officeart/2005/8/layout/vList3"/>
    <dgm:cxn modelId="{251A8C78-73B8-434C-94E7-A40326BC10B2}" srcId="{E9687BE8-583D-4E99-BD57-25F72DE6C5F7}" destId="{219BA72A-AE82-4479-8AFA-CFD40C6A5A1A}" srcOrd="1" destOrd="0" parTransId="{0D084404-2FA5-43E5-AEB4-17709C8AADF6}" sibTransId="{D2FBEC82-57A3-4153-89DB-88062FB18F09}"/>
    <dgm:cxn modelId="{F3FB33B0-5766-43C3-8126-ED5139322F21}" type="presOf" srcId="{553F9CE8-361F-4B48-BF42-9F6F2C3CAC6A}" destId="{C40CB292-0AFB-426C-8F46-770043EDA8FB}" srcOrd="0" destOrd="0" presId="urn:microsoft.com/office/officeart/2005/8/layout/vList3"/>
    <dgm:cxn modelId="{7350EF91-E762-48C4-BF2C-34E14B0796EA}" type="presParOf" srcId="{44375322-D8E3-4A99-9E90-E92FB3B6773A}" destId="{F617EF86-633C-4530-80B0-E428D2F05F04}" srcOrd="0" destOrd="0" presId="urn:microsoft.com/office/officeart/2005/8/layout/vList3"/>
    <dgm:cxn modelId="{92B08CC2-591B-46D9-AFC1-736419064901}" type="presParOf" srcId="{F617EF86-633C-4530-80B0-E428D2F05F04}" destId="{6A5CEFE3-AD4E-44C0-9421-069ABD3B419E}" srcOrd="0" destOrd="0" presId="urn:microsoft.com/office/officeart/2005/8/layout/vList3"/>
    <dgm:cxn modelId="{19BBBD9D-665C-4EC0-994D-2959C14D1281}" type="presParOf" srcId="{F617EF86-633C-4530-80B0-E428D2F05F04}" destId="{ED11023B-8826-41ED-AA1E-F1FD45F9200D}" srcOrd="1" destOrd="0" presId="urn:microsoft.com/office/officeart/2005/8/layout/vList3"/>
    <dgm:cxn modelId="{84526901-7A35-4D7A-86D0-58E790521F95}" type="presParOf" srcId="{44375322-D8E3-4A99-9E90-E92FB3B6773A}" destId="{34A40A62-BB1B-44CF-BEFC-190A2F904E9A}" srcOrd="1" destOrd="0" presId="urn:microsoft.com/office/officeart/2005/8/layout/vList3"/>
    <dgm:cxn modelId="{E7679438-6554-415F-8282-2AF6AF8C7CC8}" type="presParOf" srcId="{44375322-D8E3-4A99-9E90-E92FB3B6773A}" destId="{B57FA9D7-55BF-410D-9E14-8007A53D7CC7}" srcOrd="2" destOrd="0" presId="urn:microsoft.com/office/officeart/2005/8/layout/vList3"/>
    <dgm:cxn modelId="{3EB949EF-38AB-4D03-B3FD-65E679F67584}" type="presParOf" srcId="{B57FA9D7-55BF-410D-9E14-8007A53D7CC7}" destId="{F8857723-774D-4E68-ACDC-D6F8C496CC0F}" srcOrd="0" destOrd="0" presId="urn:microsoft.com/office/officeart/2005/8/layout/vList3"/>
    <dgm:cxn modelId="{B928667C-01B1-406D-BF1C-626C3788EB31}" type="presParOf" srcId="{B57FA9D7-55BF-410D-9E14-8007A53D7CC7}" destId="{9CE849E0-575D-467E-8621-6956E605E9A2}" srcOrd="1" destOrd="0" presId="urn:microsoft.com/office/officeart/2005/8/layout/vList3"/>
    <dgm:cxn modelId="{F3B2C5F6-31EE-4F4C-8CAB-C1852BDBD625}" type="presParOf" srcId="{44375322-D8E3-4A99-9E90-E92FB3B6773A}" destId="{6B81E440-B1F6-48AC-BB09-C836C6C0CC7F}" srcOrd="3" destOrd="0" presId="urn:microsoft.com/office/officeart/2005/8/layout/vList3"/>
    <dgm:cxn modelId="{5CB38B88-5D9D-4DBE-8839-43AD55F01309}" type="presParOf" srcId="{44375322-D8E3-4A99-9E90-E92FB3B6773A}" destId="{6505E2EF-6E46-4346-9BD2-94AD474095B1}" srcOrd="4" destOrd="0" presId="urn:microsoft.com/office/officeart/2005/8/layout/vList3"/>
    <dgm:cxn modelId="{84811927-5653-4DA8-B8D3-2CF10049FADA}" type="presParOf" srcId="{6505E2EF-6E46-4346-9BD2-94AD474095B1}" destId="{C6099D84-EBA9-4774-B26D-491EFEF6934E}" srcOrd="0" destOrd="0" presId="urn:microsoft.com/office/officeart/2005/8/layout/vList3"/>
    <dgm:cxn modelId="{D72B16DF-4110-437A-A82C-4D5FE3DB963D}" type="presParOf" srcId="{6505E2EF-6E46-4346-9BD2-94AD474095B1}" destId="{6CE595DC-BBDE-4FEB-9A5B-497482372E9C}" srcOrd="1" destOrd="0" presId="urn:microsoft.com/office/officeart/2005/8/layout/vList3"/>
    <dgm:cxn modelId="{8F1DFD87-67FF-491C-BF03-522A98F76C0E}" type="presParOf" srcId="{44375322-D8E3-4A99-9E90-E92FB3B6773A}" destId="{571F19D0-EE07-4A1B-9DA9-B814E289102A}" srcOrd="5" destOrd="0" presId="urn:microsoft.com/office/officeart/2005/8/layout/vList3"/>
    <dgm:cxn modelId="{E67556A2-1A87-4852-BA8A-08D03E8B21D7}" type="presParOf" srcId="{44375322-D8E3-4A99-9E90-E92FB3B6773A}" destId="{E83F9BC1-9E3B-40B1-A631-00560666482F}" srcOrd="6" destOrd="0" presId="urn:microsoft.com/office/officeart/2005/8/layout/vList3"/>
    <dgm:cxn modelId="{D0810015-38F7-45BC-8A4B-B2F81FDD682E}" type="presParOf" srcId="{E83F9BC1-9E3B-40B1-A631-00560666482F}" destId="{F619E675-68FE-4AEA-9038-DEFE78842728}" srcOrd="0" destOrd="0" presId="urn:microsoft.com/office/officeart/2005/8/layout/vList3"/>
    <dgm:cxn modelId="{F05874A5-06DE-4EEE-82AB-DA95D780BD6F}" type="presParOf" srcId="{E83F9BC1-9E3B-40B1-A631-00560666482F}" destId="{33E53791-B417-4106-AA85-12EA994DAA7A}" srcOrd="1" destOrd="0" presId="urn:microsoft.com/office/officeart/2005/8/layout/vList3"/>
    <dgm:cxn modelId="{3FD88F1E-ED69-469A-AD80-35D73BC13945}" type="presParOf" srcId="{44375322-D8E3-4A99-9E90-E92FB3B6773A}" destId="{522E8BE0-6F68-45F8-A307-D04267F05E0D}" srcOrd="7" destOrd="0" presId="urn:microsoft.com/office/officeart/2005/8/layout/vList3"/>
    <dgm:cxn modelId="{1555B94F-5548-405E-92AD-A6F598A4DEE9}" type="presParOf" srcId="{44375322-D8E3-4A99-9E90-E92FB3B6773A}" destId="{4AC7587C-4D95-40C5-8CD9-015622DF6309}" srcOrd="8" destOrd="0" presId="urn:microsoft.com/office/officeart/2005/8/layout/vList3"/>
    <dgm:cxn modelId="{25C255D1-5B47-4E85-BB4F-7ABE9846F8A5}" type="presParOf" srcId="{4AC7587C-4D95-40C5-8CD9-015622DF6309}" destId="{C32CCCD3-E94F-43C2-AA9C-92C2F8E69B4A}" srcOrd="0" destOrd="0" presId="urn:microsoft.com/office/officeart/2005/8/layout/vList3"/>
    <dgm:cxn modelId="{2CE156C5-885B-4E2E-9AA3-47AE3E6E0F62}" type="presParOf" srcId="{4AC7587C-4D95-40C5-8CD9-015622DF6309}" destId="{C40CB292-0AFB-426C-8F46-770043EDA8F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1023B-8826-41ED-AA1E-F1FD45F9200D}">
      <dsp:nvSpPr>
        <dsp:cNvPr id="0" name=""/>
        <dsp:cNvSpPr/>
      </dsp:nvSpPr>
      <dsp:spPr>
        <a:xfrm rot="10800000">
          <a:off x="842443" y="1248"/>
          <a:ext cx="2685669" cy="66391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6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Value parameter</a:t>
          </a:r>
          <a:endParaRPr lang="en-US" sz="1800" kern="1200" dirty="0"/>
        </a:p>
      </dsp:txBody>
      <dsp:txXfrm rot="10800000">
        <a:off x="1008421" y="1248"/>
        <a:ext cx="2519691" cy="663913"/>
      </dsp:txXfrm>
    </dsp:sp>
    <dsp:sp modelId="{6A5CEFE3-AD4E-44C0-9421-069ABD3B419E}">
      <dsp:nvSpPr>
        <dsp:cNvPr id="0" name=""/>
        <dsp:cNvSpPr/>
      </dsp:nvSpPr>
      <dsp:spPr>
        <a:xfrm>
          <a:off x="510487" y="1248"/>
          <a:ext cx="663913" cy="6639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E849E0-575D-467E-8621-6956E605E9A2}">
      <dsp:nvSpPr>
        <dsp:cNvPr id="0" name=""/>
        <dsp:cNvSpPr/>
      </dsp:nvSpPr>
      <dsp:spPr>
        <a:xfrm rot="10800000">
          <a:off x="842443" y="863345"/>
          <a:ext cx="2685669" cy="663913"/>
        </a:xfrm>
        <a:prstGeom prst="homePlate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6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Reference parameter</a:t>
          </a:r>
          <a:endParaRPr lang="en-US" sz="1800" kern="1200" dirty="0"/>
        </a:p>
      </dsp:txBody>
      <dsp:txXfrm rot="10800000">
        <a:off x="1008421" y="863345"/>
        <a:ext cx="2519691" cy="663913"/>
      </dsp:txXfrm>
    </dsp:sp>
    <dsp:sp modelId="{F8857723-774D-4E68-ACDC-D6F8C496CC0F}">
      <dsp:nvSpPr>
        <dsp:cNvPr id="0" name=""/>
        <dsp:cNvSpPr/>
      </dsp:nvSpPr>
      <dsp:spPr>
        <a:xfrm>
          <a:off x="510487" y="863345"/>
          <a:ext cx="663913" cy="6639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92A06E-C662-40EC-BBDE-F529C8113A66}">
      <dsp:nvSpPr>
        <dsp:cNvPr id="0" name=""/>
        <dsp:cNvSpPr/>
      </dsp:nvSpPr>
      <dsp:spPr>
        <a:xfrm rot="10800000">
          <a:off x="842443" y="1725443"/>
          <a:ext cx="2685669" cy="663913"/>
        </a:xfrm>
        <a:prstGeom prst="homePlate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68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Constant parameter</a:t>
          </a:r>
          <a:endParaRPr lang="en-US" sz="2000" kern="1200" dirty="0"/>
        </a:p>
      </dsp:txBody>
      <dsp:txXfrm rot="10800000">
        <a:off x="1008421" y="1725443"/>
        <a:ext cx="2519691" cy="663913"/>
      </dsp:txXfrm>
    </dsp:sp>
    <dsp:sp modelId="{E90122C3-5B42-4916-BF6A-DBF38ED661CD}">
      <dsp:nvSpPr>
        <dsp:cNvPr id="0" name=""/>
        <dsp:cNvSpPr/>
      </dsp:nvSpPr>
      <dsp:spPr>
        <a:xfrm>
          <a:off x="510487" y="1725443"/>
          <a:ext cx="663913" cy="6639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E53791-B417-4106-AA85-12EA994DAA7A}">
      <dsp:nvSpPr>
        <dsp:cNvPr id="0" name=""/>
        <dsp:cNvSpPr/>
      </dsp:nvSpPr>
      <dsp:spPr>
        <a:xfrm rot="10800000">
          <a:off x="842443" y="2587540"/>
          <a:ext cx="2685669" cy="663913"/>
        </a:xfrm>
        <a:prstGeom prst="homePlate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6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Const</a:t>
          </a:r>
          <a:r>
            <a:rPr lang="en-US" sz="1800" kern="1200" dirty="0" smtClean="0"/>
            <a:t> Reference parameter</a:t>
          </a:r>
          <a:endParaRPr lang="en-US" sz="1800" kern="1200" dirty="0"/>
        </a:p>
      </dsp:txBody>
      <dsp:txXfrm rot="10800000">
        <a:off x="1008421" y="2587540"/>
        <a:ext cx="2519691" cy="663913"/>
      </dsp:txXfrm>
    </dsp:sp>
    <dsp:sp modelId="{F619E675-68FE-4AEA-9038-DEFE78842728}">
      <dsp:nvSpPr>
        <dsp:cNvPr id="0" name=""/>
        <dsp:cNvSpPr/>
      </dsp:nvSpPr>
      <dsp:spPr>
        <a:xfrm>
          <a:off x="510487" y="2587540"/>
          <a:ext cx="663913" cy="6639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0EB828-BF28-4740-AE30-B545EF904683}">
      <dsp:nvSpPr>
        <dsp:cNvPr id="0" name=""/>
        <dsp:cNvSpPr/>
      </dsp:nvSpPr>
      <dsp:spPr>
        <a:xfrm rot="10800000">
          <a:off x="842443" y="3449637"/>
          <a:ext cx="2685669" cy="663913"/>
        </a:xfrm>
        <a:prstGeom prst="homePlate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6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Pointer parameter</a:t>
          </a:r>
          <a:endParaRPr lang="en-US" sz="1800" kern="1200" dirty="0"/>
        </a:p>
      </dsp:txBody>
      <dsp:txXfrm rot="10800000">
        <a:off x="1008421" y="3449637"/>
        <a:ext cx="2519691" cy="663913"/>
      </dsp:txXfrm>
    </dsp:sp>
    <dsp:sp modelId="{082D3AEC-26C0-4158-A2AB-948BEB075815}">
      <dsp:nvSpPr>
        <dsp:cNvPr id="0" name=""/>
        <dsp:cNvSpPr/>
      </dsp:nvSpPr>
      <dsp:spPr>
        <a:xfrm>
          <a:off x="510487" y="3449637"/>
          <a:ext cx="663913" cy="6639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1023B-8826-41ED-AA1E-F1FD45F9200D}">
      <dsp:nvSpPr>
        <dsp:cNvPr id="0" name=""/>
        <dsp:cNvSpPr/>
      </dsp:nvSpPr>
      <dsp:spPr>
        <a:xfrm rot="10800000">
          <a:off x="842443" y="1248"/>
          <a:ext cx="2685669" cy="663913"/>
        </a:xfrm>
        <a:prstGeom prst="homePlate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6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Value parameter</a:t>
          </a:r>
          <a:endParaRPr lang="en-US" sz="1800" kern="1200" dirty="0"/>
        </a:p>
      </dsp:txBody>
      <dsp:txXfrm rot="10800000">
        <a:off x="1008421" y="1248"/>
        <a:ext cx="2519691" cy="663913"/>
      </dsp:txXfrm>
    </dsp:sp>
    <dsp:sp modelId="{6A5CEFE3-AD4E-44C0-9421-069ABD3B419E}">
      <dsp:nvSpPr>
        <dsp:cNvPr id="0" name=""/>
        <dsp:cNvSpPr/>
      </dsp:nvSpPr>
      <dsp:spPr>
        <a:xfrm>
          <a:off x="510487" y="1248"/>
          <a:ext cx="663913" cy="6639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E849E0-575D-467E-8621-6956E605E9A2}">
      <dsp:nvSpPr>
        <dsp:cNvPr id="0" name=""/>
        <dsp:cNvSpPr/>
      </dsp:nvSpPr>
      <dsp:spPr>
        <a:xfrm rot="10800000">
          <a:off x="842443" y="863345"/>
          <a:ext cx="2685669" cy="663913"/>
        </a:xfrm>
        <a:prstGeom prst="homePlate">
          <a:avLst/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6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Reference parameter</a:t>
          </a:r>
          <a:endParaRPr lang="en-US" sz="1800" kern="1200" dirty="0"/>
        </a:p>
      </dsp:txBody>
      <dsp:txXfrm rot="10800000">
        <a:off x="1008421" y="863345"/>
        <a:ext cx="2519691" cy="663913"/>
      </dsp:txXfrm>
    </dsp:sp>
    <dsp:sp modelId="{F8857723-774D-4E68-ACDC-D6F8C496CC0F}">
      <dsp:nvSpPr>
        <dsp:cNvPr id="0" name=""/>
        <dsp:cNvSpPr/>
      </dsp:nvSpPr>
      <dsp:spPr>
        <a:xfrm>
          <a:off x="510487" y="863345"/>
          <a:ext cx="663913" cy="6639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E595DC-BBDE-4FEB-9A5B-497482372E9C}">
      <dsp:nvSpPr>
        <dsp:cNvPr id="0" name=""/>
        <dsp:cNvSpPr/>
      </dsp:nvSpPr>
      <dsp:spPr>
        <a:xfrm rot="10800000">
          <a:off x="842443" y="1725443"/>
          <a:ext cx="2685669" cy="663913"/>
        </a:xfrm>
        <a:prstGeom prst="homePlate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68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Constant parameter</a:t>
          </a:r>
          <a:endParaRPr lang="en-US" sz="2000" kern="1200" dirty="0"/>
        </a:p>
      </dsp:txBody>
      <dsp:txXfrm rot="10800000">
        <a:off x="1008421" y="1725443"/>
        <a:ext cx="2519691" cy="663913"/>
      </dsp:txXfrm>
    </dsp:sp>
    <dsp:sp modelId="{C6099D84-EBA9-4774-B26D-491EFEF6934E}">
      <dsp:nvSpPr>
        <dsp:cNvPr id="0" name=""/>
        <dsp:cNvSpPr/>
      </dsp:nvSpPr>
      <dsp:spPr>
        <a:xfrm>
          <a:off x="510487" y="1725443"/>
          <a:ext cx="663913" cy="6639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E53791-B417-4106-AA85-12EA994DAA7A}">
      <dsp:nvSpPr>
        <dsp:cNvPr id="0" name=""/>
        <dsp:cNvSpPr/>
      </dsp:nvSpPr>
      <dsp:spPr>
        <a:xfrm rot="10800000">
          <a:off x="842443" y="2587540"/>
          <a:ext cx="2685669" cy="663913"/>
        </a:xfrm>
        <a:prstGeom prst="homePlate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6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Const</a:t>
          </a:r>
          <a:r>
            <a:rPr lang="en-US" sz="1800" kern="1200" dirty="0" smtClean="0"/>
            <a:t> Reference parameter</a:t>
          </a:r>
          <a:endParaRPr lang="en-US" sz="1800" kern="1200" dirty="0"/>
        </a:p>
      </dsp:txBody>
      <dsp:txXfrm rot="10800000">
        <a:off x="1008421" y="2587540"/>
        <a:ext cx="2519691" cy="663913"/>
      </dsp:txXfrm>
    </dsp:sp>
    <dsp:sp modelId="{F619E675-68FE-4AEA-9038-DEFE78842728}">
      <dsp:nvSpPr>
        <dsp:cNvPr id="0" name=""/>
        <dsp:cNvSpPr/>
      </dsp:nvSpPr>
      <dsp:spPr>
        <a:xfrm>
          <a:off x="510487" y="2587540"/>
          <a:ext cx="663913" cy="6639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0EB828-BF28-4740-AE30-B545EF904683}">
      <dsp:nvSpPr>
        <dsp:cNvPr id="0" name=""/>
        <dsp:cNvSpPr/>
      </dsp:nvSpPr>
      <dsp:spPr>
        <a:xfrm rot="10800000">
          <a:off x="842443" y="3449637"/>
          <a:ext cx="2685669" cy="663913"/>
        </a:xfrm>
        <a:prstGeom prst="homePlate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6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Pointer parameter</a:t>
          </a:r>
          <a:endParaRPr lang="en-US" sz="1800" kern="1200" dirty="0"/>
        </a:p>
      </dsp:txBody>
      <dsp:txXfrm rot="10800000">
        <a:off x="1008421" y="3449637"/>
        <a:ext cx="2519691" cy="663913"/>
      </dsp:txXfrm>
    </dsp:sp>
    <dsp:sp modelId="{082D3AEC-26C0-4158-A2AB-948BEB075815}">
      <dsp:nvSpPr>
        <dsp:cNvPr id="0" name=""/>
        <dsp:cNvSpPr/>
      </dsp:nvSpPr>
      <dsp:spPr>
        <a:xfrm>
          <a:off x="510487" y="3449637"/>
          <a:ext cx="663913" cy="6639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1023B-8826-41ED-AA1E-F1FD45F9200D}">
      <dsp:nvSpPr>
        <dsp:cNvPr id="0" name=""/>
        <dsp:cNvSpPr/>
      </dsp:nvSpPr>
      <dsp:spPr>
        <a:xfrm rot="10800000">
          <a:off x="842443" y="1248"/>
          <a:ext cx="2685669" cy="663913"/>
        </a:xfrm>
        <a:prstGeom prst="homePlate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6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Value parameter</a:t>
          </a:r>
          <a:endParaRPr lang="en-US" sz="1800" kern="1200" dirty="0"/>
        </a:p>
      </dsp:txBody>
      <dsp:txXfrm rot="10800000">
        <a:off x="1008421" y="1248"/>
        <a:ext cx="2519691" cy="663913"/>
      </dsp:txXfrm>
    </dsp:sp>
    <dsp:sp modelId="{6A5CEFE3-AD4E-44C0-9421-069ABD3B419E}">
      <dsp:nvSpPr>
        <dsp:cNvPr id="0" name=""/>
        <dsp:cNvSpPr/>
      </dsp:nvSpPr>
      <dsp:spPr>
        <a:xfrm>
          <a:off x="510487" y="1248"/>
          <a:ext cx="663913" cy="6639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E849E0-575D-467E-8621-6956E605E9A2}">
      <dsp:nvSpPr>
        <dsp:cNvPr id="0" name=""/>
        <dsp:cNvSpPr/>
      </dsp:nvSpPr>
      <dsp:spPr>
        <a:xfrm rot="10800000">
          <a:off x="842443" y="863345"/>
          <a:ext cx="2685669" cy="663913"/>
        </a:xfrm>
        <a:prstGeom prst="homePlate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6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Reference parameter</a:t>
          </a:r>
          <a:endParaRPr lang="en-US" sz="1800" kern="1200" dirty="0"/>
        </a:p>
      </dsp:txBody>
      <dsp:txXfrm rot="10800000">
        <a:off x="1008421" y="863345"/>
        <a:ext cx="2519691" cy="663913"/>
      </dsp:txXfrm>
    </dsp:sp>
    <dsp:sp modelId="{F8857723-774D-4E68-ACDC-D6F8C496CC0F}">
      <dsp:nvSpPr>
        <dsp:cNvPr id="0" name=""/>
        <dsp:cNvSpPr/>
      </dsp:nvSpPr>
      <dsp:spPr>
        <a:xfrm>
          <a:off x="510487" y="863345"/>
          <a:ext cx="663913" cy="6639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E595DC-BBDE-4FEB-9A5B-497482372E9C}">
      <dsp:nvSpPr>
        <dsp:cNvPr id="0" name=""/>
        <dsp:cNvSpPr/>
      </dsp:nvSpPr>
      <dsp:spPr>
        <a:xfrm rot="10800000">
          <a:off x="842443" y="1725443"/>
          <a:ext cx="2685669" cy="663913"/>
        </a:xfrm>
        <a:prstGeom prst="homePlate">
          <a:avLst/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68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Constant parameter</a:t>
          </a:r>
          <a:endParaRPr lang="en-US" sz="2000" kern="1200" dirty="0"/>
        </a:p>
      </dsp:txBody>
      <dsp:txXfrm rot="10800000">
        <a:off x="1008421" y="1725443"/>
        <a:ext cx="2519691" cy="663913"/>
      </dsp:txXfrm>
    </dsp:sp>
    <dsp:sp modelId="{C6099D84-EBA9-4774-B26D-491EFEF6934E}">
      <dsp:nvSpPr>
        <dsp:cNvPr id="0" name=""/>
        <dsp:cNvSpPr/>
      </dsp:nvSpPr>
      <dsp:spPr>
        <a:xfrm>
          <a:off x="510487" y="1725443"/>
          <a:ext cx="663913" cy="6639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E53791-B417-4106-AA85-12EA994DAA7A}">
      <dsp:nvSpPr>
        <dsp:cNvPr id="0" name=""/>
        <dsp:cNvSpPr/>
      </dsp:nvSpPr>
      <dsp:spPr>
        <a:xfrm rot="10800000">
          <a:off x="842443" y="2587540"/>
          <a:ext cx="2685669" cy="663913"/>
        </a:xfrm>
        <a:prstGeom prst="homePlate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6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Const</a:t>
          </a:r>
          <a:r>
            <a:rPr lang="en-US" sz="1800" kern="1200" dirty="0" smtClean="0"/>
            <a:t> Reference parameter</a:t>
          </a:r>
          <a:endParaRPr lang="en-US" sz="1800" kern="1200" dirty="0"/>
        </a:p>
      </dsp:txBody>
      <dsp:txXfrm rot="10800000">
        <a:off x="1008421" y="2587540"/>
        <a:ext cx="2519691" cy="663913"/>
      </dsp:txXfrm>
    </dsp:sp>
    <dsp:sp modelId="{F619E675-68FE-4AEA-9038-DEFE78842728}">
      <dsp:nvSpPr>
        <dsp:cNvPr id="0" name=""/>
        <dsp:cNvSpPr/>
      </dsp:nvSpPr>
      <dsp:spPr>
        <a:xfrm>
          <a:off x="510487" y="2587540"/>
          <a:ext cx="663913" cy="6639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0EB828-BF28-4740-AE30-B545EF904683}">
      <dsp:nvSpPr>
        <dsp:cNvPr id="0" name=""/>
        <dsp:cNvSpPr/>
      </dsp:nvSpPr>
      <dsp:spPr>
        <a:xfrm rot="10800000">
          <a:off x="842443" y="3449637"/>
          <a:ext cx="2685669" cy="663913"/>
        </a:xfrm>
        <a:prstGeom prst="homePlate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6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Pointer parameter</a:t>
          </a:r>
          <a:endParaRPr lang="en-US" sz="1800" kern="1200" dirty="0"/>
        </a:p>
      </dsp:txBody>
      <dsp:txXfrm rot="10800000">
        <a:off x="1008421" y="3449637"/>
        <a:ext cx="2519691" cy="663913"/>
      </dsp:txXfrm>
    </dsp:sp>
    <dsp:sp modelId="{082D3AEC-26C0-4158-A2AB-948BEB075815}">
      <dsp:nvSpPr>
        <dsp:cNvPr id="0" name=""/>
        <dsp:cNvSpPr/>
      </dsp:nvSpPr>
      <dsp:spPr>
        <a:xfrm>
          <a:off x="510487" y="3449637"/>
          <a:ext cx="663913" cy="6639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1023B-8826-41ED-AA1E-F1FD45F9200D}">
      <dsp:nvSpPr>
        <dsp:cNvPr id="0" name=""/>
        <dsp:cNvSpPr/>
      </dsp:nvSpPr>
      <dsp:spPr>
        <a:xfrm rot="10800000">
          <a:off x="842443" y="1248"/>
          <a:ext cx="2685669" cy="663913"/>
        </a:xfrm>
        <a:prstGeom prst="homePlate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6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Value parameter</a:t>
          </a:r>
          <a:endParaRPr lang="en-US" sz="1800" kern="1200" dirty="0"/>
        </a:p>
      </dsp:txBody>
      <dsp:txXfrm rot="10800000">
        <a:off x="1008421" y="1248"/>
        <a:ext cx="2519691" cy="663913"/>
      </dsp:txXfrm>
    </dsp:sp>
    <dsp:sp modelId="{6A5CEFE3-AD4E-44C0-9421-069ABD3B419E}">
      <dsp:nvSpPr>
        <dsp:cNvPr id="0" name=""/>
        <dsp:cNvSpPr/>
      </dsp:nvSpPr>
      <dsp:spPr>
        <a:xfrm>
          <a:off x="510487" y="1248"/>
          <a:ext cx="663913" cy="6639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E849E0-575D-467E-8621-6956E605E9A2}">
      <dsp:nvSpPr>
        <dsp:cNvPr id="0" name=""/>
        <dsp:cNvSpPr/>
      </dsp:nvSpPr>
      <dsp:spPr>
        <a:xfrm rot="10800000">
          <a:off x="842443" y="863345"/>
          <a:ext cx="2685669" cy="663913"/>
        </a:xfrm>
        <a:prstGeom prst="homePlate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6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Reference parameter</a:t>
          </a:r>
          <a:endParaRPr lang="en-US" sz="1800" kern="1200" dirty="0"/>
        </a:p>
      </dsp:txBody>
      <dsp:txXfrm rot="10800000">
        <a:off x="1008421" y="863345"/>
        <a:ext cx="2519691" cy="663913"/>
      </dsp:txXfrm>
    </dsp:sp>
    <dsp:sp modelId="{F8857723-774D-4E68-ACDC-D6F8C496CC0F}">
      <dsp:nvSpPr>
        <dsp:cNvPr id="0" name=""/>
        <dsp:cNvSpPr/>
      </dsp:nvSpPr>
      <dsp:spPr>
        <a:xfrm>
          <a:off x="510487" y="863345"/>
          <a:ext cx="663913" cy="6639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E595DC-BBDE-4FEB-9A5B-497482372E9C}">
      <dsp:nvSpPr>
        <dsp:cNvPr id="0" name=""/>
        <dsp:cNvSpPr/>
      </dsp:nvSpPr>
      <dsp:spPr>
        <a:xfrm rot="10800000">
          <a:off x="842443" y="1725443"/>
          <a:ext cx="2685669" cy="663913"/>
        </a:xfrm>
        <a:prstGeom prst="homePlate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68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Constant parameter</a:t>
          </a:r>
          <a:endParaRPr lang="en-US" sz="2000" kern="1200" dirty="0"/>
        </a:p>
      </dsp:txBody>
      <dsp:txXfrm rot="10800000">
        <a:off x="1008421" y="1725443"/>
        <a:ext cx="2519691" cy="663913"/>
      </dsp:txXfrm>
    </dsp:sp>
    <dsp:sp modelId="{C6099D84-EBA9-4774-B26D-491EFEF6934E}">
      <dsp:nvSpPr>
        <dsp:cNvPr id="0" name=""/>
        <dsp:cNvSpPr/>
      </dsp:nvSpPr>
      <dsp:spPr>
        <a:xfrm>
          <a:off x="510487" y="1725443"/>
          <a:ext cx="663913" cy="6639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E53791-B417-4106-AA85-12EA994DAA7A}">
      <dsp:nvSpPr>
        <dsp:cNvPr id="0" name=""/>
        <dsp:cNvSpPr/>
      </dsp:nvSpPr>
      <dsp:spPr>
        <a:xfrm rot="10800000">
          <a:off x="842443" y="2587540"/>
          <a:ext cx="2685669" cy="663913"/>
        </a:xfrm>
        <a:prstGeom prst="homePlate">
          <a:avLst/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6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Const</a:t>
          </a:r>
          <a:r>
            <a:rPr lang="en-US" sz="1800" kern="1200" dirty="0" smtClean="0"/>
            <a:t> Reference parameter</a:t>
          </a:r>
          <a:endParaRPr lang="en-US" sz="1800" kern="1200" dirty="0"/>
        </a:p>
      </dsp:txBody>
      <dsp:txXfrm rot="10800000">
        <a:off x="1008421" y="2587540"/>
        <a:ext cx="2519691" cy="663913"/>
      </dsp:txXfrm>
    </dsp:sp>
    <dsp:sp modelId="{F619E675-68FE-4AEA-9038-DEFE78842728}">
      <dsp:nvSpPr>
        <dsp:cNvPr id="0" name=""/>
        <dsp:cNvSpPr/>
      </dsp:nvSpPr>
      <dsp:spPr>
        <a:xfrm>
          <a:off x="510487" y="2587540"/>
          <a:ext cx="663913" cy="6639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0EB828-BF28-4740-AE30-B545EF904683}">
      <dsp:nvSpPr>
        <dsp:cNvPr id="0" name=""/>
        <dsp:cNvSpPr/>
      </dsp:nvSpPr>
      <dsp:spPr>
        <a:xfrm rot="10800000">
          <a:off x="842443" y="3449637"/>
          <a:ext cx="2685669" cy="663913"/>
        </a:xfrm>
        <a:prstGeom prst="homePlate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6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Pointer parameter</a:t>
          </a:r>
          <a:endParaRPr lang="en-US" sz="1800" kern="1200" dirty="0"/>
        </a:p>
      </dsp:txBody>
      <dsp:txXfrm rot="10800000">
        <a:off x="1008421" y="3449637"/>
        <a:ext cx="2519691" cy="663913"/>
      </dsp:txXfrm>
    </dsp:sp>
    <dsp:sp modelId="{082D3AEC-26C0-4158-A2AB-948BEB075815}">
      <dsp:nvSpPr>
        <dsp:cNvPr id="0" name=""/>
        <dsp:cNvSpPr/>
      </dsp:nvSpPr>
      <dsp:spPr>
        <a:xfrm>
          <a:off x="510487" y="3449637"/>
          <a:ext cx="663913" cy="6639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1023B-8826-41ED-AA1E-F1FD45F9200D}">
      <dsp:nvSpPr>
        <dsp:cNvPr id="0" name=""/>
        <dsp:cNvSpPr/>
      </dsp:nvSpPr>
      <dsp:spPr>
        <a:xfrm rot="10800000">
          <a:off x="842443" y="1248"/>
          <a:ext cx="2685669" cy="663913"/>
        </a:xfrm>
        <a:prstGeom prst="homePlate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6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Value parameter</a:t>
          </a:r>
          <a:endParaRPr lang="en-US" sz="1800" kern="1200" dirty="0"/>
        </a:p>
      </dsp:txBody>
      <dsp:txXfrm rot="10800000">
        <a:off x="1008421" y="1248"/>
        <a:ext cx="2519691" cy="663913"/>
      </dsp:txXfrm>
    </dsp:sp>
    <dsp:sp modelId="{6A5CEFE3-AD4E-44C0-9421-069ABD3B419E}">
      <dsp:nvSpPr>
        <dsp:cNvPr id="0" name=""/>
        <dsp:cNvSpPr/>
      </dsp:nvSpPr>
      <dsp:spPr>
        <a:xfrm>
          <a:off x="510487" y="1248"/>
          <a:ext cx="663913" cy="6639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E849E0-575D-467E-8621-6956E605E9A2}">
      <dsp:nvSpPr>
        <dsp:cNvPr id="0" name=""/>
        <dsp:cNvSpPr/>
      </dsp:nvSpPr>
      <dsp:spPr>
        <a:xfrm rot="10800000">
          <a:off x="842443" y="863345"/>
          <a:ext cx="2685669" cy="663913"/>
        </a:xfrm>
        <a:prstGeom prst="homePlate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6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Reference parameter</a:t>
          </a:r>
          <a:endParaRPr lang="en-US" sz="1800" kern="1200" dirty="0"/>
        </a:p>
      </dsp:txBody>
      <dsp:txXfrm rot="10800000">
        <a:off x="1008421" y="863345"/>
        <a:ext cx="2519691" cy="663913"/>
      </dsp:txXfrm>
    </dsp:sp>
    <dsp:sp modelId="{F8857723-774D-4E68-ACDC-D6F8C496CC0F}">
      <dsp:nvSpPr>
        <dsp:cNvPr id="0" name=""/>
        <dsp:cNvSpPr/>
      </dsp:nvSpPr>
      <dsp:spPr>
        <a:xfrm>
          <a:off x="510487" y="863345"/>
          <a:ext cx="663913" cy="6639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E595DC-BBDE-4FEB-9A5B-497482372E9C}">
      <dsp:nvSpPr>
        <dsp:cNvPr id="0" name=""/>
        <dsp:cNvSpPr/>
      </dsp:nvSpPr>
      <dsp:spPr>
        <a:xfrm rot="10800000">
          <a:off x="842443" y="1725443"/>
          <a:ext cx="2685669" cy="663913"/>
        </a:xfrm>
        <a:prstGeom prst="homePlate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68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Constant parameter</a:t>
          </a:r>
          <a:endParaRPr lang="en-US" sz="2000" kern="1200" dirty="0"/>
        </a:p>
      </dsp:txBody>
      <dsp:txXfrm rot="10800000">
        <a:off x="1008421" y="1725443"/>
        <a:ext cx="2519691" cy="663913"/>
      </dsp:txXfrm>
    </dsp:sp>
    <dsp:sp modelId="{C6099D84-EBA9-4774-B26D-491EFEF6934E}">
      <dsp:nvSpPr>
        <dsp:cNvPr id="0" name=""/>
        <dsp:cNvSpPr/>
      </dsp:nvSpPr>
      <dsp:spPr>
        <a:xfrm>
          <a:off x="510487" y="1725443"/>
          <a:ext cx="663913" cy="6639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E53791-B417-4106-AA85-12EA994DAA7A}">
      <dsp:nvSpPr>
        <dsp:cNvPr id="0" name=""/>
        <dsp:cNvSpPr/>
      </dsp:nvSpPr>
      <dsp:spPr>
        <a:xfrm rot="10800000">
          <a:off x="842443" y="2587540"/>
          <a:ext cx="2685669" cy="663913"/>
        </a:xfrm>
        <a:prstGeom prst="homePlate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6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Const</a:t>
          </a:r>
          <a:r>
            <a:rPr lang="en-US" sz="1800" kern="1200" dirty="0" smtClean="0"/>
            <a:t> Reference parameter</a:t>
          </a:r>
          <a:endParaRPr lang="en-US" sz="1800" kern="1200" dirty="0"/>
        </a:p>
      </dsp:txBody>
      <dsp:txXfrm rot="10800000">
        <a:off x="1008421" y="2587540"/>
        <a:ext cx="2519691" cy="663913"/>
      </dsp:txXfrm>
    </dsp:sp>
    <dsp:sp modelId="{F619E675-68FE-4AEA-9038-DEFE78842728}">
      <dsp:nvSpPr>
        <dsp:cNvPr id="0" name=""/>
        <dsp:cNvSpPr/>
      </dsp:nvSpPr>
      <dsp:spPr>
        <a:xfrm>
          <a:off x="510487" y="2587540"/>
          <a:ext cx="663913" cy="6639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0CB292-0AFB-426C-8F46-770043EDA8FB}">
      <dsp:nvSpPr>
        <dsp:cNvPr id="0" name=""/>
        <dsp:cNvSpPr/>
      </dsp:nvSpPr>
      <dsp:spPr>
        <a:xfrm rot="10800000">
          <a:off x="842443" y="3449637"/>
          <a:ext cx="2685669" cy="663913"/>
        </a:xfrm>
        <a:prstGeom prst="homePlate">
          <a:avLst/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6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Pointer parameter</a:t>
          </a:r>
          <a:endParaRPr lang="en-US" sz="1800" kern="1200" dirty="0"/>
        </a:p>
      </dsp:txBody>
      <dsp:txXfrm rot="10800000">
        <a:off x="1008421" y="3449637"/>
        <a:ext cx="2519691" cy="663913"/>
      </dsp:txXfrm>
    </dsp:sp>
    <dsp:sp modelId="{C32CCCD3-E94F-43C2-AA9C-92C2F8E69B4A}">
      <dsp:nvSpPr>
        <dsp:cNvPr id="0" name=""/>
        <dsp:cNvSpPr/>
      </dsp:nvSpPr>
      <dsp:spPr>
        <a:xfrm>
          <a:off x="510487" y="3449637"/>
          <a:ext cx="663913" cy="6639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C00D-42C5-4FB0-BE94-16E73F028999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F8A21-1062-4320-BDFE-865C0B11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Pages.cs.wisc.edu/~</a:t>
            </a:r>
            <a:r>
              <a:rPr lang="en-US" dirty="0" err="1" smtClean="0"/>
              <a:t>hasti</a:t>
            </a:r>
            <a:r>
              <a:rPr lang="en-US" dirty="0" smtClean="0"/>
              <a:t>/cs368/</a:t>
            </a:r>
            <a:r>
              <a:rPr lang="en-US" dirty="0" err="1" smtClean="0"/>
              <a:t>CppTutorial</a:t>
            </a:r>
            <a:r>
              <a:rPr lang="en-US" smtClean="0"/>
              <a:t>/NOTES/PARAMS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CABDD-28BF-41A2-BDCF-B20B50D239D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5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Pages.cs.wisc.edu/~</a:t>
            </a:r>
            <a:r>
              <a:rPr lang="en-US" dirty="0" err="1" smtClean="0"/>
              <a:t>hasti</a:t>
            </a:r>
            <a:r>
              <a:rPr lang="en-US" dirty="0" smtClean="0"/>
              <a:t>/cs368/</a:t>
            </a:r>
            <a:r>
              <a:rPr lang="en-US" dirty="0" err="1" smtClean="0"/>
              <a:t>CppTutorial</a:t>
            </a:r>
            <a:r>
              <a:rPr lang="en-US" smtClean="0"/>
              <a:t>/NOTES/PARAMS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CABDD-28BF-41A2-BDCF-B20B50D239D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06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Pages.cs.wisc.edu/~</a:t>
            </a:r>
            <a:r>
              <a:rPr lang="en-US" dirty="0" err="1" smtClean="0"/>
              <a:t>hasti</a:t>
            </a:r>
            <a:r>
              <a:rPr lang="en-US" dirty="0" smtClean="0"/>
              <a:t>/cs368/</a:t>
            </a:r>
            <a:r>
              <a:rPr lang="en-US" dirty="0" err="1" smtClean="0"/>
              <a:t>CppTutorial</a:t>
            </a:r>
            <a:r>
              <a:rPr lang="en-US" smtClean="0"/>
              <a:t>/NOTES/PARAMS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CABDD-28BF-41A2-BDCF-B20B50D239D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85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Pages.cs.wisc.edu/~</a:t>
            </a:r>
            <a:r>
              <a:rPr lang="en-US" dirty="0" err="1" smtClean="0"/>
              <a:t>hasti</a:t>
            </a:r>
            <a:r>
              <a:rPr lang="en-US" dirty="0" smtClean="0"/>
              <a:t>/cs368/</a:t>
            </a:r>
            <a:r>
              <a:rPr lang="en-US" dirty="0" err="1" smtClean="0"/>
              <a:t>CppTutorial</a:t>
            </a:r>
            <a:r>
              <a:rPr lang="en-US" smtClean="0"/>
              <a:t>/NOTES/PARAMS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CABDD-28BF-41A2-BDCF-B20B50D239D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89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Pages.cs.wisc.edu/~</a:t>
            </a:r>
            <a:r>
              <a:rPr lang="en-US" dirty="0" err="1" smtClean="0"/>
              <a:t>hasti</a:t>
            </a:r>
            <a:r>
              <a:rPr lang="en-US" dirty="0" smtClean="0"/>
              <a:t>/cs368/</a:t>
            </a:r>
            <a:r>
              <a:rPr lang="en-US" dirty="0" err="1" smtClean="0"/>
              <a:t>CppTutorial</a:t>
            </a:r>
            <a:r>
              <a:rPr lang="en-US" smtClean="0"/>
              <a:t>/NOTES/PARAMS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CABDD-28BF-41A2-BDCF-B20B50D239D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0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11D1-F803-491D-A09E-79F02D103BEF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AB5E-F02A-4DA1-A937-27F23201FA1C}" type="datetime1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84ED-1A52-4D40-84A2-AB2619621FC1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189-6539-43BD-992E-B21A29B017AF}" type="datetime1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AD2-2460-4FB5-9E21-71D70BC5B6D2}" type="datetime1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CC08-7004-4ECB-AAB5-16BF79E03465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- </a:t>
            </a:r>
            <a:r>
              <a:rPr lang="id-ID" b="1" dirty="0"/>
              <a:t>Algoritma Pemrograman</a:t>
            </a:r>
            <a:r>
              <a:rPr lang="en-US" b="1"/>
              <a:t>–</a:t>
            </a:r>
            <a:br>
              <a:rPr lang="en-US" b="1"/>
            </a:br>
            <a:r>
              <a:rPr lang="id-ID" b="1" smtClean="0"/>
              <a:t>Pertemuan </a:t>
            </a:r>
            <a:r>
              <a:rPr lang="id-ID" b="1" dirty="0" smtClean="0"/>
              <a:t>2 dan 3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Contoh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2" t="5488" b="2681"/>
          <a:stretch/>
        </p:blipFill>
        <p:spPr bwMode="auto">
          <a:xfrm>
            <a:off x="2192963" y="1367474"/>
            <a:ext cx="7806074" cy="4745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Buat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sebuah</a:t>
            </a:r>
            <a:r>
              <a:rPr lang="en-US" dirty="0" smtClean="0">
                <a:solidFill>
                  <a:schemeClr val="tx1"/>
                </a:solidFill>
              </a:rPr>
              <a:t> program :</a:t>
            </a:r>
          </a:p>
          <a:p>
            <a:pPr marL="914400" lvl="1" indent="-457200"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Membaca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karakter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membaca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standar</a:t>
            </a:r>
            <a:r>
              <a:rPr lang="en-US" dirty="0" smtClean="0">
                <a:solidFill>
                  <a:schemeClr val="tx1"/>
                </a:solidFill>
              </a:rPr>
              <a:t> input ?</a:t>
            </a:r>
          </a:p>
          <a:p>
            <a:pPr marL="914400" lvl="1" indent="-457200"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Berapa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banyak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karakter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tersebut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</a:p>
          <a:p>
            <a:pPr marL="914400" lvl="1" indent="-457200"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Tampilkan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tersebut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bentuk</a:t>
            </a:r>
            <a:r>
              <a:rPr lang="en-US" dirty="0" smtClean="0">
                <a:solidFill>
                  <a:schemeClr val="tx1"/>
                </a:solidFill>
              </a:rPr>
              <a:t> uppercase/lowercase?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Pustaka</a:t>
            </a:r>
            <a:r>
              <a:rPr lang="en-US" b="1" dirty="0"/>
              <a:t> – </a:t>
            </a:r>
            <a:r>
              <a:rPr lang="en-US" sz="3200" b="1" dirty="0" err="1"/>
              <a:t>operasi</a:t>
            </a:r>
            <a:r>
              <a:rPr lang="en-US" sz="3200" b="1" dirty="0"/>
              <a:t> </a:t>
            </a:r>
            <a:r>
              <a:rPr lang="en-US" sz="3200" b="1" dirty="0" err="1" smtClean="0"/>
              <a:t>Karakter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1834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id-ID" b="1" dirty="0">
                <a:solidFill>
                  <a:schemeClr val="tx1"/>
                </a:solidFill>
              </a:rPr>
              <a:t>Fungsi Operasi Karakter (tersimpan dalam header “ctype.h”)</a:t>
            </a:r>
            <a:endParaRPr lang="en-U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id-ID" b="1" dirty="0" smtClean="0">
                <a:solidFill>
                  <a:schemeClr val="tx1"/>
                </a:solidFill>
              </a:rPr>
              <a:t>islower()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Fungsi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menghasilkan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nilai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benar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bukan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nol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err="1" smtClean="0">
                <a:solidFill>
                  <a:schemeClr val="tx1"/>
                </a:solidFill>
              </a:rPr>
              <a:t>jika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karakter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merupakan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huruf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kecil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Bentuk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umum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b="1" dirty="0" err="1" smtClean="0">
                <a:solidFill>
                  <a:schemeClr val="tx1"/>
                </a:solidFill>
              </a:rPr>
              <a:t>islower</a:t>
            </a:r>
            <a:r>
              <a:rPr lang="en-US" b="1" dirty="0" smtClean="0">
                <a:solidFill>
                  <a:schemeClr val="tx1"/>
                </a:solidFill>
              </a:rPr>
              <a:t>(char);</a:t>
            </a:r>
            <a:endParaRPr lang="id-ID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id-ID" b="1" dirty="0" smtClean="0">
                <a:solidFill>
                  <a:schemeClr val="tx1"/>
                </a:solidFill>
              </a:rPr>
              <a:t>isupper()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Fungsi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menghasilkan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nilai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benar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bukan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nol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err="1" smtClean="0">
                <a:solidFill>
                  <a:schemeClr val="tx1"/>
                </a:solidFill>
              </a:rPr>
              <a:t>jika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karakter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merupakan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huruf</a:t>
            </a:r>
            <a:r>
              <a:rPr lang="en-US" dirty="0" smtClean="0">
                <a:solidFill>
                  <a:schemeClr val="tx1"/>
                </a:solidFill>
              </a:rPr>
              <a:t> capital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Bentuk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umum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b="1" dirty="0" err="1" smtClean="0">
                <a:solidFill>
                  <a:schemeClr val="tx1"/>
                </a:solidFill>
              </a:rPr>
              <a:t>isupper</a:t>
            </a:r>
            <a:r>
              <a:rPr lang="en-US" b="1" dirty="0" smtClean="0">
                <a:solidFill>
                  <a:schemeClr val="tx1"/>
                </a:solidFill>
              </a:rPr>
              <a:t>(char);</a:t>
            </a:r>
            <a:endParaRPr lang="id-ID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Pustaka</a:t>
            </a:r>
            <a:r>
              <a:rPr lang="en-US" b="1" dirty="0"/>
              <a:t> – </a:t>
            </a:r>
            <a:r>
              <a:rPr lang="en-US" sz="3200" b="1" dirty="0" err="1"/>
              <a:t>operasi</a:t>
            </a:r>
            <a:r>
              <a:rPr lang="en-US" sz="3200" b="1" dirty="0"/>
              <a:t> </a:t>
            </a:r>
            <a:r>
              <a:rPr lang="en-US" sz="3200" b="1" dirty="0" err="1"/>
              <a:t>Karakter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9708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id-ID" sz="2600" b="1" dirty="0" smtClean="0">
                <a:solidFill>
                  <a:schemeClr val="tx1"/>
                </a:solidFill>
              </a:rPr>
              <a:t>isdigit</a:t>
            </a:r>
            <a:r>
              <a:rPr lang="id-ID" sz="2600" b="1" dirty="0">
                <a:solidFill>
                  <a:schemeClr val="tx1"/>
                </a:solidFill>
              </a:rPr>
              <a:t>()</a:t>
            </a:r>
            <a:endParaRPr lang="id-ID" b="1" dirty="0">
              <a:solidFill>
                <a:schemeClr val="tx1"/>
              </a:solidFill>
            </a:endParaRPr>
          </a:p>
          <a:p>
            <a:pPr marL="631825" lvl="1" indent="-231775">
              <a:spcBef>
                <a:spcPts val="600"/>
              </a:spcBef>
              <a:buFont typeface="Arial" pitchFamily="34" charset="0"/>
              <a:buChar char="•"/>
            </a:pPr>
            <a:r>
              <a:rPr lang="id-ID" dirty="0">
                <a:solidFill>
                  <a:schemeClr val="tx1"/>
                </a:solidFill>
              </a:rPr>
              <a:t>Fungsi akan menghasilkan nilai benar (bukan nol) jika </a:t>
            </a:r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id-ID" dirty="0">
                <a:solidFill>
                  <a:schemeClr val="tx1"/>
                </a:solidFill>
              </a:rPr>
              <a:t>arakter merupakan sebuah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digit.</a:t>
            </a:r>
            <a:endParaRPr lang="en-US" dirty="0">
              <a:solidFill>
                <a:schemeClr val="tx1"/>
              </a:solidFill>
            </a:endParaRPr>
          </a:p>
          <a:p>
            <a:pPr marL="631825" lvl="1" indent="-231775">
              <a:spcBef>
                <a:spcPts val="600"/>
              </a:spcBef>
              <a:buFont typeface="Arial" pitchFamily="34" charset="0"/>
              <a:buChar char="•"/>
            </a:pPr>
            <a:r>
              <a:rPr lang="id-ID" dirty="0">
                <a:solidFill>
                  <a:schemeClr val="tx1"/>
                </a:solidFill>
              </a:rPr>
              <a:t>Bentuk umum : </a:t>
            </a:r>
            <a:r>
              <a:rPr lang="id-ID" b="1" dirty="0">
                <a:solidFill>
                  <a:schemeClr val="tx1"/>
                </a:solidFill>
                <a:ea typeface="Tahoma" pitchFamily="34" charset="0"/>
                <a:cs typeface="Calibri" pitchFamily="34" charset="0"/>
              </a:rPr>
              <a:t>isdigit(char);</a:t>
            </a:r>
          </a:p>
          <a:p>
            <a:pPr>
              <a:spcBef>
                <a:spcPts val="600"/>
              </a:spcBef>
            </a:pPr>
            <a:r>
              <a:rPr lang="id-ID" sz="2600" b="1" dirty="0" smtClean="0">
                <a:solidFill>
                  <a:schemeClr val="tx1"/>
                </a:solidFill>
              </a:rPr>
              <a:t>tolower</a:t>
            </a:r>
            <a:r>
              <a:rPr lang="id-ID" sz="2600" b="1" dirty="0">
                <a:solidFill>
                  <a:schemeClr val="tx1"/>
                </a:solidFill>
              </a:rPr>
              <a:t>()</a:t>
            </a:r>
          </a:p>
          <a:p>
            <a:pPr marL="631825" lvl="1" indent="-231775">
              <a:spcBef>
                <a:spcPts val="600"/>
              </a:spcBef>
              <a:buFont typeface="Arial" pitchFamily="34" charset="0"/>
              <a:buChar char="•"/>
            </a:pPr>
            <a:r>
              <a:rPr lang="id-ID" dirty="0">
                <a:solidFill>
                  <a:schemeClr val="tx1"/>
                </a:solidFill>
              </a:rPr>
              <a:t>Fungsi akan mengubah huruf capital menjadi huruf kecil.</a:t>
            </a:r>
            <a:endParaRPr lang="en-US" dirty="0">
              <a:solidFill>
                <a:schemeClr val="tx1"/>
              </a:solidFill>
            </a:endParaRPr>
          </a:p>
          <a:p>
            <a:pPr marL="631825" lvl="1" indent="-231775">
              <a:spcBef>
                <a:spcPts val="600"/>
              </a:spcBef>
              <a:buFont typeface="Arial" pitchFamily="34" charset="0"/>
              <a:buChar char="•"/>
            </a:pPr>
            <a:r>
              <a:rPr lang="id-ID" dirty="0">
                <a:solidFill>
                  <a:schemeClr val="tx1"/>
                </a:solidFill>
              </a:rPr>
              <a:t>Bentuk umum : </a:t>
            </a:r>
            <a:r>
              <a:rPr lang="id-ID" b="1" dirty="0">
                <a:solidFill>
                  <a:schemeClr val="tx1"/>
                </a:solidFill>
                <a:ea typeface="Tahoma" pitchFamily="34" charset="0"/>
                <a:cs typeface="Calibri" pitchFamily="34" charset="0"/>
              </a:rPr>
              <a:t>tolower(char);</a:t>
            </a:r>
          </a:p>
          <a:p>
            <a:pPr>
              <a:spcBef>
                <a:spcPts val="600"/>
              </a:spcBef>
            </a:pPr>
            <a:r>
              <a:rPr lang="id-ID" sz="2600" b="1" dirty="0" smtClean="0">
                <a:solidFill>
                  <a:schemeClr val="tx1"/>
                </a:solidFill>
              </a:rPr>
              <a:t>toupper</a:t>
            </a:r>
            <a:r>
              <a:rPr lang="id-ID" sz="2600" b="1" dirty="0">
                <a:solidFill>
                  <a:schemeClr val="tx1"/>
                </a:solidFill>
              </a:rPr>
              <a:t>()</a:t>
            </a:r>
          </a:p>
          <a:p>
            <a:pPr marL="631825" lvl="1" indent="-231775">
              <a:spcBef>
                <a:spcPts val="600"/>
              </a:spcBef>
              <a:buFont typeface="Arial" pitchFamily="34" charset="0"/>
              <a:buChar char="•"/>
            </a:pPr>
            <a:r>
              <a:rPr lang="id-ID" dirty="0">
                <a:solidFill>
                  <a:schemeClr val="tx1"/>
                </a:solidFill>
              </a:rPr>
              <a:t>Fungsi akan mengubah huruf kecil menjadi huruf kapital.</a:t>
            </a:r>
            <a:endParaRPr lang="en-US" dirty="0">
              <a:solidFill>
                <a:schemeClr val="tx1"/>
              </a:solidFill>
            </a:endParaRPr>
          </a:p>
          <a:p>
            <a:pPr marL="631825" lvl="1" indent="-231775">
              <a:spcBef>
                <a:spcPts val="600"/>
              </a:spcBef>
              <a:buFont typeface="Arial" pitchFamily="34" charset="0"/>
              <a:buChar char="•"/>
            </a:pPr>
            <a:r>
              <a:rPr lang="id-ID" dirty="0">
                <a:solidFill>
                  <a:schemeClr val="tx1"/>
                </a:solidFill>
              </a:rPr>
              <a:t>Bentuk umum : </a:t>
            </a:r>
            <a:r>
              <a:rPr lang="id-ID" b="1" dirty="0">
                <a:solidFill>
                  <a:schemeClr val="tx1"/>
                </a:solidFill>
                <a:ea typeface="Tahoma" pitchFamily="34" charset="0"/>
                <a:cs typeface="Calibri" pitchFamily="34" charset="0"/>
              </a:rPr>
              <a:t>toupper(char);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Contoh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"/>
          <a:stretch/>
        </p:blipFill>
        <p:spPr bwMode="auto">
          <a:xfrm>
            <a:off x="2589212" y="1582118"/>
            <a:ext cx="6640547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560" y="3015221"/>
            <a:ext cx="396044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"/>
          <a:stretch/>
        </p:blipFill>
        <p:spPr bwMode="auto">
          <a:xfrm>
            <a:off x="7451057" y="4686995"/>
            <a:ext cx="4752000" cy="116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4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Latihan</a:t>
            </a:r>
            <a:r>
              <a:rPr lang="en-US" b="1" dirty="0" smtClean="0"/>
              <a:t>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err="1" smtClean="0">
                <a:solidFill>
                  <a:schemeClr val="tx1"/>
                </a:solidFill>
              </a:rPr>
              <a:t>Buat</a:t>
            </a:r>
            <a:r>
              <a:rPr lang="en-US" dirty="0" smtClean="0">
                <a:solidFill>
                  <a:schemeClr val="tx1"/>
                </a:solidFill>
              </a:rPr>
              <a:t> program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ketentuan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berikut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</a:p>
          <a:p>
            <a:pPr marL="914400" lvl="1" indent="-457200">
              <a:spcBef>
                <a:spcPts val="600"/>
              </a:spcBef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Program </a:t>
            </a: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input </a:t>
            </a:r>
            <a:r>
              <a:rPr lang="en-US" dirty="0" err="1" smtClean="0">
                <a:solidFill>
                  <a:schemeClr val="tx1"/>
                </a:solidFill>
              </a:rPr>
              <a:t>karakter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914400" lvl="1" indent="-457200">
              <a:spcBef>
                <a:spcPts val="600"/>
              </a:spcBef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Program </a:t>
            </a: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menentukan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apakah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karakter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tersebut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berupa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nilai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mengubah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karakter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kecil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besar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maupun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sebaliknya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Pustaka</a:t>
            </a:r>
            <a:r>
              <a:rPr lang="en-US" b="1" dirty="0"/>
              <a:t> – </a:t>
            </a:r>
            <a:r>
              <a:rPr lang="en-US" sz="3200" b="1" dirty="0" err="1"/>
              <a:t>operasi</a:t>
            </a:r>
            <a:r>
              <a:rPr lang="en-US" sz="3200" b="1" dirty="0"/>
              <a:t> </a:t>
            </a:r>
            <a:r>
              <a:rPr lang="en-US" sz="3200" b="1" dirty="0" err="1" smtClean="0"/>
              <a:t>Matematik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97079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id-ID" b="1" dirty="0">
                <a:solidFill>
                  <a:schemeClr val="tx1"/>
                </a:solidFill>
              </a:rPr>
              <a:t>Fungsi Operasi Matematik (tersimpan dalam header “math.h” dan “stdlib.h”)</a:t>
            </a:r>
            <a:endParaRPr lang="en-U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id-ID" b="1" dirty="0" smtClean="0">
                <a:solidFill>
                  <a:schemeClr val="tx1"/>
                </a:solidFill>
              </a:rPr>
              <a:t>sqrt</a:t>
            </a:r>
            <a:r>
              <a:rPr lang="id-ID" b="1" dirty="0">
                <a:solidFill>
                  <a:schemeClr val="tx1"/>
                </a:solidFill>
              </a:rPr>
              <a:t>()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tx1"/>
                </a:solidFill>
              </a:rPr>
              <a:t>Digunakan untuk menghitung akar dari sebuah </a:t>
            </a:r>
            <a:r>
              <a:rPr lang="id-ID" dirty="0" smtClean="0">
                <a:solidFill>
                  <a:schemeClr val="tx1"/>
                </a:solidFill>
              </a:rPr>
              <a:t>bilangan.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d-ID" dirty="0" smtClean="0">
                <a:solidFill>
                  <a:schemeClr val="tx1"/>
                </a:solidFill>
              </a:rPr>
              <a:t>Bentuk </a:t>
            </a:r>
            <a:r>
              <a:rPr lang="id-ID" dirty="0">
                <a:solidFill>
                  <a:schemeClr val="tx1"/>
                </a:solidFill>
              </a:rPr>
              <a:t>umum : </a:t>
            </a:r>
            <a:r>
              <a:rPr lang="id-ID" b="1" dirty="0">
                <a:solidFill>
                  <a:schemeClr val="tx1"/>
                </a:solidFill>
                <a:ea typeface="Tahoma" pitchFamily="34" charset="0"/>
                <a:cs typeface="Calibri" pitchFamily="34" charset="0"/>
              </a:rPr>
              <a:t>sqrt(bilangan);</a:t>
            </a:r>
            <a:endParaRPr lang="en-US" b="1" dirty="0">
              <a:solidFill>
                <a:schemeClr val="tx1"/>
              </a:solidFill>
              <a:ea typeface="Tahoma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</a:pPr>
            <a:r>
              <a:rPr lang="id-ID" b="1" dirty="0" smtClean="0">
                <a:solidFill>
                  <a:schemeClr val="tx1"/>
                </a:solidFill>
              </a:rPr>
              <a:t>pow</a:t>
            </a:r>
            <a:r>
              <a:rPr lang="id-ID" b="1" dirty="0">
                <a:solidFill>
                  <a:schemeClr val="tx1"/>
                </a:solidFill>
              </a:rPr>
              <a:t>()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Digunakan untuk menghitung pemangkatan suatu </a:t>
            </a:r>
            <a:r>
              <a:rPr lang="sv-SE" dirty="0" smtClean="0">
                <a:solidFill>
                  <a:schemeClr val="tx1"/>
                </a:solidFill>
              </a:rPr>
              <a:t>bilangan.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d-ID" dirty="0" smtClean="0">
                <a:solidFill>
                  <a:schemeClr val="tx1"/>
                </a:solidFill>
              </a:rPr>
              <a:t>Bentuk </a:t>
            </a:r>
            <a:r>
              <a:rPr lang="id-ID" dirty="0">
                <a:solidFill>
                  <a:schemeClr val="tx1"/>
                </a:solidFill>
              </a:rPr>
              <a:t>umum : </a:t>
            </a:r>
            <a:r>
              <a:rPr lang="id-ID" b="1" dirty="0">
                <a:solidFill>
                  <a:schemeClr val="tx1"/>
                </a:solidFill>
                <a:ea typeface="Tahoma" pitchFamily="34" charset="0"/>
                <a:cs typeface="Calibri" pitchFamily="34" charset="0"/>
              </a:rPr>
              <a:t>pow(bilangan, pangkat);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0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Contoh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" t="5174"/>
          <a:stretch/>
        </p:blipFill>
        <p:spPr bwMode="auto">
          <a:xfrm>
            <a:off x="2586000" y="1275914"/>
            <a:ext cx="7020000" cy="484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3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Membuat</a:t>
            </a:r>
            <a:r>
              <a:rPr lang="en-US" b="1" dirty="0" smtClean="0"/>
              <a:t> </a:t>
            </a:r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dirty="0" err="1" smtClean="0"/>
              <a:t>Sendiri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5454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id-ID" sz="2200" dirty="0"/>
              <a:t>Sebelum digunakan (dipanggil), suatu fungsi harus </a:t>
            </a:r>
            <a:r>
              <a:rPr lang="en-US" sz="2200" dirty="0"/>
              <a:t>d</a:t>
            </a:r>
            <a:r>
              <a:rPr lang="id-ID" sz="2200" dirty="0"/>
              <a:t>ideklarasikan dan didefinisikan terlebih dahulu. </a:t>
            </a:r>
          </a:p>
          <a:p>
            <a:r>
              <a:rPr lang="id-ID" sz="2200" dirty="0"/>
              <a:t>Bentuk umum </a:t>
            </a:r>
            <a:r>
              <a:rPr lang="id-ID" sz="2200" b="1" dirty="0">
                <a:solidFill>
                  <a:schemeClr val="accent2">
                    <a:lumMod val="75000"/>
                  </a:schemeClr>
                </a:solidFill>
              </a:rPr>
              <a:t>pendeklarasian</a:t>
            </a:r>
            <a:r>
              <a:rPr lang="id-ID" sz="2200" dirty="0"/>
              <a:t> fungsi adalah :</a:t>
            </a:r>
          </a:p>
          <a:p>
            <a:pPr marL="0" indent="0" algn="ctr">
              <a:buNone/>
            </a:pPr>
            <a:r>
              <a:rPr lang="en-US" sz="2200" dirty="0"/>
              <a:t>	</a:t>
            </a:r>
            <a:r>
              <a:rPr lang="id-ID" sz="2200" b="1" dirty="0">
                <a:solidFill>
                  <a:schemeClr val="accent6">
                    <a:lumMod val="75000"/>
                  </a:schemeClr>
                </a:solidFill>
                <a:ea typeface="Tahoma" pitchFamily="34" charset="0"/>
                <a:cs typeface="Calibri" pitchFamily="34" charset="0"/>
              </a:rPr>
              <a:t>tipe_fungsi nama_fungsi(parameter_fungsi);</a:t>
            </a:r>
          </a:p>
          <a:p>
            <a:r>
              <a:rPr lang="en-US" sz="2200" dirty="0" smtClean="0"/>
              <a:t>B</a:t>
            </a:r>
            <a:r>
              <a:rPr lang="id-ID" sz="2200" dirty="0" smtClean="0"/>
              <a:t>entuk </a:t>
            </a:r>
            <a:r>
              <a:rPr lang="id-ID" sz="2200" dirty="0"/>
              <a:t>umum </a:t>
            </a:r>
            <a:r>
              <a:rPr lang="id-ID" sz="2200" b="1" dirty="0">
                <a:solidFill>
                  <a:schemeClr val="accent2">
                    <a:lumMod val="75000"/>
                  </a:schemeClr>
                </a:solidFill>
              </a:rPr>
              <a:t>pendefinisian</a:t>
            </a:r>
            <a:r>
              <a:rPr lang="id-ID" sz="2200" dirty="0"/>
              <a:t> fungsi adalah :</a:t>
            </a:r>
          </a:p>
          <a:p>
            <a:pPr marL="0" indent="0">
              <a:buNone/>
            </a:pPr>
            <a:r>
              <a:rPr lang="en-US" sz="2200" b="1" dirty="0">
                <a:ea typeface="Tahoma" pitchFamily="34" charset="0"/>
                <a:cs typeface="Calibri" pitchFamily="34" charset="0"/>
              </a:rPr>
              <a:t>	</a:t>
            </a:r>
            <a:r>
              <a:rPr lang="id-ID" sz="2200" b="1" dirty="0">
                <a:ea typeface="Tahoma" pitchFamily="34" charset="0"/>
                <a:cs typeface="Calibri" pitchFamily="34" charset="0"/>
              </a:rPr>
              <a:t>tipe_fungsi nama_fungsi(parameter_fungsi)</a:t>
            </a:r>
          </a:p>
          <a:p>
            <a:pPr marL="0" indent="0">
              <a:buNone/>
            </a:pPr>
            <a:r>
              <a:rPr lang="en-US" sz="2200" b="1" dirty="0">
                <a:ea typeface="Tahoma" pitchFamily="34" charset="0"/>
                <a:cs typeface="Calibri" pitchFamily="34" charset="0"/>
              </a:rPr>
              <a:t>	</a:t>
            </a:r>
            <a:r>
              <a:rPr lang="id-ID" sz="2200" b="1" dirty="0">
                <a:ea typeface="Tahoma" pitchFamily="34" charset="0"/>
                <a:cs typeface="Calibri" pitchFamily="34" charset="0"/>
              </a:rPr>
              <a:t>{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d-ID" b="1" dirty="0">
                <a:ea typeface="Tahoma" pitchFamily="34" charset="0"/>
                <a:cs typeface="Calibri" pitchFamily="34" charset="0"/>
              </a:rPr>
              <a:t>	</a:t>
            </a:r>
            <a:r>
              <a:rPr lang="en-US" b="1" dirty="0">
                <a:ea typeface="Tahoma" pitchFamily="34" charset="0"/>
                <a:cs typeface="Calibri" pitchFamily="34" charset="0"/>
              </a:rPr>
              <a:t>	</a:t>
            </a:r>
            <a:r>
              <a:rPr lang="id-ID" b="1" dirty="0">
                <a:ea typeface="Tahoma" pitchFamily="34" charset="0"/>
                <a:cs typeface="Calibri" pitchFamily="34" charset="0"/>
              </a:rPr>
              <a:t>statement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d-ID" b="1" dirty="0">
                <a:ea typeface="Tahoma" pitchFamily="34" charset="0"/>
                <a:cs typeface="Calibri" pitchFamily="34" charset="0"/>
              </a:rPr>
              <a:t>	</a:t>
            </a:r>
            <a:r>
              <a:rPr lang="en-US" b="1" dirty="0">
                <a:ea typeface="Tahoma" pitchFamily="34" charset="0"/>
                <a:cs typeface="Calibri" pitchFamily="34" charset="0"/>
              </a:rPr>
              <a:t>	</a:t>
            </a:r>
            <a:r>
              <a:rPr lang="id-ID" b="1" dirty="0">
                <a:ea typeface="Tahoma" pitchFamily="34" charset="0"/>
                <a:cs typeface="Calibri" pitchFamily="34" charset="0"/>
              </a:rPr>
              <a:t>statement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d-ID" b="1" dirty="0">
                <a:ea typeface="Tahoma" pitchFamily="34" charset="0"/>
                <a:cs typeface="Calibri" pitchFamily="34" charset="0"/>
              </a:rPr>
              <a:t>	</a:t>
            </a:r>
            <a:r>
              <a:rPr lang="en-US" b="1" dirty="0">
                <a:ea typeface="Tahoma" pitchFamily="34" charset="0"/>
                <a:cs typeface="Calibri" pitchFamily="34" charset="0"/>
              </a:rPr>
              <a:t>	</a:t>
            </a:r>
            <a:r>
              <a:rPr lang="id-ID" b="1" dirty="0" smtClean="0">
                <a:ea typeface="Tahoma" pitchFamily="34" charset="0"/>
                <a:cs typeface="Calibri" pitchFamily="34" charset="0"/>
              </a:rPr>
              <a:t>………...</a:t>
            </a:r>
            <a:endParaRPr lang="id-ID" b="1" dirty="0">
              <a:ea typeface="Tahoma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200" b="1" dirty="0">
                <a:ea typeface="Tahoma" pitchFamily="34" charset="0"/>
                <a:cs typeface="Calibri" pitchFamily="34" charset="0"/>
              </a:rPr>
              <a:t>	</a:t>
            </a:r>
            <a:r>
              <a:rPr lang="id-ID" sz="2200" b="1" dirty="0">
                <a:ea typeface="Tahoma" pitchFamily="34" charset="0"/>
                <a:cs typeface="Calibri" pitchFamily="34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Struktur</a:t>
            </a:r>
            <a:r>
              <a:rPr lang="en-US" b="1" dirty="0" smtClean="0"/>
              <a:t> </a:t>
            </a:r>
            <a:r>
              <a:rPr lang="en-US" b="1" dirty="0" err="1" smtClean="0"/>
              <a:t>Fungsi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866900" y="1763225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&lt;return-type&gt;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([&lt;type&gt;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&gt;], […])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2500" y="2868125"/>
            <a:ext cx="4648200" cy="258532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foo() {}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foo(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c) {}</a:t>
            </a:r>
          </a:p>
          <a:p>
            <a:endParaRPr lang="en-US" b="1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foo()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33500" y="2830024"/>
            <a:ext cx="4191000" cy="663605"/>
            <a:chOff x="304800" y="3924299"/>
            <a:chExt cx="4191000" cy="663605"/>
          </a:xfrm>
        </p:grpSpPr>
        <p:sp>
          <p:nvSpPr>
            <p:cNvPr id="9" name="Oval 8"/>
            <p:cNvSpPr/>
            <p:nvPr/>
          </p:nvSpPr>
          <p:spPr>
            <a:xfrm>
              <a:off x="3733800" y="3962400"/>
              <a:ext cx="762000" cy="3810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800" y="3924299"/>
              <a:ext cx="2667000" cy="6636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Fungsi dengan tidak ada kembalian (prosedur)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10" idx="3"/>
              <a:endCxn id="9" idx="2"/>
            </p:cNvCxnSpPr>
            <p:nvPr/>
          </p:nvCxnSpPr>
          <p:spPr>
            <a:xfrm flipV="1">
              <a:off x="2971800" y="4152900"/>
              <a:ext cx="762000" cy="1032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0800" y="4160786"/>
            <a:ext cx="5346700" cy="993339"/>
            <a:chOff x="292100" y="5255061"/>
            <a:chExt cx="5346700" cy="993339"/>
          </a:xfrm>
        </p:grpSpPr>
        <p:grpSp>
          <p:nvGrpSpPr>
            <p:cNvPr id="13" name="Group 12"/>
            <p:cNvGrpSpPr/>
            <p:nvPr/>
          </p:nvGrpSpPr>
          <p:grpSpPr>
            <a:xfrm>
              <a:off x="292100" y="5255061"/>
              <a:ext cx="4051300" cy="683776"/>
              <a:chOff x="304800" y="3924300"/>
              <a:chExt cx="4051300" cy="68377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733800" y="3962400"/>
                <a:ext cx="6223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04800" y="3924300"/>
                <a:ext cx="2667000" cy="6837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Fungsi dengan kembalian (fungsi)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3"/>
                <a:endCxn id="16" idx="2"/>
              </p:cNvCxnSpPr>
              <p:nvPr/>
            </p:nvCxnSpPr>
            <p:spPr>
              <a:xfrm flipV="1">
                <a:off x="2971800" y="4152900"/>
                <a:ext cx="762000" cy="1132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4267200" y="5867400"/>
              <a:ext cx="1371600" cy="3810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7" idx="3"/>
            </p:cNvCxnSpPr>
            <p:nvPr/>
          </p:nvCxnSpPr>
          <p:spPr>
            <a:xfrm>
              <a:off x="2959100" y="5596949"/>
              <a:ext cx="1308100" cy="4609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87820" y="5854700"/>
            <a:ext cx="2133600" cy="365125"/>
          </a:xfrm>
        </p:spPr>
        <p:txBody>
          <a:bodyPr/>
          <a:lstStyle/>
          <a:p>
            <a:fld id="{88C06D8E-3BCF-4FDE-AF20-9CFF4EB683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3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Fungsi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Dalam </a:t>
            </a:r>
            <a:r>
              <a:rPr lang="id-ID" dirty="0">
                <a:solidFill>
                  <a:schemeClr val="tx1"/>
                </a:solidFill>
              </a:rPr>
              <a:t>setiap program bahasa </a:t>
            </a:r>
            <a:r>
              <a:rPr lang="id-ID" dirty="0" smtClean="0">
                <a:solidFill>
                  <a:schemeClr val="tx1"/>
                </a:solidFill>
              </a:rPr>
              <a:t>C/C++, </a:t>
            </a:r>
            <a:r>
              <a:rPr lang="id-ID" b="1" dirty="0">
                <a:solidFill>
                  <a:schemeClr val="tx1"/>
                </a:solidFill>
              </a:rPr>
              <a:t>minimal terdapat satu fungsi</a:t>
            </a:r>
            <a:r>
              <a:rPr lang="id-ID" dirty="0">
                <a:solidFill>
                  <a:schemeClr val="tx1"/>
                </a:solidFill>
              </a:rPr>
              <a:t> yaitu fungsi </a:t>
            </a:r>
            <a:r>
              <a:rPr lang="id-ID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main()</a:t>
            </a:r>
            <a:r>
              <a:rPr lang="id-ID" dirty="0">
                <a:solidFill>
                  <a:schemeClr val="tx1"/>
                </a:solidFill>
              </a:rPr>
              <a:t>. </a:t>
            </a:r>
            <a:endParaRPr lang="id-ID" dirty="0" smtClean="0">
              <a:solidFill>
                <a:schemeClr val="tx1"/>
              </a:solidFill>
            </a:endParaRPr>
          </a:p>
          <a:p>
            <a:r>
              <a:rPr lang="id-ID" dirty="0" smtClean="0"/>
              <a:t>Fungsi main merupakan </a:t>
            </a:r>
            <a:r>
              <a:rPr lang="id-ID" b="1" dirty="0" smtClean="0"/>
              <a:t>entry point </a:t>
            </a:r>
            <a:r>
              <a:rPr lang="id-ID" dirty="0" smtClean="0"/>
              <a:t>dimana disini kode akan di eksekusi untuk pertama kalinya.</a:t>
            </a:r>
            <a:endParaRPr lang="id-ID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679331" y="3404835"/>
            <a:ext cx="3458307" cy="1581329"/>
            <a:chOff x="381001" y="1600200"/>
            <a:chExt cx="2438400" cy="1581329"/>
          </a:xfrm>
        </p:grpSpPr>
        <p:sp>
          <p:nvSpPr>
            <p:cNvPr id="14" name="Rectangle 13"/>
            <p:cNvSpPr/>
            <p:nvPr/>
          </p:nvSpPr>
          <p:spPr>
            <a:xfrm>
              <a:off x="381001" y="1981200"/>
              <a:ext cx="2438400" cy="1200329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// your code here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1001" y="1600200"/>
              <a:ext cx="2438400" cy="381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Form1.cpp</a:t>
              </a:r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79332" y="5309835"/>
            <a:ext cx="3458306" cy="1335107"/>
            <a:chOff x="381001" y="1600200"/>
            <a:chExt cx="2438400" cy="1335107"/>
          </a:xfrm>
        </p:grpSpPr>
        <p:sp>
          <p:nvSpPr>
            <p:cNvPr id="17" name="Rectangle 16"/>
            <p:cNvSpPr/>
            <p:nvPr/>
          </p:nvSpPr>
          <p:spPr>
            <a:xfrm>
              <a:off x="381001" y="1981200"/>
              <a:ext cx="2438400" cy="954107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40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n, char ** </a:t>
              </a:r>
              <a:r>
                <a:rPr lang="en-US" sz="140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40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140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// your code here</a:t>
              </a:r>
              <a:endPara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1001" y="1600200"/>
              <a:ext cx="2438400" cy="381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Form2.cpp</a:t>
              </a:r>
              <a:endParaRPr lang="en-US" b="1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981701" y="4621037"/>
            <a:ext cx="4572000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1&gt;LINK : fatal error LNK1561: entry point must be defined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81701" y="4240037"/>
            <a:ext cx="45720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</a:t>
            </a:r>
            <a:r>
              <a:rPr lang="id-ID" dirty="0" smtClean="0"/>
              <a:t>ketika main tidak didefinisikan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Prototype </a:t>
            </a:r>
            <a:r>
              <a:rPr lang="en-US" b="1" dirty="0" err="1" smtClean="0"/>
              <a:t>Fungsi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input,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return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dikembalikan</a:t>
            </a:r>
            <a:endParaRPr lang="en-US" dirty="0" smtClean="0"/>
          </a:p>
          <a:p>
            <a:r>
              <a:rPr lang="en-US" dirty="0" smtClean="0"/>
              <a:t>Prototype = </a:t>
            </a:r>
            <a:r>
              <a:rPr lang="en-US" dirty="0" err="1" smtClean="0"/>
              <a:t>pendeklarasian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 smtClean="0"/>
          </a:p>
          <a:p>
            <a:pPr marL="0" indent="0" algn="ctr">
              <a:buNone/>
            </a:pPr>
            <a:r>
              <a:rPr lang="id-ID" b="1" dirty="0" smtClean="0">
                <a:solidFill>
                  <a:schemeClr val="accent6">
                    <a:lumMod val="75000"/>
                  </a:schemeClr>
                </a:solidFill>
                <a:ea typeface="Tahoma" pitchFamily="34" charset="0"/>
                <a:cs typeface="Calibri" pitchFamily="34" charset="0"/>
              </a:rPr>
              <a:t>tipe_fungsi </a:t>
            </a:r>
            <a:r>
              <a:rPr lang="id-ID" b="1" dirty="0">
                <a:solidFill>
                  <a:schemeClr val="accent6">
                    <a:lumMod val="75000"/>
                  </a:schemeClr>
                </a:solidFill>
                <a:ea typeface="Tahoma" pitchFamily="34" charset="0"/>
                <a:cs typeface="Calibri" pitchFamily="34" charset="0"/>
              </a:rPr>
              <a:t>nama_fungsi(parameter_fungsi</a:t>
            </a:r>
            <a:r>
              <a:rPr lang="id-ID" b="1" dirty="0" smtClean="0">
                <a:solidFill>
                  <a:schemeClr val="accent6">
                    <a:lumMod val="75000"/>
                  </a:schemeClr>
                </a:solidFill>
                <a:ea typeface="Tahoma" pitchFamily="34" charset="0"/>
                <a:cs typeface="Calibri" pitchFamily="34" charset="0"/>
              </a:rPr>
              <a:t>);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ea typeface="Tahoma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dirty="0" err="1" smtClean="0">
                <a:ea typeface="Tahoma" pitchFamily="34" charset="0"/>
              </a:rPr>
              <a:t>int</a:t>
            </a:r>
            <a:r>
              <a:rPr lang="en-US" dirty="0" smtClean="0">
                <a:ea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</a:rPr>
              <a:t>jumlah</a:t>
            </a:r>
            <a:r>
              <a:rPr lang="en-US" dirty="0" smtClean="0">
                <a:ea typeface="Tahoma" pitchFamily="34" charset="0"/>
              </a:rPr>
              <a:t>(</a:t>
            </a:r>
            <a:r>
              <a:rPr lang="en-US" dirty="0" err="1" smtClean="0">
                <a:ea typeface="Tahoma" pitchFamily="34" charset="0"/>
              </a:rPr>
              <a:t>int</a:t>
            </a:r>
            <a:r>
              <a:rPr lang="en-US" dirty="0" smtClean="0">
                <a:ea typeface="Tahoma" pitchFamily="34" charset="0"/>
              </a:rPr>
              <a:t> a, </a:t>
            </a:r>
            <a:r>
              <a:rPr lang="en-US" dirty="0" err="1" smtClean="0">
                <a:ea typeface="Tahoma" pitchFamily="34" charset="0"/>
              </a:rPr>
              <a:t>int</a:t>
            </a:r>
            <a:r>
              <a:rPr lang="en-US" dirty="0" smtClean="0">
                <a:ea typeface="Tahoma" pitchFamily="34" charset="0"/>
              </a:rPr>
              <a:t> b)</a:t>
            </a:r>
            <a:endParaRPr lang="en-US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 smtClean="0"/>
              <a:t>Penggunaan</a:t>
            </a:r>
            <a:r>
              <a:rPr lang="en-US" b="1" dirty="0" smtClean="0"/>
              <a:t> </a:t>
            </a:r>
            <a:r>
              <a:rPr lang="en-US" b="1" dirty="0" err="1" smtClean="0"/>
              <a:t>Fungsi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151684" y="1305824"/>
            <a:ext cx="8352928" cy="5487987"/>
            <a:chOff x="323528" y="1253381"/>
            <a:chExt cx="8352928" cy="5487987"/>
          </a:xfrm>
        </p:grpSpPr>
        <p:sp>
          <p:nvSpPr>
            <p:cNvPr id="4" name="Rectangle 3"/>
            <p:cNvSpPr/>
            <p:nvPr/>
          </p:nvSpPr>
          <p:spPr>
            <a:xfrm>
              <a:off x="323528" y="1253381"/>
              <a:ext cx="8352928" cy="5486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#include &lt;stdio.h&gt;</a:t>
              </a: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#include &lt;stdlib.h&gt;</a:t>
              </a:r>
            </a:p>
            <a:p>
              <a:pPr>
                <a:lnSpc>
                  <a:spcPct val="90000"/>
                </a:lnSpc>
              </a:pPr>
              <a:endPara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int jumlah(int a, int b);</a:t>
              </a:r>
              <a:r>
                <a:rPr lang="en-US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</a:t>
              </a:r>
              <a:r>
                <a:rPr lang="en-US" sz="22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//</a:t>
              </a:r>
              <a:r>
                <a:rPr lang="en-US" sz="2200" b="1" dirty="0" err="1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prototipe</a:t>
              </a:r>
              <a:r>
                <a:rPr lang="en-US" sz="22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fungsi</a:t>
              </a:r>
              <a:r>
                <a:rPr lang="id-ID" sz="22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int a,b,c;</a:t>
              </a: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main()</a:t>
              </a: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printf("masukkan a: ");scanf("%d",&amp;a);</a:t>
              </a: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printf("masukkan b: ");scanf("%d",&amp;b);</a:t>
              </a:r>
              <a:r>
                <a:rPr lang="en-US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</a:t>
              </a:r>
              <a:r>
                <a:rPr lang="en-US" sz="22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//program </a:t>
              </a:r>
              <a:r>
                <a:rPr lang="en-US" sz="2200" b="1" dirty="0" err="1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utama</a:t>
              </a: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	 </a:t>
              </a: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c=jumlah(a,b);</a:t>
              </a: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printf(“Hasil Penjumlahan= %d",c);</a:t>
              </a: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}</a:t>
              </a:r>
            </a:p>
            <a:p>
              <a:pPr>
                <a:lnSpc>
                  <a:spcPct val="90000"/>
                </a:lnSpc>
              </a:pPr>
              <a:endPara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int jumlah(int x, int y)</a:t>
              </a: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{			</a:t>
              </a:r>
              <a:r>
                <a:rPr lang="en-US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</a:t>
              </a:r>
              <a:r>
                <a:rPr lang="en-US" sz="22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//</a:t>
              </a:r>
              <a:r>
                <a:rPr lang="en-US" sz="2200" b="1" dirty="0" err="1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fungsi</a:t>
              </a:r>
              <a:endParaRPr lang="id-ID" sz="22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return(</a:t>
              </a:r>
              <a:r>
                <a:rPr lang="en-US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</a:t>
              </a: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+</a:t>
              </a:r>
              <a:r>
                <a:rPr lang="en-US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y</a:t>
              </a: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}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1317" y="2146173"/>
              <a:ext cx="3066411" cy="3968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6" name="Right Brace 5"/>
            <p:cNvSpPr/>
            <p:nvPr/>
          </p:nvSpPr>
          <p:spPr>
            <a:xfrm>
              <a:off x="3537576" y="2083621"/>
              <a:ext cx="250825" cy="504825"/>
            </a:xfrm>
            <a:prstGeom prst="rightBrace">
              <a:avLst>
                <a:gd name="adj1" fmla="val 8333"/>
                <a:gd name="adj2" fmla="val 4885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316" y="2755156"/>
              <a:ext cx="5428611" cy="2536825"/>
            </a:xfrm>
            <a:prstGeom prst="rect">
              <a:avLst/>
            </a:prstGeom>
            <a:no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8" name="Right Brace 7"/>
            <p:cNvSpPr/>
            <p:nvPr/>
          </p:nvSpPr>
          <p:spPr>
            <a:xfrm>
              <a:off x="5899776" y="2755773"/>
              <a:ext cx="503237" cy="2487304"/>
            </a:xfrm>
            <a:prstGeom prst="rightBrace">
              <a:avLst>
                <a:gd name="adj1" fmla="val 8333"/>
                <a:gd name="adj2" fmla="val 4575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317" y="5442794"/>
              <a:ext cx="2914011" cy="1296987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0" name="Right Brace 9"/>
            <p:cNvSpPr/>
            <p:nvPr/>
          </p:nvSpPr>
          <p:spPr>
            <a:xfrm>
              <a:off x="3400103" y="5444381"/>
              <a:ext cx="504825" cy="1296987"/>
            </a:xfrm>
            <a:prstGeom prst="rightBrace">
              <a:avLst>
                <a:gd name="adj1" fmla="val 8333"/>
                <a:gd name="adj2" fmla="val 3503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55247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Tampilan</a:t>
            </a:r>
            <a:r>
              <a:rPr lang="en-US" b="1" dirty="0" smtClean="0"/>
              <a:t>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" t="19183" r="33333" b="33727"/>
          <a:stretch>
            <a:fillRect/>
          </a:stretch>
        </p:blipFill>
        <p:spPr bwMode="auto">
          <a:xfrm>
            <a:off x="2981875" y="2115153"/>
            <a:ext cx="8130073" cy="190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2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Parameter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/>
            <a:r>
              <a:rPr lang="id-ID" b="1" dirty="0">
                <a:solidFill>
                  <a:schemeClr val="tx1"/>
                </a:solidFill>
              </a:rPr>
              <a:t>Parameter Formal </a:t>
            </a:r>
            <a:r>
              <a:rPr lang="id-ID" dirty="0">
                <a:solidFill>
                  <a:schemeClr val="tx1"/>
                </a:solidFill>
              </a:rPr>
              <a:t>adalah variabel yang ada pada daftar parameter dalam </a:t>
            </a:r>
            <a:r>
              <a:rPr lang="id-ID" b="1" dirty="0">
                <a:solidFill>
                  <a:schemeClr val="tx1"/>
                </a:solidFill>
              </a:rPr>
              <a:t>definisi fungsi</a:t>
            </a:r>
            <a:r>
              <a:rPr lang="id-ID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d-ID" dirty="0">
              <a:solidFill>
                <a:schemeClr val="tx1"/>
              </a:solidFill>
            </a:endParaRPr>
          </a:p>
          <a:p>
            <a:pPr marL="231775" indent="-231775"/>
            <a:r>
              <a:rPr lang="id-ID" b="1" dirty="0">
                <a:solidFill>
                  <a:schemeClr val="tx1"/>
                </a:solidFill>
              </a:rPr>
              <a:t>Parameter Aktual </a:t>
            </a:r>
            <a:r>
              <a:rPr lang="id-ID" dirty="0">
                <a:solidFill>
                  <a:schemeClr val="tx1"/>
                </a:solidFill>
              </a:rPr>
              <a:t>adalah variabel (parameter) yang dipakai dalam </a:t>
            </a:r>
            <a:r>
              <a:rPr lang="id-ID" b="1" dirty="0">
                <a:solidFill>
                  <a:schemeClr val="tx1"/>
                </a:solidFill>
              </a:rPr>
              <a:t>pemanggilan fungsi</a:t>
            </a:r>
            <a:r>
              <a:rPr lang="id-ID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Parameter Formal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Variable yang </a:t>
            </a:r>
            <a:r>
              <a:rPr lang="en-US" dirty="0" err="1" smtClean="0">
                <a:solidFill>
                  <a:schemeClr val="tx1"/>
                </a:solidFill>
              </a:rPr>
              <a:t>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daftar</a:t>
            </a:r>
            <a:r>
              <a:rPr lang="en-US" dirty="0" smtClean="0">
                <a:solidFill>
                  <a:schemeClr val="tx1"/>
                </a:solidFill>
              </a:rPr>
              <a:t> parameter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definisi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fungsi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9212" y="4022411"/>
            <a:ext cx="4793300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Elbow Connector 14"/>
          <p:cNvCxnSpPr>
            <a:stCxn id="13" idx="0"/>
          </p:cNvCxnSpPr>
          <p:nvPr/>
        </p:nvCxnSpPr>
        <p:spPr>
          <a:xfrm rot="5400000" flipH="1" flipV="1">
            <a:off x="5653228" y="2628727"/>
            <a:ext cx="726318" cy="20610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343287" y="3579044"/>
            <a:ext cx="703625" cy="443367"/>
          </a:xfrm>
          <a:prstGeom prst="bentConnector3">
            <a:avLst>
              <a:gd name="adj1" fmla="val 16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82512" y="3197587"/>
            <a:ext cx="242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Parameter Formal</a:t>
            </a:r>
            <a:endParaRPr lang="en-US" sz="24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Parameter </a:t>
            </a:r>
            <a:r>
              <a:rPr lang="en-US" b="1" dirty="0" err="1" smtClean="0"/>
              <a:t>Aktual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Parameter yang </a:t>
            </a:r>
            <a:r>
              <a:rPr lang="en-US" dirty="0" err="1" smtClean="0">
                <a:solidFill>
                  <a:schemeClr val="tx1"/>
                </a:solidFill>
              </a:rPr>
              <a:t>dipakai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pemanggilan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fungsi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1447" y="2868249"/>
            <a:ext cx="3688830" cy="2308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 . . 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 . .	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46912" y="3329913"/>
            <a:ext cx="235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Parameter </a:t>
            </a:r>
            <a:r>
              <a:rPr lang="en-US" sz="2400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Aktual</a:t>
            </a:r>
            <a:endParaRPr lang="en-US" sz="24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6072375" y="3560746"/>
            <a:ext cx="703625" cy="443367"/>
          </a:xfrm>
          <a:prstGeom prst="bentConnector3">
            <a:avLst>
              <a:gd name="adj1" fmla="val 16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Default parameters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905000" y="1981200"/>
            <a:ext cx="3962400" cy="415498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cstdio</a:t>
            </a:r>
            <a:r>
              <a:rPr lang="en-US" sz="16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foo(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a,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 = 1 ,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 = 2 );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foo(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b,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c)</a:t>
            </a:r>
          </a:p>
          <a:p>
            <a:r>
              <a:rPr lang="pt-BR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printf(</a:t>
            </a:r>
            <a:r>
              <a:rPr lang="pt-BR" sz="16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"%d %d %d\n"</a:t>
            </a:r>
            <a:r>
              <a:rPr lang="pt-BR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pt-BR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a, b, c);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foo(0);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foo(0, 10);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foo(0, 10, 100);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352800" y="2478504"/>
            <a:ext cx="5105400" cy="533400"/>
            <a:chOff x="1905000" y="2590800"/>
            <a:chExt cx="5105400" cy="533400"/>
          </a:xfrm>
        </p:grpSpPr>
        <p:sp>
          <p:nvSpPr>
            <p:cNvPr id="8" name="Rounded Rectangle 7"/>
            <p:cNvSpPr/>
            <p:nvPr/>
          </p:nvSpPr>
          <p:spPr>
            <a:xfrm>
              <a:off x="1905000" y="2590800"/>
              <a:ext cx="762000" cy="228600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05000" y="2895600"/>
              <a:ext cx="762000" cy="228600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2641600"/>
              <a:ext cx="1981200" cy="419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 </a:t>
              </a:r>
              <a:r>
                <a:rPr lang="id-ID" dirty="0" smtClean="0"/>
                <a:t>nilai default</a:t>
              </a:r>
              <a:endParaRPr lang="en-US" dirty="0"/>
            </a:p>
          </p:txBody>
        </p:sp>
        <p:cxnSp>
          <p:nvCxnSpPr>
            <p:cNvPr id="18" name="Elbow Connector 17"/>
            <p:cNvCxnSpPr>
              <a:stCxn id="9" idx="3"/>
              <a:endCxn id="10" idx="1"/>
            </p:cNvCxnSpPr>
            <p:nvPr/>
          </p:nvCxnSpPr>
          <p:spPr>
            <a:xfrm flipV="1">
              <a:off x="2667000" y="2851150"/>
              <a:ext cx="2362200" cy="15875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8" idx="3"/>
              <a:endCxn id="10" idx="1"/>
            </p:cNvCxnSpPr>
            <p:nvPr/>
          </p:nvCxnSpPr>
          <p:spPr>
            <a:xfrm>
              <a:off x="2667000" y="2705100"/>
              <a:ext cx="2362200" cy="14605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352800" y="4648200"/>
            <a:ext cx="6553200" cy="419100"/>
            <a:chOff x="2362200" y="4572000"/>
            <a:chExt cx="6248400" cy="533400"/>
          </a:xfrm>
        </p:grpSpPr>
        <p:sp>
          <p:nvSpPr>
            <p:cNvPr id="25" name="Rectangle 24"/>
            <p:cNvSpPr/>
            <p:nvPr/>
          </p:nvSpPr>
          <p:spPr>
            <a:xfrm>
              <a:off x="5257800" y="4572000"/>
              <a:ext cx="33528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Gunakan</a:t>
              </a:r>
              <a:r>
                <a:rPr lang="en-US" dirty="0" smtClean="0"/>
                <a:t> </a:t>
              </a:r>
              <a:r>
                <a:rPr lang="en-US" dirty="0"/>
                <a:t>b, c </a:t>
              </a:r>
              <a:r>
                <a:rPr lang="id-ID" dirty="0" smtClean="0"/>
                <a:t>sebagai nilai default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endCxn id="25" idx="1"/>
            </p:cNvCxnSpPr>
            <p:nvPr/>
          </p:nvCxnSpPr>
          <p:spPr>
            <a:xfrm flipV="1">
              <a:off x="2362200" y="4762500"/>
              <a:ext cx="28956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387362" y="5638800"/>
            <a:ext cx="5518638" cy="513517"/>
            <a:chOff x="3429000" y="4820483"/>
            <a:chExt cx="5181600" cy="513517"/>
          </a:xfrm>
        </p:grpSpPr>
        <p:sp>
          <p:nvSpPr>
            <p:cNvPr id="32" name="Rectangle 31"/>
            <p:cNvSpPr/>
            <p:nvPr/>
          </p:nvSpPr>
          <p:spPr>
            <a:xfrm>
              <a:off x="5257800" y="4953000"/>
              <a:ext cx="33528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Tidak ada nikai default</a:t>
              </a:r>
              <a:endParaRPr lang="en-US" dirty="0"/>
            </a:p>
          </p:txBody>
        </p:sp>
        <p:cxnSp>
          <p:nvCxnSpPr>
            <p:cNvPr id="33" name="Straight Arrow Connector 32"/>
            <p:cNvCxnSpPr>
              <a:endCxn id="32" idx="1"/>
            </p:cNvCxnSpPr>
            <p:nvPr/>
          </p:nvCxnSpPr>
          <p:spPr>
            <a:xfrm>
              <a:off x="3429000" y="4820483"/>
              <a:ext cx="1828800" cy="323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921369" y="5151590"/>
            <a:ext cx="5984631" cy="381000"/>
            <a:chOff x="2895600" y="4572000"/>
            <a:chExt cx="5715000" cy="381000"/>
          </a:xfrm>
        </p:grpSpPr>
        <p:sp>
          <p:nvSpPr>
            <p:cNvPr id="38" name="Rectangle 37"/>
            <p:cNvSpPr/>
            <p:nvPr/>
          </p:nvSpPr>
          <p:spPr>
            <a:xfrm>
              <a:off x="5257800" y="4572000"/>
              <a:ext cx="33528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Gunakan</a:t>
              </a:r>
              <a:r>
                <a:rPr lang="en-US" dirty="0" smtClean="0"/>
                <a:t> </a:t>
              </a:r>
              <a:r>
                <a:rPr lang="en-US" dirty="0"/>
                <a:t>b, c </a:t>
              </a:r>
              <a:r>
                <a:rPr lang="id-ID" dirty="0"/>
                <a:t>sebagai nilai default</a:t>
              </a:r>
              <a:endParaRPr lang="en-US" dirty="0"/>
            </a:p>
          </p:txBody>
        </p:sp>
        <p:cxnSp>
          <p:nvCxnSpPr>
            <p:cNvPr id="39" name="Straight Arrow Connector 38"/>
            <p:cNvCxnSpPr>
              <a:endCxn id="38" idx="1"/>
            </p:cNvCxnSpPr>
            <p:nvPr/>
          </p:nvCxnSpPr>
          <p:spPr>
            <a:xfrm>
              <a:off x="2895600" y="476250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501384" y="3240024"/>
            <a:ext cx="3213100" cy="1214047"/>
            <a:chOff x="5486400" y="5181602"/>
            <a:chExt cx="3213100" cy="689054"/>
          </a:xfrm>
        </p:grpSpPr>
        <p:sp>
          <p:nvSpPr>
            <p:cNvPr id="22" name="Rectangle 21"/>
            <p:cNvSpPr/>
            <p:nvPr/>
          </p:nvSpPr>
          <p:spPr>
            <a:xfrm>
              <a:off x="5486400" y="5375356"/>
              <a:ext cx="32131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0 1 2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0 10 2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0 10 100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86400" y="5181602"/>
              <a:ext cx="3213100" cy="19375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Command prompt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0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2180272"/>
            <a:ext cx="6096000" cy="147732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foo(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 = 1,	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 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printf(</a:t>
            </a:r>
            <a:r>
              <a:rPr lang="pt-BR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"%d %d %d\n"</a:t>
            </a: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a, b, c);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Default </a:t>
            </a:r>
            <a:r>
              <a:rPr lang="en-US" b="1" dirty="0" smtClean="0"/>
              <a:t>parameters (</a:t>
            </a:r>
            <a:r>
              <a:rPr lang="id-ID" b="1" dirty="0" smtClean="0"/>
              <a:t>lanj.)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334000" y="2485072"/>
            <a:ext cx="2286000" cy="3810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209800" y="4571425"/>
            <a:ext cx="3962400" cy="1065978"/>
            <a:chOff x="2362200" y="4953000"/>
            <a:chExt cx="4572000" cy="844004"/>
          </a:xfrm>
        </p:grpSpPr>
        <p:sp>
          <p:nvSpPr>
            <p:cNvPr id="6" name="Rectangle 5"/>
            <p:cNvSpPr/>
            <p:nvPr/>
          </p:nvSpPr>
          <p:spPr>
            <a:xfrm>
              <a:off x="2362200" y="4953000"/>
              <a:ext cx="4572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ERROR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62200" y="5334000"/>
              <a:ext cx="4572000" cy="4630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da-DK" sz="1600" dirty="0"/>
                <a:t>error C2548: 'foo' : missing default parameter for parameter 3</a:t>
              </a:r>
              <a:endParaRPr lang="en-US" sz="16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24600" y="4579778"/>
            <a:ext cx="3962400" cy="1211422"/>
            <a:chOff x="5486400" y="4579778"/>
            <a:chExt cx="3276600" cy="1211422"/>
          </a:xfrm>
        </p:grpSpPr>
        <p:sp>
          <p:nvSpPr>
            <p:cNvPr id="9" name="TextBox 8"/>
            <p:cNvSpPr txBox="1"/>
            <p:nvPr/>
          </p:nvSpPr>
          <p:spPr>
            <a:xfrm>
              <a:off x="5486400" y="4960203"/>
              <a:ext cx="3276600" cy="8309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id-ID" sz="1600" dirty="0" smtClean="0">
                  <a:solidFill>
                    <a:srgbClr val="FF0000"/>
                  </a:solidFill>
                </a:rPr>
                <a:t>Ketika sebuah parameter di atur dengan nilai default, maka parameter berikutnya </a:t>
              </a:r>
              <a:r>
                <a:rPr lang="id-ID" sz="1600" b="1" dirty="0" smtClean="0">
                  <a:solidFill>
                    <a:srgbClr val="FF0000"/>
                  </a:solidFill>
                </a:rPr>
                <a:t>HARUS</a:t>
              </a:r>
              <a:r>
                <a:rPr lang="id-ID" sz="1600" dirty="0" smtClean="0">
                  <a:solidFill>
                    <a:srgbClr val="FF0000"/>
                  </a:solidFill>
                </a:rPr>
                <a:t> diset dengan nilai default juga.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6400" y="4579778"/>
              <a:ext cx="3276600" cy="380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RULES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Klasifikasi Parameter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38800" y="2057400"/>
            <a:ext cx="4572000" cy="9144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Pass-by-value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Sebuah copy dari parameter dibuat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1524000" y="2133600"/>
          <a:ext cx="4038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/>
          <p:cNvSpPr/>
          <p:nvPr/>
        </p:nvSpPr>
        <p:spPr>
          <a:xfrm>
            <a:off x="5638800" y="2971800"/>
            <a:ext cx="4572000" cy="193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foo(</a:t>
            </a:r>
            <a:r>
              <a:rPr lang="en-US" sz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n++;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 = 2;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foo(x);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"%d\n"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x);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7696200" y="3581400"/>
            <a:ext cx="1752600" cy="838200"/>
          </a:xfrm>
          <a:prstGeom prst="cloudCallout">
            <a:avLst>
              <a:gd name="adj1" fmla="val -41123"/>
              <a:gd name="adj2" fmla="val 715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 = 2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740310" y="5181600"/>
            <a:ext cx="4165691" cy="1447800"/>
            <a:chOff x="4216309" y="5181600"/>
            <a:chExt cx="4165691" cy="1447800"/>
          </a:xfrm>
        </p:grpSpPr>
        <p:grpSp>
          <p:nvGrpSpPr>
            <p:cNvPr id="36" name="Group 35"/>
            <p:cNvGrpSpPr/>
            <p:nvPr/>
          </p:nvGrpSpPr>
          <p:grpSpPr>
            <a:xfrm>
              <a:off x="4216309" y="5181600"/>
              <a:ext cx="4165691" cy="1143000"/>
              <a:chOff x="4216309" y="5181600"/>
              <a:chExt cx="4165691" cy="1143000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5370712" y="5181600"/>
                <a:ext cx="1991873" cy="1143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4216309" y="5498068"/>
                <a:ext cx="743950" cy="369332"/>
                <a:chOff x="3878850" y="5334000"/>
                <a:chExt cx="743950" cy="369332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241800" y="5398532"/>
                  <a:ext cx="3810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878850" y="5334000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5290459" y="5269468"/>
                <a:ext cx="759980" cy="807998"/>
                <a:chOff x="4878820" y="5148302"/>
                <a:chExt cx="759980" cy="807998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257800" y="5212834"/>
                  <a:ext cx="3810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894850" y="5148302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255226" y="5651500"/>
                  <a:ext cx="3810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4878820" y="556843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6454637" y="5288002"/>
                <a:ext cx="759980" cy="807998"/>
                <a:chOff x="6026968" y="5149334"/>
                <a:chExt cx="759980" cy="807998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6405948" y="5213866"/>
                  <a:ext cx="3810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042998" y="5149334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403374" y="5652532"/>
                  <a:ext cx="3810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026968" y="5569466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7638050" y="5486400"/>
                <a:ext cx="743950" cy="369332"/>
                <a:chOff x="7180850" y="5346700"/>
                <a:chExt cx="743950" cy="369332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7543800" y="5411232"/>
                  <a:ext cx="3810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180850" y="5346700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</p:grpSp>
          <p:sp>
            <p:nvSpPr>
              <p:cNvPr id="31" name="Right Arrow 30"/>
              <p:cNvSpPr/>
              <p:nvPr/>
            </p:nvSpPr>
            <p:spPr>
              <a:xfrm>
                <a:off x="5061859" y="5562600"/>
                <a:ext cx="308853" cy="28626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ight Arrow 31"/>
              <p:cNvSpPr/>
              <p:nvPr/>
            </p:nvSpPr>
            <p:spPr>
              <a:xfrm>
                <a:off x="7362585" y="5588000"/>
                <a:ext cx="308853" cy="28626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Arrow 32"/>
              <p:cNvSpPr/>
              <p:nvPr/>
            </p:nvSpPr>
            <p:spPr>
              <a:xfrm>
                <a:off x="6200806" y="5581134"/>
                <a:ext cx="308853" cy="28626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6019800" y="6260068"/>
              <a:ext cx="496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foo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4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Klasifikasi Parameter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38800" y="2057400"/>
            <a:ext cx="4572000" cy="9144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Pass-by-reference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Sebetulnya parameter itu sendiri yang diteruskan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Gunakan operator referensi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0000"/>
                </a:solidFill>
              </a:rPr>
              <a:t>&amp;</a:t>
            </a:r>
            <a:r>
              <a:rPr lang="en-US" dirty="0" smtClean="0"/>
              <a:t>”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1524000" y="2133600"/>
          <a:ext cx="4038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/>
          <p:cNvSpPr/>
          <p:nvPr/>
        </p:nvSpPr>
        <p:spPr>
          <a:xfrm>
            <a:off x="5638800" y="2971800"/>
            <a:ext cx="4572000" cy="193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foo(</a:t>
            </a:r>
            <a:r>
              <a:rPr lang="en-US" sz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n++;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 = 2;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foo(x);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"%d\n"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x);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7696200" y="3581400"/>
            <a:ext cx="1752600" cy="838200"/>
          </a:xfrm>
          <a:prstGeom prst="cloudCallout">
            <a:avLst>
              <a:gd name="adj1" fmla="val -41123"/>
              <a:gd name="adj2" fmla="val 715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 = 3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5740310" y="5181600"/>
            <a:ext cx="4165691" cy="1447800"/>
            <a:chOff x="4216309" y="5181600"/>
            <a:chExt cx="4165691" cy="1447800"/>
          </a:xfrm>
        </p:grpSpPr>
        <p:sp>
          <p:nvSpPr>
            <p:cNvPr id="83" name="Rounded Rectangle 82"/>
            <p:cNvSpPr/>
            <p:nvPr/>
          </p:nvSpPr>
          <p:spPr>
            <a:xfrm>
              <a:off x="5370712" y="5181600"/>
              <a:ext cx="1991873" cy="1143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4216309" y="5498068"/>
              <a:ext cx="743950" cy="369332"/>
              <a:chOff x="3878850" y="5334000"/>
              <a:chExt cx="743950" cy="36933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4241800" y="5398532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878850" y="53340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5290459" y="5269468"/>
              <a:ext cx="759980" cy="789464"/>
              <a:chOff x="4878820" y="5148302"/>
              <a:chExt cx="759980" cy="789464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5257800" y="5212834"/>
                <a:ext cx="381000" cy="7249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894850" y="5148302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878820" y="55684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454637" y="5288002"/>
              <a:ext cx="757406" cy="807998"/>
              <a:chOff x="6026968" y="5149334"/>
              <a:chExt cx="757406" cy="807998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6042998" y="5149334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403374" y="5195332"/>
                <a:ext cx="3810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026968" y="556946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638050" y="5486400"/>
              <a:ext cx="743950" cy="369332"/>
              <a:chOff x="7180850" y="5346700"/>
              <a:chExt cx="743950" cy="369332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7543800" y="5411232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180850" y="53467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sp>
          <p:nvSpPr>
            <p:cNvPr id="88" name="Right Arrow 87"/>
            <p:cNvSpPr/>
            <p:nvPr/>
          </p:nvSpPr>
          <p:spPr>
            <a:xfrm>
              <a:off x="5061859" y="5562600"/>
              <a:ext cx="308853" cy="2862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ight Arrow 88"/>
            <p:cNvSpPr/>
            <p:nvPr/>
          </p:nvSpPr>
          <p:spPr>
            <a:xfrm>
              <a:off x="7362585" y="5588000"/>
              <a:ext cx="308853" cy="2862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ight Arrow 89"/>
            <p:cNvSpPr/>
            <p:nvPr/>
          </p:nvSpPr>
          <p:spPr>
            <a:xfrm>
              <a:off x="6200806" y="5581134"/>
              <a:ext cx="308853" cy="2862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019800" y="6260068"/>
              <a:ext cx="496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foo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9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Fungsi biasanya tersimpan di pustaka standar </a:t>
            </a:r>
            <a:r>
              <a:rPr lang="en-US" b="1" dirty="0" smtClean="0"/>
              <a:t>C/C+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038389"/>
            <a:ext cx="4572000" cy="395133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C/C++ </a:t>
            </a:r>
            <a:r>
              <a:rPr lang="id-ID" dirty="0" smtClean="0"/>
              <a:t>mendukung set dari pustaka dasar seperti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Basic IO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Math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Memory handle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…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Untuk menggunakan, pertama harus tambahkan include preprocessor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#include &lt;…&gt;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dirty="0">
                <a:solidFill>
                  <a:srgbClr val="0070C0"/>
                </a:solidFill>
              </a:rPr>
              <a:t>"…"</a:t>
            </a:r>
            <a:endParaRPr lang="en-US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10400" y="2057400"/>
            <a:ext cx="3352800" cy="175432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main()</a:t>
            </a:r>
            <a:b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("hello");</a:t>
            </a:r>
            <a:b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1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Klasifikasi Parameter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38800" y="2057400"/>
            <a:ext cx="4572000" cy="914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Pass-by-value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Sebuah copy parameter dibuat dan dia saat ketat seperti konstanta (tidak bisa dirubah).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1524000" y="2133600"/>
          <a:ext cx="4038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/>
          <p:cNvSpPr/>
          <p:nvPr/>
        </p:nvSpPr>
        <p:spPr>
          <a:xfrm>
            <a:off x="5638800" y="2971800"/>
            <a:ext cx="4572000" cy="193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foo(</a:t>
            </a:r>
            <a:r>
              <a:rPr lang="en-US" sz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cont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n++;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 = 2;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foo(x);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"%d\n"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x);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7319173" y="3352800"/>
            <a:ext cx="2071741" cy="838200"/>
          </a:xfrm>
          <a:prstGeom prst="cloudCallout">
            <a:avLst>
              <a:gd name="adj1" fmla="val -87282"/>
              <a:gd name="adj2" fmla="val -314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Fail, can not modified </a:t>
            </a:r>
            <a:r>
              <a:rPr lang="en-US" sz="1600" dirty="0" err="1"/>
              <a:t>const</a:t>
            </a:r>
            <a:r>
              <a:rPr lang="en-US" sz="1600" dirty="0"/>
              <a:t> value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638800" y="5130800"/>
            <a:ext cx="3146276" cy="1447800"/>
            <a:chOff x="4114800" y="5130800"/>
            <a:chExt cx="3146276" cy="1447800"/>
          </a:xfrm>
        </p:grpSpPr>
        <p:grpSp>
          <p:nvGrpSpPr>
            <p:cNvPr id="36" name="Group 35"/>
            <p:cNvGrpSpPr/>
            <p:nvPr/>
          </p:nvGrpSpPr>
          <p:grpSpPr>
            <a:xfrm>
              <a:off x="4114800" y="5130800"/>
              <a:ext cx="3146276" cy="1447800"/>
              <a:chOff x="4216309" y="5181600"/>
              <a:chExt cx="3146276" cy="14478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4216309" y="5181600"/>
                <a:ext cx="3146276" cy="1143000"/>
                <a:chOff x="4216309" y="5181600"/>
                <a:chExt cx="3146276" cy="1143000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5370712" y="5181600"/>
                  <a:ext cx="1991873" cy="11430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4216309" y="5498068"/>
                  <a:ext cx="743950" cy="369332"/>
                  <a:chOff x="3878850" y="5334000"/>
                  <a:chExt cx="743950" cy="369332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4241800" y="5398532"/>
                    <a:ext cx="3810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3878850" y="5334000"/>
                    <a:ext cx="2840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x</a:t>
                    </a:r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5290459" y="5269468"/>
                  <a:ext cx="759980" cy="807998"/>
                  <a:chOff x="4878820" y="5148302"/>
                  <a:chExt cx="759980" cy="807998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>
                    <a:off x="5257800" y="5212834"/>
                    <a:ext cx="3810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4894850" y="5148302"/>
                    <a:ext cx="2840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x</a:t>
                    </a: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5255226" y="5651500"/>
                    <a:ext cx="3810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4878820" y="5568434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n</a:t>
                    </a:r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6454637" y="5288002"/>
                  <a:ext cx="784363" cy="807998"/>
                  <a:chOff x="6026968" y="5149334"/>
                  <a:chExt cx="784363" cy="807998"/>
                </a:xfrm>
              </p:grpSpPr>
              <p:sp>
                <p:nvSpPr>
                  <p:cNvPr id="49" name="Rectangle 48"/>
                  <p:cNvSpPr/>
                  <p:nvPr/>
                </p:nvSpPr>
                <p:spPr>
                  <a:xfrm>
                    <a:off x="6405948" y="5213866"/>
                    <a:ext cx="3810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042998" y="5149334"/>
                    <a:ext cx="2840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x</a:t>
                    </a:r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6430331" y="5652532"/>
                    <a:ext cx="3810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6026968" y="5569466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n</a:t>
                    </a:r>
                  </a:p>
                </p:txBody>
              </p:sp>
            </p:grpSp>
            <p:sp>
              <p:nvSpPr>
                <p:cNvPr id="44" name="Right Arrow 43"/>
                <p:cNvSpPr/>
                <p:nvPr/>
              </p:nvSpPr>
              <p:spPr>
                <a:xfrm>
                  <a:off x="5061859" y="5562600"/>
                  <a:ext cx="308853" cy="28626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ight Arrow 45"/>
                <p:cNvSpPr/>
                <p:nvPr/>
              </p:nvSpPr>
              <p:spPr>
                <a:xfrm>
                  <a:off x="6200806" y="5581134"/>
                  <a:ext cx="308853" cy="28626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6019800" y="6260068"/>
                <a:ext cx="496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foo</a:t>
                </a:r>
              </a:p>
            </p:txBody>
          </p:sp>
        </p:grpSp>
        <p:sp>
          <p:nvSpPr>
            <p:cNvPr id="59" name="Lightning Bolt 58"/>
            <p:cNvSpPr/>
            <p:nvPr/>
          </p:nvSpPr>
          <p:spPr>
            <a:xfrm>
              <a:off x="6459302" y="5731748"/>
              <a:ext cx="743480" cy="571500"/>
            </a:xfrm>
            <a:prstGeom prst="lightningBol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5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Klasifikasi Parameter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38800" y="2057400"/>
            <a:ext cx="4572000" cy="1828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800" dirty="0"/>
              <a:t>Pass-by-ref</a:t>
            </a:r>
          </a:p>
          <a:p>
            <a:pPr>
              <a:buFont typeface="Wingdings" pitchFamily="2" charset="2"/>
              <a:buChar char="q"/>
            </a:pPr>
            <a:r>
              <a:rPr lang="id-ID" sz="1800" dirty="0" smtClean="0"/>
              <a:t>Sebetulnya parameter itu sendiri yang diteruskan tetapi hindari modifikasi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1524000" y="2133600"/>
          <a:ext cx="4038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/>
          <p:cNvSpPr/>
          <p:nvPr/>
        </p:nvSpPr>
        <p:spPr>
          <a:xfrm>
            <a:off x="5607158" y="4038601"/>
            <a:ext cx="457200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foo(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&amp;n)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todo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8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Klasifikasi Parameter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38800" y="2038388"/>
            <a:ext cx="4572000" cy="154301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d-ID" dirty="0" smtClean="0"/>
              <a:t>Secara umum</a:t>
            </a:r>
            <a:r>
              <a:rPr lang="en-US" dirty="0" smtClean="0"/>
              <a:t>, Pass-by-value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Suatu copy dari parameter di buat</a:t>
            </a:r>
            <a:endParaRPr lang="en-US" dirty="0" smtClean="0"/>
          </a:p>
          <a:p>
            <a:pPr marL="329184" lvl="1" indent="0">
              <a:buNone/>
            </a:pPr>
            <a:r>
              <a:rPr lang="id-ID" sz="1800" i="1" dirty="0" smtClean="0"/>
              <a:t>Nilai dari parameter merupakan suatu alamat blok memory</a:t>
            </a:r>
            <a:endParaRPr lang="en-US" sz="1800" i="1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1524000" y="2133600"/>
          <a:ext cx="4038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5562600" y="3613042"/>
            <a:ext cx="457200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foo(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todo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5638800" y="4800740"/>
            <a:ext cx="4572000" cy="15112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id-ID" dirty="0" smtClean="0"/>
              <a:t>Nilai dari parameter tidak akan berubah</a:t>
            </a:r>
            <a:r>
              <a:rPr lang="en-US" dirty="0" smtClean="0"/>
              <a:t>, 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Tapi blok memory yang dituntuk oleh parameter dapat dimodifikasi.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Klasifikasi Variabel</a:t>
            </a:r>
            <a:endParaRPr lang="id-ID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Berdasarkan skope:</a:t>
            </a:r>
          </a:p>
          <a:p>
            <a:pPr lvl="1"/>
            <a:r>
              <a:rPr lang="id-ID" dirty="0" smtClean="0"/>
              <a:t>Variabel lokal</a:t>
            </a:r>
          </a:p>
          <a:p>
            <a:pPr lvl="1"/>
            <a:r>
              <a:rPr lang="id-ID" dirty="0" smtClean="0"/>
              <a:t>Variabel Global</a:t>
            </a:r>
          </a:p>
          <a:p>
            <a:pPr lvl="1"/>
            <a:r>
              <a:rPr lang="id-ID" dirty="0" smtClean="0"/>
              <a:t>Variabel Statis</a:t>
            </a:r>
          </a:p>
          <a:p>
            <a:r>
              <a:rPr lang="id-ID" dirty="0"/>
              <a:t>Berdasarkan </a:t>
            </a:r>
            <a:r>
              <a:rPr lang="id-ID" dirty="0" smtClean="0"/>
              <a:t>spesifikasi kelas penyimpanan:</a:t>
            </a:r>
            <a:endParaRPr lang="id-ID" dirty="0"/>
          </a:p>
          <a:p>
            <a:pPr lvl="1"/>
            <a:r>
              <a:rPr lang="id-ID" dirty="0" smtClean="0"/>
              <a:t>Auto</a:t>
            </a:r>
          </a:p>
          <a:p>
            <a:pPr lvl="1"/>
            <a:r>
              <a:rPr lang="id-ID" dirty="0" smtClean="0"/>
              <a:t>Static</a:t>
            </a:r>
          </a:p>
          <a:p>
            <a:pPr lvl="1"/>
            <a:r>
              <a:rPr lang="id-ID" dirty="0" smtClean="0"/>
              <a:t>Register</a:t>
            </a:r>
          </a:p>
          <a:p>
            <a:pPr lvl="1"/>
            <a:r>
              <a:rPr lang="id-ID" dirty="0" smtClean="0"/>
              <a:t>Extern</a:t>
            </a:r>
            <a:endParaRPr lang="id-ID" dirty="0"/>
          </a:p>
          <a:p>
            <a:pPr lvl="1"/>
            <a:endParaRPr lang="id-ID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Variabel </a:t>
            </a:r>
            <a:r>
              <a:rPr lang="en-US" b="1" dirty="0" smtClean="0"/>
              <a:t>Global &amp; local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828800" y="1752601"/>
            <a:ext cx="4648200" cy="452431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mGlobalVar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Foo()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localVar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printf(</a:t>
            </a:r>
            <a:r>
              <a:rPr lang="pt-BR" sz="16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"Foo : %d %d\n"</a:t>
            </a:r>
            <a:r>
              <a:rPr lang="pt-BR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pt-BR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   localVar, mGlobalVar);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localVar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"Main: %d %d\n"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localVar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mGlobalVar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mGlobalVar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Foo();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886200" y="1752600"/>
            <a:ext cx="7561384" cy="1403838"/>
            <a:chOff x="2362200" y="1752600"/>
            <a:chExt cx="7561384" cy="1403838"/>
          </a:xfrm>
          <a:noFill/>
        </p:grpSpPr>
        <p:sp>
          <p:nvSpPr>
            <p:cNvPr id="9" name="Rectangle 8"/>
            <p:cNvSpPr/>
            <p:nvPr/>
          </p:nvSpPr>
          <p:spPr>
            <a:xfrm>
              <a:off x="5486399" y="1752600"/>
              <a:ext cx="4437185" cy="1403838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Variabel global</a:t>
              </a:r>
              <a:endParaRPr lang="en-US" dirty="0"/>
            </a:p>
            <a:p>
              <a:pPr algn="ctr"/>
              <a:endParaRPr lang="en-US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id-ID" dirty="0" smtClean="0"/>
                <a:t>Tersedia untuk semua program diluar atau di dalam fungsi</a:t>
              </a:r>
              <a:endParaRPr lang="en-US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id-ID" dirty="0" smtClean="0"/>
                <a:t>Jika interger di set nilai default dengan 0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2362200" y="1981200"/>
              <a:ext cx="3124200" cy="36195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343400" y="2895602"/>
            <a:ext cx="5867400" cy="1676398"/>
            <a:chOff x="2819400" y="2895602"/>
            <a:chExt cx="5867400" cy="1676398"/>
          </a:xfrm>
          <a:noFill/>
        </p:grpSpPr>
        <p:sp>
          <p:nvSpPr>
            <p:cNvPr id="12" name="Rectangle 11"/>
            <p:cNvSpPr/>
            <p:nvPr/>
          </p:nvSpPr>
          <p:spPr>
            <a:xfrm>
              <a:off x="5499100" y="3405156"/>
              <a:ext cx="3187700" cy="1014443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Variabel lokal</a:t>
              </a:r>
              <a:endParaRPr lang="en-US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id-ID" dirty="0" smtClean="0">
                  <a:solidFill>
                    <a:srgbClr val="C00000"/>
                  </a:solidFill>
                </a:rPr>
                <a:t>TiIDAK ada nilai default</a:t>
              </a:r>
              <a:endParaRPr lang="en-US" dirty="0">
                <a:solidFill>
                  <a:srgbClr val="C00000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id-ID" dirty="0" smtClean="0">
                  <a:solidFill>
                    <a:schemeClr val="tx1"/>
                  </a:solidFill>
                </a:rPr>
                <a:t>Hanya tersedia didalam blok fungsi/prosedur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1"/>
            </p:cNvCxnSpPr>
            <p:nvPr/>
          </p:nvCxnSpPr>
          <p:spPr>
            <a:xfrm flipH="1" flipV="1">
              <a:off x="2819400" y="2895602"/>
              <a:ext cx="2679700" cy="1016776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1"/>
            </p:cNvCxnSpPr>
            <p:nvPr/>
          </p:nvCxnSpPr>
          <p:spPr>
            <a:xfrm flipH="1">
              <a:off x="3048000" y="3912378"/>
              <a:ext cx="2451100" cy="659622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010400" y="5181601"/>
            <a:ext cx="3213100" cy="990599"/>
            <a:chOff x="5486400" y="5181600"/>
            <a:chExt cx="3213100" cy="990599"/>
          </a:xfrm>
        </p:grpSpPr>
        <p:sp>
          <p:nvSpPr>
            <p:cNvPr id="28" name="Rectangle 27"/>
            <p:cNvSpPr/>
            <p:nvPr/>
          </p:nvSpPr>
          <p:spPr>
            <a:xfrm>
              <a:off x="5486400" y="5486400"/>
              <a:ext cx="3213100" cy="6857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Main: 1 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Foo : 2280752 1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86400" y="5181600"/>
              <a:ext cx="3213100" cy="3048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Command prompt</a:t>
              </a:r>
            </a:p>
          </p:txBody>
        </p:sp>
      </p:grp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34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7848600" y="5829300"/>
            <a:ext cx="1066800" cy="266701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Variabel Static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0" y="2038390"/>
            <a:ext cx="4191000" cy="1619211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id-ID" dirty="0" smtClean="0">
                <a:solidFill>
                  <a:schemeClr val="tx1"/>
                </a:solidFill>
              </a:rPr>
              <a:t>Dialokasikan ketika program mulai dan di dealokasikan ketika program selesai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id-ID" dirty="0" smtClean="0">
                <a:solidFill>
                  <a:schemeClr val="tx1"/>
                </a:solidFill>
              </a:rPr>
              <a:t>Berada di memory umum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id-ID" dirty="0" smtClean="0"/>
              <a:t>Nilai default (</a:t>
            </a:r>
            <a:r>
              <a:rPr lang="en-US" dirty="0" smtClean="0">
                <a:solidFill>
                  <a:schemeClr val="tx1"/>
                </a:solidFill>
              </a:rPr>
              <a:t>0)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9900" y="1905000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cstdio</a:t>
            </a:r>
            <a:r>
              <a:rPr lang="en-US" sz="14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s_iGlobalStatic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Foo()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s_iLocalStatic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"Foo: called %d\n"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s_iLocalStatic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localVar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"Main: %d\n"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s_iGlobalStatic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Foo();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Foo();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Foo();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9900" y="2362200"/>
            <a:ext cx="2984500" cy="304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3162300"/>
            <a:ext cx="2984500" cy="304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00800" y="4686300"/>
            <a:ext cx="3213100" cy="1562100"/>
            <a:chOff x="5486400" y="5181600"/>
            <a:chExt cx="3213100" cy="1562100"/>
          </a:xfrm>
        </p:grpSpPr>
        <p:sp>
          <p:nvSpPr>
            <p:cNvPr id="9" name="Rectangle 8"/>
            <p:cNvSpPr/>
            <p:nvPr/>
          </p:nvSpPr>
          <p:spPr>
            <a:xfrm>
              <a:off x="5486400" y="5486400"/>
              <a:ext cx="3213100" cy="1257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Main: 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Foo: called 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Foo: called 1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Foo: called 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6400" y="5181600"/>
              <a:ext cx="3213100" cy="3048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Command prompt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2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Auto variable </a:t>
            </a:r>
            <a:r>
              <a:rPr lang="id-ID" b="1" dirty="0" smtClean="0"/>
              <a:t>(OPSIONAL)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As default, a variable is a auto variable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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myVar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solidFill>
                  <a:schemeClr val="dk1"/>
                </a:solidFill>
              </a:rPr>
              <a:t>Go out of scope once the program exits from the current </a:t>
            </a:r>
            <a:r>
              <a:rPr lang="en-US" dirty="0" smtClean="0">
                <a:solidFill>
                  <a:schemeClr val="dk1"/>
                </a:solidFill>
              </a:rPr>
              <a:t>block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Register variable</a:t>
            </a:r>
            <a:r>
              <a:rPr lang="id-ID" b="1" dirty="0"/>
              <a:t> (OPSIONAL)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2038389"/>
            <a:ext cx="3733800" cy="395133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Stored in a machine register </a:t>
            </a:r>
            <a:r>
              <a:rPr lang="en-US" sz="2000" b="1" dirty="0"/>
              <a:t>if possible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Usually used in “</a:t>
            </a:r>
            <a:r>
              <a:rPr lang="en-US" sz="2000" b="1" dirty="0"/>
              <a:t>for iterator</a:t>
            </a:r>
            <a:r>
              <a:rPr lang="en-US" sz="2000" dirty="0"/>
              <a:t>” for improve performance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2133601"/>
            <a:ext cx="4572000" cy="329320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register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 = 0;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i &lt; 100;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i++)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sum += i;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"Sum = %d\n"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sum);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Extern variable</a:t>
            </a:r>
            <a:r>
              <a:rPr lang="id-ID" b="1" dirty="0"/>
              <a:t> (OPSIONAL)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800" y="2038390"/>
            <a:ext cx="3429000" cy="2838411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dk1"/>
                </a:solidFill>
              </a:rPr>
              <a:t>Specify that the variable is declared in a different file. </a:t>
            </a:r>
            <a:endParaRPr lang="en-US" dirty="0" smtClean="0">
              <a:solidFill>
                <a:schemeClr val="dk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dk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dk1"/>
                </a:solidFill>
              </a:rPr>
              <a:t>Compiler</a:t>
            </a:r>
            <a:r>
              <a:rPr lang="en-US" dirty="0">
                <a:solidFill>
                  <a:schemeClr val="dk1"/>
                </a:solidFill>
              </a:rPr>
              <a:t> will not allocate memory for the </a:t>
            </a:r>
            <a:r>
              <a:rPr lang="en-US" dirty="0" smtClean="0">
                <a:solidFill>
                  <a:schemeClr val="dk1"/>
                </a:solidFill>
              </a:rPr>
              <a:t>variable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Avoid </a:t>
            </a:r>
            <a:r>
              <a:rPr lang="en-US" dirty="0"/>
              <a:t>duplicate declaration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Share </a:t>
            </a:r>
            <a:r>
              <a:rPr lang="en-US" dirty="0"/>
              <a:t>(global) variable for multiple .</a:t>
            </a:r>
            <a:r>
              <a:rPr lang="en-US" dirty="0" err="1"/>
              <a:t>cpp</a:t>
            </a:r>
            <a:r>
              <a:rPr lang="en-US" dirty="0"/>
              <a:t> files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752600" y="2804280"/>
            <a:ext cx="4572000" cy="3444121"/>
            <a:chOff x="228600" y="2819400"/>
            <a:chExt cx="4572000" cy="3444121"/>
          </a:xfrm>
        </p:grpSpPr>
        <p:sp>
          <p:nvSpPr>
            <p:cNvPr id="8" name="Rectangle 7"/>
            <p:cNvSpPr/>
            <p:nvPr/>
          </p:nvSpPr>
          <p:spPr>
            <a:xfrm>
              <a:off x="228600" y="3124200"/>
              <a:ext cx="4572000" cy="3139321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#include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srgbClr val="A31515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dirty="0" err="1">
                  <a:solidFill>
                    <a:srgbClr val="A31515"/>
                  </a:solidFill>
                  <a:latin typeface="Courier New" pitchFamily="49" charset="0"/>
                  <a:cs typeface="Courier New" pitchFamily="49" charset="0"/>
                </a:rPr>
                <a:t>cstdio</a:t>
              </a:r>
              <a:r>
                <a:rPr lang="en-US" dirty="0">
                  <a:solidFill>
                    <a:srgbClr val="A31515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extern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m_iExternVar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>
                  <a:solidFill>
                    <a:srgbClr val="A31515"/>
                  </a:solidFill>
                  <a:latin typeface="Courier New" pitchFamily="49" charset="0"/>
                  <a:cs typeface="Courier New" pitchFamily="49" charset="0"/>
                </a:rPr>
                <a:t>"Value = %d\n"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m_iExternVar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1;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8600" y="2819400"/>
              <a:ext cx="4572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main.cpp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52600" y="1828800"/>
            <a:ext cx="4572000" cy="674132"/>
            <a:chOff x="228600" y="2133600"/>
            <a:chExt cx="4572000" cy="674132"/>
          </a:xfrm>
        </p:grpSpPr>
        <p:sp>
          <p:nvSpPr>
            <p:cNvPr id="5" name="Rectangle 4"/>
            <p:cNvSpPr/>
            <p:nvPr/>
          </p:nvSpPr>
          <p:spPr>
            <a:xfrm>
              <a:off x="228600" y="2438400"/>
              <a:ext cx="4572000" cy="36933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m_iExternVar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100;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8600" y="2133600"/>
              <a:ext cx="4572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Extern.cpp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86600" y="5448300"/>
            <a:ext cx="3213100" cy="800100"/>
            <a:chOff x="5486400" y="5181600"/>
            <a:chExt cx="3213100" cy="800100"/>
          </a:xfrm>
        </p:grpSpPr>
        <p:sp>
          <p:nvSpPr>
            <p:cNvPr id="14" name="Rectangle 13"/>
            <p:cNvSpPr/>
            <p:nvPr/>
          </p:nvSpPr>
          <p:spPr>
            <a:xfrm>
              <a:off x="5486400" y="5486400"/>
              <a:ext cx="32131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Value = 100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86400" y="5181600"/>
              <a:ext cx="3213100" cy="3048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Command prompt</a:t>
              </a: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1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Constant</a:t>
            </a:r>
            <a:r>
              <a:rPr lang="id-ID" b="1" dirty="0"/>
              <a:t> (OPSIONAL)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038389"/>
            <a:ext cx="7467600" cy="100961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Variable's </a:t>
            </a:r>
            <a:r>
              <a:rPr lang="en-US" dirty="0"/>
              <a:t>value is constant  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To </a:t>
            </a:r>
            <a:r>
              <a:rPr lang="en-US" dirty="0"/>
              <a:t>prevent the programmer from modifying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834384" y="3124200"/>
            <a:ext cx="4572000" cy="17543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k_Hello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k_Hello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10;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0" y="5638801"/>
            <a:ext cx="4572000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error C3892: '</a:t>
            </a:r>
            <a:r>
              <a:rPr lang="en-US" dirty="0" err="1"/>
              <a:t>k_Hello</a:t>
            </a:r>
            <a:r>
              <a:rPr lang="en-US" dirty="0"/>
              <a:t>' : you cannot assign to a variable that is </a:t>
            </a:r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5334000"/>
            <a:ext cx="459638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2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362200" y="152400"/>
          <a:ext cx="7620000" cy="6400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9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 header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C++ header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assert.h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cassert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Content assert macro, for debugging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Ctype.h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cctype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For</a:t>
                      </a:r>
                      <a:r>
                        <a:rPr lang="en-US" sz="1800" baseline="0" dirty="0" smtClean="0"/>
                        <a:t> character classification/convert functions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Errno.h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cerrno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For testing error number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float.h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cfloat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Floating point macros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limits.h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climits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Define</a:t>
                      </a:r>
                      <a:r>
                        <a:rPr lang="en-US" sz="1800" baseline="0" dirty="0" smtClean="0"/>
                        <a:t>  range of  value of common type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math.h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cmath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Mathematical functions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setjmp.h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csetjmp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Provide</a:t>
                      </a:r>
                      <a:r>
                        <a:rPr lang="en-US" sz="1800" baseline="0" dirty="0" smtClean="0"/>
                        <a:t> “non-local jumps” for flow control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signal.h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csignal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Controlling various exceptional</a:t>
                      </a:r>
                      <a:r>
                        <a:rPr lang="en-US" sz="1800" baseline="0" dirty="0" smtClean="0"/>
                        <a:t> conditions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stdlib.h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cstdlib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Standard lib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stddef.h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cstddef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stdarg.h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cstdarg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stdio.h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cstdio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Standard IO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string.h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cstring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Manipulating</a:t>
                      </a:r>
                      <a:r>
                        <a:rPr lang="en-US" sz="1800" baseline="0" dirty="0" smtClean="0"/>
                        <a:t> several kinds of string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7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time.h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ctime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Converting</a:t>
                      </a:r>
                      <a:r>
                        <a:rPr lang="en-US" sz="1800" baseline="0" dirty="0" smtClean="0"/>
                        <a:t> between time &amp; date formats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7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wchar.h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cwchar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7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wctype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cwctype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3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Fungsi yang disimpan di pustaka yang didefinisikan sendiri oleh user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038389"/>
            <a:ext cx="7467600" cy="321941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id-ID" dirty="0" smtClean="0"/>
              <a:t>Tidak berasal dari</a:t>
            </a:r>
            <a:r>
              <a:rPr lang="en-US" dirty="0" smtClean="0"/>
              <a:t> C/C++ standard lib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Berasal dari</a:t>
            </a:r>
            <a:r>
              <a:rPr lang="en-US" dirty="0" smtClean="0"/>
              <a:t>:	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Third-party</a:t>
            </a:r>
          </a:p>
          <a:p>
            <a:pPr lvl="1">
              <a:buFont typeface="Arial" pitchFamily="34" charset="0"/>
              <a:buChar char="•"/>
            </a:pPr>
            <a:r>
              <a:rPr lang="id-ID" dirty="0" smtClean="0"/>
              <a:t>User buat sendiri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Secara umum</a:t>
            </a:r>
            <a:r>
              <a:rPr lang="en-US" dirty="0" smtClean="0"/>
              <a:t>, </a:t>
            </a:r>
            <a:r>
              <a:rPr lang="id-ID" dirty="0" smtClean="0"/>
              <a:t>terdiri dari dua bagian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.h </a:t>
            </a:r>
            <a:r>
              <a:rPr lang="en-US" dirty="0" smtClean="0"/>
              <a:t>files &amp;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.lib</a:t>
            </a:r>
            <a:r>
              <a:rPr lang="en-US" dirty="0" smtClean="0"/>
              <a:t> files: </a:t>
            </a:r>
            <a:r>
              <a:rPr lang="id-ID" dirty="0" smtClean="0"/>
              <a:t>untuk developer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dll</a:t>
            </a:r>
            <a:r>
              <a:rPr lang="en-US" dirty="0" smtClean="0"/>
              <a:t> file (dynamic library): </a:t>
            </a:r>
            <a:r>
              <a:rPr lang="id-ID" dirty="0" smtClean="0"/>
              <a:t>untuk</a:t>
            </a:r>
            <a:r>
              <a:rPr lang="en-US" dirty="0" smtClean="0"/>
              <a:t> end-user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581401" y="5638800"/>
            <a:ext cx="5376793" cy="674132"/>
            <a:chOff x="762000" y="5638800"/>
            <a:chExt cx="5376793" cy="674132"/>
          </a:xfrm>
        </p:grpSpPr>
        <p:sp>
          <p:nvSpPr>
            <p:cNvPr id="4" name="Rectangle 3"/>
            <p:cNvSpPr/>
            <p:nvPr/>
          </p:nvSpPr>
          <p:spPr>
            <a:xfrm>
              <a:off x="762000" y="5943600"/>
              <a:ext cx="53767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>
                  <a:latin typeface="Consolas"/>
                </a:rPr>
                <a:t>error LNK2019: unresolved external symbol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5638800"/>
              <a:ext cx="5376793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Error caused when forget to add .lib file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Untuk memanggil/menggunakan pustaka yang didefinisikan sendiri oleh user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id-ID" dirty="0" smtClean="0"/>
              <a:t>Untuk menggunakan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Include .h files</a:t>
            </a:r>
          </a:p>
          <a:p>
            <a:pPr lvl="1">
              <a:buFont typeface="Arial" pitchFamily="34" charset="0"/>
              <a:buChar char="•"/>
            </a:pPr>
            <a:r>
              <a:rPr lang="id-ID" dirty="0" smtClean="0"/>
              <a:t>Informasikan</a:t>
            </a:r>
            <a:r>
              <a:rPr lang="en-US" dirty="0" smtClean="0"/>
              <a:t> .lib files </a:t>
            </a:r>
            <a:r>
              <a:rPr lang="id-ID" dirty="0" smtClean="0"/>
              <a:t>ke kompiler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Copy </a:t>
            </a:r>
            <a:r>
              <a:rPr lang="id-ID" dirty="0" smtClean="0"/>
              <a:t>semua</a:t>
            </a:r>
            <a:r>
              <a:rPr lang="en-US" dirty="0" smtClean="0"/>
              <a:t> .</a:t>
            </a:r>
            <a:r>
              <a:rPr lang="en-US" dirty="0" err="1" smtClean="0"/>
              <a:t>dll</a:t>
            </a:r>
            <a:r>
              <a:rPr lang="en-US" dirty="0" smtClean="0"/>
              <a:t> file </a:t>
            </a:r>
            <a:r>
              <a:rPr lang="id-ID" dirty="0" smtClean="0"/>
              <a:t>ke</a:t>
            </a:r>
            <a:r>
              <a:rPr lang="en-US" dirty="0" smtClean="0"/>
              <a:t> (</a:t>
            </a:r>
            <a:r>
              <a:rPr lang="id-ID" dirty="0" smtClean="0"/>
              <a:t>atau beberapa file .dll</a:t>
            </a:r>
            <a:r>
              <a:rPr lang="en-US" dirty="0" smtClean="0"/>
              <a:t>) :</a:t>
            </a:r>
          </a:p>
          <a:p>
            <a:pPr lvl="2">
              <a:buFont typeface="Courier New" pitchFamily="49" charset="0"/>
              <a:buChar char="o"/>
            </a:pPr>
            <a:r>
              <a:rPr lang="id-ID" dirty="0" smtClean="0"/>
              <a:t>Folder yang sama dengan file executable</a:t>
            </a:r>
            <a:r>
              <a:rPr lang="en-US" dirty="0" smtClean="0"/>
              <a:t>, </a:t>
            </a:r>
            <a:r>
              <a:rPr lang="id-ID" dirty="0" smtClean="0"/>
              <a:t>atau</a:t>
            </a:r>
            <a:r>
              <a:rPr lang="en-US" dirty="0" smtClean="0"/>
              <a:t> </a:t>
            </a:r>
          </a:p>
          <a:p>
            <a:pPr lvl="2">
              <a:buFont typeface="Courier New" pitchFamily="49" charset="0"/>
              <a:buChar char="o"/>
            </a:pPr>
            <a:r>
              <a:rPr lang="id-ID" dirty="0" smtClean="0"/>
              <a:t>ke</a:t>
            </a:r>
            <a:r>
              <a:rPr lang="en-US" dirty="0" smtClean="0"/>
              <a:t> system32 (windows) – </a:t>
            </a:r>
            <a:r>
              <a:rPr lang="id-ID" dirty="0" smtClean="0">
                <a:solidFill>
                  <a:srgbClr val="FF0000"/>
                </a:solidFill>
              </a:rPr>
              <a:t>tidak direkomendasikan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6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dirty="0" err="1" smtClean="0"/>
              <a:t>Pustaka</a:t>
            </a:r>
            <a:r>
              <a:rPr lang="en-US" b="1" dirty="0"/>
              <a:t> </a:t>
            </a:r>
            <a:r>
              <a:rPr lang="en-US" b="1" dirty="0" smtClean="0"/>
              <a:t>– </a:t>
            </a:r>
            <a:r>
              <a:rPr lang="en-US" sz="3200" b="1" dirty="0" err="1" smtClean="0"/>
              <a:t>operasi</a:t>
            </a:r>
            <a:r>
              <a:rPr lang="en-US" sz="3200" b="1" dirty="0" smtClean="0"/>
              <a:t> 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>
                <a:solidFill>
                  <a:schemeClr val="tx1"/>
                </a:solidFill>
              </a:rPr>
              <a:t>Fungsi Operasi String (tersimpan dalam header file “string.h”)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id-ID" b="1" dirty="0" smtClean="0">
                <a:solidFill>
                  <a:schemeClr val="tx1"/>
                </a:solidFill>
              </a:rPr>
              <a:t>strcpy</a:t>
            </a:r>
            <a:r>
              <a:rPr lang="id-ID" b="1" dirty="0">
                <a:solidFill>
                  <a:schemeClr val="tx1"/>
                </a:solidFill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d-ID" dirty="0" smtClean="0">
                <a:solidFill>
                  <a:schemeClr val="tx1"/>
                </a:solidFill>
              </a:rPr>
              <a:t>Berfungsi </a:t>
            </a:r>
            <a:r>
              <a:rPr lang="id-ID" dirty="0">
                <a:solidFill>
                  <a:schemeClr val="tx1"/>
                </a:solidFill>
              </a:rPr>
              <a:t>untuk menyalin suatu string asal ke variable string </a:t>
            </a:r>
            <a:r>
              <a:rPr lang="id-ID" dirty="0" smtClean="0">
                <a:solidFill>
                  <a:schemeClr val="tx1"/>
                </a:solidFill>
              </a:rPr>
              <a:t>tujuan.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d-ID" dirty="0" smtClean="0">
                <a:solidFill>
                  <a:schemeClr val="tx1"/>
                </a:solidFill>
              </a:rPr>
              <a:t>Bentuk </a:t>
            </a:r>
            <a:r>
              <a:rPr lang="id-ID" dirty="0">
                <a:solidFill>
                  <a:schemeClr val="tx1"/>
                </a:solidFill>
              </a:rPr>
              <a:t>umum : </a:t>
            </a:r>
            <a:r>
              <a:rPr lang="id-ID" b="1" dirty="0">
                <a:solidFill>
                  <a:schemeClr val="tx1"/>
                </a:solidFill>
                <a:ea typeface="Tahoma" pitchFamily="34" charset="0"/>
                <a:cs typeface="Calibri" pitchFamily="34" charset="0"/>
              </a:rPr>
              <a:t>strcpy(var_tujuan, string_asal</a:t>
            </a:r>
            <a:r>
              <a:rPr lang="id-ID" dirty="0">
                <a:solidFill>
                  <a:schemeClr val="tx1"/>
                </a:solidFill>
                <a:ea typeface="Tahoma" pitchFamily="34" charset="0"/>
                <a:cs typeface="Calibri" pitchFamily="34" charset="0"/>
              </a:rPr>
              <a:t>)</a:t>
            </a:r>
            <a:r>
              <a:rPr lang="id-ID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id-ID" b="1" dirty="0" smtClean="0">
                <a:solidFill>
                  <a:schemeClr val="tx1"/>
                </a:solidFill>
              </a:rPr>
              <a:t>strlen</a:t>
            </a:r>
            <a:r>
              <a:rPr lang="id-ID" b="1" dirty="0">
                <a:solidFill>
                  <a:schemeClr val="tx1"/>
                </a:solidFill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id-ID" dirty="0">
                <a:solidFill>
                  <a:schemeClr val="tx1"/>
                </a:solidFill>
              </a:rPr>
              <a:t>erfungsi untuk memperoleh jumlah karakter dari suatu </a:t>
            </a:r>
            <a:r>
              <a:rPr lang="id-ID" dirty="0" smtClean="0">
                <a:solidFill>
                  <a:schemeClr val="tx1"/>
                </a:solidFill>
              </a:rPr>
              <a:t>string.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d-ID" dirty="0" smtClean="0">
                <a:solidFill>
                  <a:schemeClr val="tx1"/>
                </a:solidFill>
              </a:rPr>
              <a:t>Bentuk </a:t>
            </a:r>
            <a:r>
              <a:rPr lang="id-ID" dirty="0">
                <a:solidFill>
                  <a:schemeClr val="tx1"/>
                </a:solidFill>
              </a:rPr>
              <a:t>umum : </a:t>
            </a:r>
            <a:r>
              <a:rPr lang="id-ID" b="1" dirty="0">
                <a:solidFill>
                  <a:schemeClr val="tx1"/>
                </a:solidFill>
                <a:ea typeface="Tahoma" pitchFamily="34" charset="0"/>
                <a:cs typeface="Calibri" pitchFamily="34" charset="0"/>
              </a:rPr>
              <a:t>strlen(string);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5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Contoh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" t="8809"/>
          <a:stretch/>
        </p:blipFill>
        <p:spPr bwMode="auto">
          <a:xfrm>
            <a:off x="1978770" y="1552353"/>
            <a:ext cx="8234460" cy="4465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7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Pustaka</a:t>
            </a:r>
            <a:r>
              <a:rPr lang="en-US" b="1" dirty="0"/>
              <a:t> – </a:t>
            </a:r>
            <a:r>
              <a:rPr lang="en-US" sz="3200" b="1" dirty="0" err="1"/>
              <a:t>operasi</a:t>
            </a:r>
            <a:r>
              <a:rPr lang="en-US" sz="3200" b="1" dirty="0"/>
              <a:t> 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7581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id-ID" b="1" dirty="0" smtClean="0">
                <a:solidFill>
                  <a:schemeClr val="tx1"/>
                </a:solidFill>
              </a:rPr>
              <a:t>strcat</a:t>
            </a:r>
            <a:r>
              <a:rPr lang="id-ID" b="1" dirty="0">
                <a:solidFill>
                  <a:schemeClr val="tx1"/>
                </a:solidFill>
              </a:rPr>
              <a:t>()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tx1"/>
                </a:solidFill>
              </a:rPr>
              <a:t>Digunakan untuk menambahkan string sumber ke bagian akhir dari string tujuan.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tx1"/>
                </a:solidFill>
              </a:rPr>
              <a:t>Bentuk umum : </a:t>
            </a:r>
            <a:r>
              <a:rPr lang="id-ID" b="1" dirty="0">
                <a:solidFill>
                  <a:schemeClr val="tx1"/>
                </a:solidFill>
                <a:ea typeface="Tahoma" pitchFamily="34" charset="0"/>
                <a:cs typeface="Calibri" pitchFamily="34" charset="0"/>
              </a:rPr>
              <a:t>strcat(tujuan, sumber);</a:t>
            </a:r>
          </a:p>
          <a:p>
            <a:pPr>
              <a:spcBef>
                <a:spcPts val="600"/>
              </a:spcBef>
            </a:pPr>
            <a:r>
              <a:rPr lang="id-ID" b="1" dirty="0" smtClean="0">
                <a:solidFill>
                  <a:schemeClr val="tx1"/>
                </a:solidFill>
              </a:rPr>
              <a:t>strupr</a:t>
            </a:r>
            <a:r>
              <a:rPr lang="id-ID" b="1" dirty="0">
                <a:solidFill>
                  <a:schemeClr val="tx1"/>
                </a:solidFill>
              </a:rPr>
              <a:t>()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tx1"/>
                </a:solidFill>
              </a:rPr>
              <a:t>Digunakan untuk mengubah setiap huruf dari suatu string menjadi huruf </a:t>
            </a:r>
            <a:r>
              <a:rPr lang="id-ID" dirty="0" smtClean="0">
                <a:solidFill>
                  <a:schemeClr val="tx1"/>
                </a:solidFill>
              </a:rPr>
              <a:t>capital.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d-ID" dirty="0" smtClean="0">
                <a:solidFill>
                  <a:schemeClr val="tx1"/>
                </a:solidFill>
              </a:rPr>
              <a:t>Bentuk </a:t>
            </a:r>
            <a:r>
              <a:rPr lang="id-ID" dirty="0">
                <a:solidFill>
                  <a:schemeClr val="tx1"/>
                </a:solidFill>
              </a:rPr>
              <a:t>umum : </a:t>
            </a:r>
            <a:r>
              <a:rPr lang="id-ID" b="1" dirty="0">
                <a:solidFill>
                  <a:schemeClr val="tx1"/>
                </a:solidFill>
                <a:ea typeface="Tahoma" pitchFamily="34" charset="0"/>
                <a:cs typeface="Calibri" pitchFamily="34" charset="0"/>
              </a:rPr>
              <a:t>strupr(string</a:t>
            </a:r>
            <a:r>
              <a:rPr lang="id-ID" b="1" dirty="0" smtClean="0">
                <a:solidFill>
                  <a:schemeClr val="tx1"/>
                </a:solidFill>
                <a:ea typeface="Tahoma" pitchFamily="34" charset="0"/>
                <a:cs typeface="Calibri" pitchFamily="34" charset="0"/>
              </a:rPr>
              <a:t>);</a:t>
            </a:r>
            <a:endParaRPr lang="en-US" b="1" dirty="0" smtClean="0">
              <a:solidFill>
                <a:schemeClr val="tx1"/>
              </a:solidFill>
              <a:ea typeface="Tahoma" pitchFamily="34" charset="0"/>
              <a:cs typeface="Calibri" pitchFamily="34" charset="0"/>
            </a:endParaRPr>
          </a:p>
          <a:p>
            <a:pPr marL="231775" indent="-231775">
              <a:spcBef>
                <a:spcPts val="600"/>
              </a:spcBef>
            </a:pPr>
            <a:r>
              <a:rPr lang="id-ID" b="1" dirty="0" smtClean="0">
                <a:solidFill>
                  <a:schemeClr val="tx1"/>
                </a:solidFill>
              </a:rPr>
              <a:t>strlwr</a:t>
            </a:r>
            <a:r>
              <a:rPr lang="id-ID" b="1" dirty="0">
                <a:solidFill>
                  <a:schemeClr val="tx1"/>
                </a:solidFill>
              </a:rPr>
              <a:t>()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tx1"/>
                </a:solidFill>
              </a:rPr>
              <a:t>Digunakan untuk mengubah setiap huruf dari suatu string menjadi huruf kecil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semua.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d-ID" dirty="0" smtClean="0">
                <a:solidFill>
                  <a:schemeClr val="tx1"/>
                </a:solidFill>
              </a:rPr>
              <a:t>Bentuk </a:t>
            </a:r>
            <a:r>
              <a:rPr lang="id-ID" dirty="0">
                <a:solidFill>
                  <a:schemeClr val="tx1"/>
                </a:solidFill>
              </a:rPr>
              <a:t>umum : </a:t>
            </a:r>
            <a:r>
              <a:rPr lang="id-ID" b="1" dirty="0">
                <a:solidFill>
                  <a:schemeClr val="tx1"/>
                </a:solidFill>
                <a:ea typeface="Tahoma" pitchFamily="34" charset="0"/>
                <a:cs typeface="Calibri" pitchFamily="34" charset="0"/>
              </a:rPr>
              <a:t>strlwr(string);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1697</Words>
  <Application>Microsoft Office PowerPoint</Application>
  <PresentationFormat>Widescreen</PresentationFormat>
  <Paragraphs>529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Courier New</vt:lpstr>
      <vt:lpstr>Tahoma</vt:lpstr>
      <vt:lpstr>Times New Roman</vt:lpstr>
      <vt:lpstr>Wingdings</vt:lpstr>
      <vt:lpstr>Office Theme</vt:lpstr>
      <vt:lpstr>- Algoritma Pemrograman– Pertemuan 2 dan 3</vt:lpstr>
      <vt:lpstr>Fungsi</vt:lpstr>
      <vt:lpstr>Fungsi biasanya tersimpan di pustaka standar C/C+</vt:lpstr>
      <vt:lpstr>PowerPoint Presentation</vt:lpstr>
      <vt:lpstr>Fungsi yang disimpan di pustaka yang didefinisikan sendiri oleh user</vt:lpstr>
      <vt:lpstr>Untuk memanggil/menggunakan pustaka yang didefinisikan sendiri oleh user</vt:lpstr>
      <vt:lpstr>Fungsi Pustaka – operasi String</vt:lpstr>
      <vt:lpstr>Contoh</vt:lpstr>
      <vt:lpstr>Fungsi Pustaka – operasi String</vt:lpstr>
      <vt:lpstr>Contoh</vt:lpstr>
      <vt:lpstr>Latihan 1</vt:lpstr>
      <vt:lpstr>Fungsi Pustaka – operasi Karakter</vt:lpstr>
      <vt:lpstr>Fungsi Pustaka – operasi Karakter</vt:lpstr>
      <vt:lpstr>Contoh</vt:lpstr>
      <vt:lpstr>Latihan 2</vt:lpstr>
      <vt:lpstr>Fungsi Pustaka – operasi Matematik</vt:lpstr>
      <vt:lpstr>Contoh</vt:lpstr>
      <vt:lpstr>Membuat Fungsi Sendiri</vt:lpstr>
      <vt:lpstr>Struktur Fungsi</vt:lpstr>
      <vt:lpstr>Prototype Fungsi</vt:lpstr>
      <vt:lpstr>Contoh Penggunaan Fungsi</vt:lpstr>
      <vt:lpstr>Tampilan Program</vt:lpstr>
      <vt:lpstr>Parameter</vt:lpstr>
      <vt:lpstr>Parameter Formal</vt:lpstr>
      <vt:lpstr>Parameter Aktual</vt:lpstr>
      <vt:lpstr>Default parameters</vt:lpstr>
      <vt:lpstr>Default parameters (lanj.)</vt:lpstr>
      <vt:lpstr>Klasifikasi Parameter</vt:lpstr>
      <vt:lpstr>Klasifikasi Parameter</vt:lpstr>
      <vt:lpstr>Klasifikasi Parameter</vt:lpstr>
      <vt:lpstr>Klasifikasi Parameter</vt:lpstr>
      <vt:lpstr>Klasifikasi Parameter</vt:lpstr>
      <vt:lpstr>Klasifikasi Variabel</vt:lpstr>
      <vt:lpstr>Variabel Global &amp; local</vt:lpstr>
      <vt:lpstr>Variabel Static</vt:lpstr>
      <vt:lpstr>Auto variable (OPSIONAL)</vt:lpstr>
      <vt:lpstr>Register variable (OPSIONAL)</vt:lpstr>
      <vt:lpstr>Extern variable (OPSIONAL)</vt:lpstr>
      <vt:lpstr>Constant (OPSIONAL)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Abas Setiawan</cp:lastModifiedBy>
  <cp:revision>119</cp:revision>
  <dcterms:created xsi:type="dcterms:W3CDTF">2020-07-29T04:19:18Z</dcterms:created>
  <dcterms:modified xsi:type="dcterms:W3CDTF">2022-02-24T12:45:51Z</dcterms:modified>
</cp:coreProperties>
</file>