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3" r:id="rId4"/>
    <p:sldId id="30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Penjumlahan langkah ke-2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 smtClean="0"/>
                  <a:t>Misalkan kita punya List x yang berisi [12,34,23,1,3].</a:t>
                </a:r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r>
                  <a:rPr lang="id-ID" b="1" dirty="0" smtClean="0"/>
                  <a:t>Perbaharui nilai s dengan merubah nilai s sebelumnya di tambah dengan nilai list x ke 1.</a:t>
                </a:r>
              </a:p>
              <a:p>
                <a:r>
                  <a:rPr lang="id-ID" b="1" dirty="0" smtClean="0"/>
                  <a:t>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b="1" dirty="0" smtClean="0"/>
                  <a:t>s = 12 + 34 = 46 (dapat nilai s yang baru yaitu 46)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1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757751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16723" y="3201963"/>
            <a:ext cx="1916723" cy="4556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2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Penjumlahan langkah ke-3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 smtClean="0"/>
                  <a:t>Misalkan kita punya List x yang berisi [12,34,23,1,3].</a:t>
                </a:r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r>
                  <a:rPr lang="id-ID" b="1" dirty="0" smtClean="0"/>
                  <a:t>Perbaharui nilai s dengan merubah nilai s sebelumnya di tambah dengan nilai list x ke 2.</a:t>
                </a:r>
              </a:p>
              <a:p>
                <a:r>
                  <a:rPr lang="id-ID" b="1" dirty="0" smtClean="0"/>
                  <a:t>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b="1" dirty="0" smtClean="0"/>
                  <a:t>s = 46 + 23 = 69 (dapat nilai s yang baru yaitu 69)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1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757751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46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16723" y="3270738"/>
            <a:ext cx="3094892" cy="38686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5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Penjumlahan langkah ke-4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 smtClean="0"/>
                  <a:t>Misalkan kita punya List x yang berisi [12,34,23,1,3].</a:t>
                </a:r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r>
                  <a:rPr lang="id-ID" b="1" dirty="0" smtClean="0"/>
                  <a:t>Perbaharui nilai s dengan merubah nilai s sebelumnya di tambah dengan nilai list x ke 3.</a:t>
                </a:r>
              </a:p>
              <a:p>
                <a:r>
                  <a:rPr lang="id-ID" b="1" dirty="0" smtClean="0"/>
                  <a:t>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b="1" dirty="0" smtClean="0"/>
                  <a:t>s = 69 + 1 = 70 (dapat nilai s yang baru yaitu 70)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1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757751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16723" y="3201963"/>
            <a:ext cx="4237892" cy="4556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Penjumlahan langkah ke-5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d-ID" dirty="0" smtClean="0"/>
                  <a:t>Misalkan kita punya List x yang berisi [12,34,23,1,3].</a:t>
                </a:r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r>
                  <a:rPr lang="id-ID" b="1" dirty="0" smtClean="0"/>
                  <a:t>Perbaharui nilai s dengan merubah nilai s sebelumnya di tambah dengan nilai list x ke 4.</a:t>
                </a:r>
              </a:p>
              <a:p>
                <a:r>
                  <a:rPr lang="id-ID" b="1" dirty="0" smtClean="0"/>
                  <a:t>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b="1" dirty="0" smtClean="0"/>
                  <a:t>s = 70 + 3 = 73 (dapat nilai s yang baru yaitu 73)</a:t>
                </a:r>
              </a:p>
              <a:p>
                <a:r>
                  <a:rPr lang="id-ID" b="1" dirty="0" smtClean="0"/>
                  <a:t>NILAI s yang terakhir merupakan solusi. Sehingga hasil akhir penjumlahan dari elemen list x adalah 73.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2642" r="-948" b="-33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475232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69477" y="3201964"/>
            <a:ext cx="5213838" cy="32375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3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Rekap Penjumlahan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Langkah ke-1: </a:t>
                </a:r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dirty="0"/>
                  <a:t>Langkah </a:t>
                </a:r>
                <a:r>
                  <a:rPr lang="id-ID" dirty="0" smtClean="0"/>
                  <a:t>ke-2: </a:t>
                </a:r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r>
                  <a:rPr lang="id-ID" dirty="0"/>
                  <a:t>Langkah </a:t>
                </a:r>
                <a:r>
                  <a:rPr lang="id-ID" dirty="0" smtClean="0"/>
                  <a:t>ke-3: </a:t>
                </a:r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r>
                  <a:rPr lang="id-ID" dirty="0"/>
                  <a:t>Langkah </a:t>
                </a:r>
                <a:r>
                  <a:rPr lang="id-ID" dirty="0" smtClean="0"/>
                  <a:t>ke-4: </a:t>
                </a:r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r>
                  <a:rPr lang="id-ID" dirty="0"/>
                  <a:t>Langkah </a:t>
                </a:r>
                <a:r>
                  <a:rPr lang="id-ID" dirty="0" smtClean="0"/>
                  <a:t>ke-5: </a:t>
                </a:r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r>
                  <a:rPr lang="id-ID" dirty="0" smtClean="0"/>
                  <a:t>Jika angka indeks yang bewarna merah diganti dengan suatu variabel yang dapat diulang-ulang, misalnya adalah </a:t>
                </a:r>
                <a:r>
                  <a:rPr lang="id-ID" i="1" dirty="0" smtClean="0"/>
                  <a:t>i. </a:t>
                </a:r>
                <a:r>
                  <a:rPr lang="id-ID" dirty="0" smtClean="0"/>
                  <a:t>Maka sederhananya didalam pengulangan akan dilakukan ekspresi sebagai berikut:</a:t>
                </a:r>
              </a:p>
              <a:p>
                <a:r>
                  <a:rPr lang="id-ID" b="1" dirty="0"/>
                  <a:t>s </a:t>
                </a:r>
                <a:r>
                  <a:rPr lang="id-ID" b="1" dirty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id-ID" i="1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b="-30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0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Algortima Penjumlahan</a:t>
            </a:r>
            <a:endParaRPr lang="id-ID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b="1" dirty="0" smtClean="0"/>
                  <a:t>Judul: Penjumlahan.py</a:t>
                </a:r>
              </a:p>
              <a:p>
                <a:pPr marL="0" indent="0">
                  <a:buNone/>
                </a:pPr>
                <a:r>
                  <a:rPr lang="id-ID" b="1" i="1" dirty="0"/>
                  <a:t>{Menjumlahkan </a:t>
                </a:r>
                <a:r>
                  <a:rPr lang="id-ID" b="1" i="1" dirty="0" smtClean="0"/>
                  <a:t>List x}</a:t>
                </a:r>
                <a:endParaRPr lang="id-ID" b="1" i="1" dirty="0"/>
              </a:p>
              <a:p>
                <a:pPr marL="0" indent="0">
                  <a:buNone/>
                </a:pPr>
                <a:r>
                  <a:rPr lang="id-ID" b="1" dirty="0"/>
                  <a:t>Kamus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 </a:t>
                </a:r>
                <a:r>
                  <a:rPr lang="id-ID" dirty="0"/>
                  <a:t>[12,34,23,1,3]</a:t>
                </a:r>
                <a:r>
                  <a:rPr lang="id-ID" dirty="0" smtClean="0">
                    <a:sym typeface="Wingdings" panose="05000000000000000000" pitchFamily="2" charset="2"/>
                  </a:rPr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	</a:t>
                </a:r>
                <a:r>
                  <a:rPr lang="id-ID" dirty="0" smtClean="0">
                    <a:sym typeface="Wingdings" panose="05000000000000000000" pitchFamily="2" charset="2"/>
                  </a:rPr>
                  <a:t>{list dari integer}</a:t>
                </a:r>
              </a:p>
              <a:p>
                <a:pPr marL="0" indent="0">
                  <a:buNone/>
                </a:pPr>
                <a:r>
                  <a:rPr lang="id-ID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id-ID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 0 		{variabel penampung bertipe integer}</a:t>
                </a:r>
                <a:endParaRPr lang="id-ID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d-ID" b="1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b="1" dirty="0" smtClean="0">
                    <a:sym typeface="Wingdings" panose="05000000000000000000" pitchFamily="2" charset="2"/>
                  </a:rPr>
                  <a:t>Algoritma</a:t>
                </a:r>
                <a:endParaRPr lang="id-ID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dirty="0">
                    <a:sym typeface="Wingdings" panose="05000000000000000000" pitchFamily="2" charset="2"/>
                  </a:rPr>
                  <a:t>i </a:t>
                </a:r>
                <a:r>
                  <a:rPr lang="id-ID" u="sng" dirty="0">
                    <a:sym typeface="Wingdings" panose="05000000000000000000" pitchFamily="2" charset="2"/>
                  </a:rPr>
                  <a:t>traversal</a:t>
                </a:r>
                <a:r>
                  <a:rPr lang="id-ID" dirty="0">
                    <a:sym typeface="Wingdings" panose="05000000000000000000" pitchFamily="2" charset="2"/>
                  </a:rPr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[0...len(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)]</a:t>
                </a:r>
                <a:endParaRPr lang="id-ID" u="sng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00B050"/>
                    </a:solidFill>
                  </a:rPr>
                  <a:t>    s </a:t>
                </a:r>
                <a:r>
                  <a:rPr lang="id-ID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id-ID" dirty="0" smtClean="0">
                    <a:solidFill>
                      <a:srgbClr val="00B050"/>
                    </a:solidFill>
                  </a:rPr>
                  <a:t>output</a:t>
                </a:r>
                <a:r>
                  <a:rPr lang="id-ID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>
                    <a:solidFill>
                      <a:srgbClr val="00B050"/>
                    </a:solidFill>
                  </a:rPr>
                  <a:t>)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6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64167" y="2048580"/>
            <a:ext cx="4289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B050"/>
                </a:solidFill>
              </a:rPr>
              <a:t>Dengan variabel penampung, tidak terbatas oleh list x yang ada nilainya yang sudah ditentukan, maupun x yang diinputkan oleh user!</a:t>
            </a:r>
          </a:p>
        </p:txBody>
      </p:sp>
    </p:spTree>
    <p:extLst>
      <p:ext uri="{BB962C8B-B14F-4D97-AF65-F5344CB8AC3E}">
        <p14:creationId xmlns:p14="http://schemas.microsoft.com/office/powerpoint/2010/main" val="21294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pertukaran dua variabel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Misal, kita memiliki a = 10 dan b = 5... Bagaimana caranya agar a = 5 dan b = 10?</a:t>
            </a:r>
          </a:p>
          <a:p>
            <a:r>
              <a:rPr lang="id-ID" dirty="0" smtClean="0"/>
              <a:t>Solusi:</a:t>
            </a:r>
          </a:p>
          <a:p>
            <a:pPr lvl="1"/>
            <a:r>
              <a:rPr lang="id-ID" dirty="0" smtClean="0"/>
              <a:t>Aritmatika (terbatas untuk variabel yang bertipe numerik)</a:t>
            </a:r>
          </a:p>
          <a:p>
            <a:pPr lvl="1"/>
            <a:r>
              <a:rPr lang="id-ID" dirty="0"/>
              <a:t>Operasi </a:t>
            </a:r>
            <a:r>
              <a:rPr lang="id-ID" dirty="0" smtClean="0"/>
              <a:t>XOR</a:t>
            </a:r>
          </a:p>
          <a:p>
            <a:pPr lvl="1"/>
            <a:r>
              <a:rPr lang="id-ID" dirty="0" smtClean="0"/>
              <a:t>Variabel penampung</a:t>
            </a:r>
          </a:p>
          <a:p>
            <a:pPr lvl="1"/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537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Artimatika terbatas di numerik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Diketahui a = 10 dan b = 5</a:t>
            </a:r>
          </a:p>
          <a:p>
            <a:r>
              <a:rPr lang="id-ID" dirty="0" smtClean="0"/>
              <a:t>Pertanyaan: Bagaimana supaya a = 5 dan b = 10?</a:t>
            </a:r>
          </a:p>
          <a:p>
            <a:r>
              <a:rPr lang="id-ID" dirty="0" smtClean="0"/>
              <a:t>Jawab:</a:t>
            </a:r>
          </a:p>
          <a:p>
            <a:pPr marL="0" indent="0">
              <a:buNone/>
            </a:pPr>
            <a:r>
              <a:rPr lang="id-ID" dirty="0" smtClean="0"/>
              <a:t>a </a:t>
            </a:r>
            <a:r>
              <a:rPr lang="id-ID" dirty="0" smtClean="0">
                <a:sym typeface="Wingdings" panose="05000000000000000000" pitchFamily="2" charset="2"/>
              </a:rPr>
              <a:t> a + b			a = 5 + 10 = 15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b  a – b			b = 15 – 5 = 10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a</a:t>
            </a:r>
            <a:r>
              <a:rPr lang="id-ID" dirty="0" smtClean="0">
                <a:sym typeface="Wingdings" panose="05000000000000000000" pitchFamily="2" charset="2"/>
              </a:rPr>
              <a:t>  a – b 			a = 15 – 10 = 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056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XOR Swap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146" cy="435133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Ide dasar: terjemahkan nilai kedalam bentuk biner (otomatis dilakukan saat menggunakan operator berbasis bit) , kemudian lakukan operasi XOR</a:t>
            </a:r>
          </a:p>
          <a:p>
            <a:r>
              <a:rPr lang="id-ID" dirty="0" smtClean="0"/>
              <a:t>Contoh: x = 10 dan y = 3</a:t>
            </a:r>
          </a:p>
          <a:p>
            <a:r>
              <a:rPr lang="id-ID" dirty="0" smtClean="0"/>
              <a:t>Solusi:</a:t>
            </a:r>
          </a:p>
          <a:p>
            <a:pPr marL="0" indent="0">
              <a:buNone/>
            </a:pPr>
            <a:r>
              <a:rPr lang="id-ID" dirty="0" smtClean="0"/>
              <a:t>x </a:t>
            </a:r>
            <a:r>
              <a:rPr lang="id-ID" dirty="0" smtClean="0">
                <a:sym typeface="Wingdings" panose="05000000000000000000" pitchFamily="2" charset="2"/>
              </a:rPr>
              <a:t> x ^ y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x</a:t>
            </a:r>
            <a:r>
              <a:rPr lang="id-ID" dirty="0" smtClean="0">
                <a:sym typeface="Wingdings" panose="05000000000000000000" pitchFamily="2" charset="2"/>
              </a:rPr>
              <a:t>  x ^ y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x  x ^ y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15" y="1433145"/>
            <a:ext cx="5369170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Menggunakan Variabel penampung (umum)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variabel dummy sebagai penampung</a:t>
            </a:r>
          </a:p>
          <a:p>
            <a:r>
              <a:rPr lang="id-ID" dirty="0" smtClean="0"/>
              <a:t>Contoh menukar x = 10 dan y = 3</a:t>
            </a:r>
          </a:p>
          <a:p>
            <a:r>
              <a:rPr lang="id-ID" dirty="0" smtClean="0"/>
              <a:t>Solusi:</a:t>
            </a:r>
          </a:p>
          <a:p>
            <a:pPr marL="0" indent="0">
              <a:buNone/>
            </a:pPr>
            <a:r>
              <a:rPr lang="id-ID" dirty="0" smtClean="0"/>
              <a:t>temp </a:t>
            </a:r>
            <a:r>
              <a:rPr lang="id-ID" dirty="0" smtClean="0">
                <a:sym typeface="Wingdings" panose="05000000000000000000" pitchFamily="2" charset="2"/>
              </a:rPr>
              <a:t> x</a:t>
            </a:r>
          </a:p>
          <a:p>
            <a:pPr marL="0" indent="0">
              <a:buNone/>
            </a:pPr>
            <a:r>
              <a:rPr lang="id-ID" dirty="0" smtClean="0"/>
              <a:t>x </a:t>
            </a:r>
            <a:r>
              <a:rPr lang="id-ID" dirty="0" smtClean="0">
                <a:sym typeface="Wingdings" panose="05000000000000000000" pitchFamily="2" charset="2"/>
              </a:rPr>
              <a:t> y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y  temp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96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 smtClean="0">
                          <a:effectLst/>
                        </a:rPr>
                        <a:t>Prosedural</a:t>
                      </a:r>
                      <a:r>
                        <a:rPr lang="id-ID" sz="2000" smtClean="0">
                          <a:effectLst/>
                        </a:rPr>
                        <a:t> 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mengenal permasalahan komputasional sederhana dengan algoritma sederhana yang umum digunakan </a:t>
            </a:r>
          </a:p>
          <a:p>
            <a:r>
              <a:rPr lang="id-ID" b="1"/>
              <a:t> [SDF/Algorithm and Design LO: 1,2,3,4].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Sederhana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Penjumlahan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 smtClean="0"/>
                  <a:t>Penjumlahan yang berkaitan dengan deret angka.</a:t>
                </a:r>
              </a:p>
              <a:p>
                <a:r>
                  <a:rPr lang="id-ID" dirty="0" smtClean="0"/>
                  <a:t>Biasanya deret angka tersebut kita implementasikan di List/Array.</a:t>
                </a:r>
              </a:p>
              <a:p>
                <a:r>
                  <a:rPr lang="id-ID" dirty="0" smtClean="0"/>
                  <a:t>Contoh: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(2+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d-ID" dirty="0" smtClean="0"/>
                  <a:t>)</a:t>
                </a:r>
                <a:endParaRPr lang="id-ID" dirty="0"/>
              </a:p>
              <a:p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Menjumlahkan element list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Misalkan kita punya List x yang berisi [12,34,23,1,3].</a:t>
                </a:r>
              </a:p>
              <a:p>
                <a:endParaRPr lang="id-ID" dirty="0"/>
              </a:p>
              <a:p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Jika menggunakan matematika maka:</a:t>
                </a:r>
              </a:p>
              <a:p>
                <a:pPr lvl="1"/>
                <a:r>
                  <a:rPr lang="id-ID" dirty="0"/>
                  <a:t>s</a:t>
                </a:r>
                <a:r>
                  <a:rPr lang="id-ID" dirty="0" smtClean="0"/>
                  <a:t>um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lvl="1"/>
                <a:endParaRPr lang="id-ID" dirty="0"/>
              </a:p>
              <a:p>
                <a:pPr lvl="1"/>
                <a:endParaRPr lang="id-ID" dirty="0" smtClean="0"/>
              </a:p>
              <a:p>
                <a:pPr lvl="1"/>
                <a:endParaRPr lang="id-ID" dirty="0"/>
              </a:p>
              <a:p>
                <a:pPr lvl="1"/>
                <a:endParaRPr lang="id-ID" dirty="0" smtClean="0"/>
              </a:p>
              <a:p>
                <a:pPr lvl="1"/>
                <a:r>
                  <a:rPr lang="id-ID" dirty="0" smtClean="0"/>
                  <a:t>Sehingga: sum akan bernilai </a:t>
                </a:r>
                <a:r>
                  <a:rPr lang="id-ID" b="1" dirty="0" smtClean="0"/>
                  <a:t>12+34+23+1+3 = 73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9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4582421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sum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 ke-0 +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 ke-1</a:t>
                      </a:r>
                      <a:r>
                        <a:rPr lang="id-ID" baseline="0" dirty="0" smtClean="0"/>
                        <a:t> +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 ke-2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 ke-3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 ke-4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Algortima Penjumlahan </a:t>
            </a:r>
            <a:r>
              <a:rPr lang="id-ID" b="1" dirty="0" smtClean="0">
                <a:solidFill>
                  <a:srgbClr val="FF0000"/>
                </a:solidFill>
              </a:rPr>
              <a:t>(salah)</a:t>
            </a:r>
            <a:endParaRPr lang="id-ID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b="1" dirty="0" smtClean="0"/>
                  <a:t>Judul: Penjumlahan.py</a:t>
                </a:r>
              </a:p>
              <a:p>
                <a:pPr marL="0" indent="0">
                  <a:buNone/>
                </a:pPr>
                <a:r>
                  <a:rPr lang="id-ID" b="1" i="1" dirty="0"/>
                  <a:t>{Menjumlahkan </a:t>
                </a:r>
                <a:r>
                  <a:rPr lang="id-ID" b="1" i="1" dirty="0" smtClean="0"/>
                  <a:t>List x}</a:t>
                </a:r>
                <a:endParaRPr lang="id-ID" b="1" i="1" dirty="0"/>
              </a:p>
              <a:p>
                <a:pPr marL="0" indent="0">
                  <a:buNone/>
                </a:pPr>
                <a:r>
                  <a:rPr lang="id-ID" b="1" dirty="0"/>
                  <a:t>Kamus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 </a:t>
                </a:r>
                <a:r>
                  <a:rPr lang="id-ID" dirty="0"/>
                  <a:t>[12,34,23,1,3]</a:t>
                </a:r>
                <a:r>
                  <a:rPr lang="id-ID" dirty="0" smtClean="0">
                    <a:sym typeface="Wingdings" panose="05000000000000000000" pitchFamily="2" charset="2"/>
                  </a:rPr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	</a:t>
                </a:r>
                <a:r>
                  <a:rPr lang="id-ID" dirty="0" smtClean="0">
                    <a:sym typeface="Wingdings" panose="05000000000000000000" pitchFamily="2" charset="2"/>
                  </a:rPr>
                  <a:t>{list dari integer}</a:t>
                </a:r>
                <a:endParaRPr lang="id-ID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d-ID" b="1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b="1" dirty="0" smtClean="0">
                    <a:sym typeface="Wingdings" panose="05000000000000000000" pitchFamily="2" charset="2"/>
                  </a:rPr>
                  <a:t>Algoritma</a:t>
                </a:r>
                <a:endParaRPr lang="id-ID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dirty="0">
                    <a:sym typeface="Wingdings" panose="05000000000000000000" pitchFamily="2" charset="2"/>
                  </a:rPr>
                  <a:t>i </a:t>
                </a:r>
                <a:r>
                  <a:rPr lang="id-ID" u="sng" dirty="0">
                    <a:sym typeface="Wingdings" panose="05000000000000000000" pitchFamily="2" charset="2"/>
                  </a:rPr>
                  <a:t>traversal</a:t>
                </a:r>
                <a:r>
                  <a:rPr lang="id-ID" dirty="0">
                    <a:sym typeface="Wingdings" panose="05000000000000000000" pitchFamily="2" charset="2"/>
                  </a:rPr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[0...len(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)]</a:t>
                </a:r>
                <a:endParaRPr lang="id-ID" u="sng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dirty="0"/>
                  <a:t>    output(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d-ID" dirty="0"/>
                  <a:t>)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64167" y="2048580"/>
            <a:ext cx="42896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KESALAHAN:</a:t>
            </a:r>
          </a:p>
          <a:p>
            <a:pPr marL="342900" indent="-3429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Kenapa harus menggunakan pengulangan?</a:t>
            </a:r>
          </a:p>
          <a:p>
            <a:pPr marL="342900" indent="-3429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Jika langsung menghitung output menjadi benar, tetapi jika list x di inputkan oleh user dengan banyak sekali elemen, apakah dihitung manual?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r>
              <a:rPr lang="id-ID" dirty="0" smtClean="0">
                <a:solidFill>
                  <a:srgbClr val="FF0000"/>
                </a:solidFill>
              </a:rPr>
              <a:t>SOLUSI: Gunakan variabel penampung</a:t>
            </a:r>
          </a:p>
        </p:txBody>
      </p:sp>
    </p:spTree>
    <p:extLst>
      <p:ext uri="{BB962C8B-B14F-4D97-AF65-F5344CB8AC3E}">
        <p14:creationId xmlns:p14="http://schemas.microsoft.com/office/powerpoint/2010/main" val="347200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Penjumlahan dengan variabel penampung – Ide dasar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Misalkan kita punya List x yang berisi [12,34,23,1,3].</a:t>
            </a:r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Kita punya variabel penampung s dengan nilai awal 0</a:t>
            </a:r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Lakukan pembaharuan nilai pada variabel s di setiap langkah algoritmanya!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757751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7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Penjumlahan langkah ke-1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/>
                  <a:t>Misalkan kita punya List x yang berisi [12,34,23,1,3].</a:t>
                </a:r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r>
                  <a:rPr lang="id-ID" b="1" dirty="0" smtClean="0"/>
                  <a:t>Perbaharui nilai s dengan merubah nilai s sebelumnya di tambah dengan nilai list x ke 0.</a:t>
                </a:r>
              </a:p>
              <a:p>
                <a:r>
                  <a:rPr lang="id-ID" b="1" dirty="0" smtClean="0"/>
                  <a:t>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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id-ID" b="1" dirty="0" smtClean="0"/>
              </a:p>
              <a:p>
                <a:r>
                  <a:rPr lang="id-ID" b="1" dirty="0" smtClean="0"/>
                  <a:t>s = 0 + 12 = 12 (dapat nilai s yang baru yaitu 12)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21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9146" y="2381413"/>
          <a:ext cx="6966858" cy="8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96162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960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8414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6390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148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0292439"/>
                    </a:ext>
                  </a:extLst>
                </a:gridCol>
              </a:tblGrid>
              <a:tr h="44971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Index: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923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146" y="3757751"/>
          <a:ext cx="133292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939">
                  <a:extLst>
                    <a:ext uri="{9D8B030D-6E8A-4147-A177-3AD203B41FA5}">
                      <a16:colId xmlns:a16="http://schemas.microsoft.com/office/drawing/2014/main" val="167032570"/>
                    </a:ext>
                  </a:extLst>
                </a:gridCol>
                <a:gridCol w="779982">
                  <a:extLst>
                    <a:ext uri="{9D8B030D-6E8A-4147-A177-3AD203B41FA5}">
                      <a16:colId xmlns:a16="http://schemas.microsoft.com/office/drawing/2014/main" val="110276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1789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16723" y="3201963"/>
            <a:ext cx="720969" cy="45563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6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775</Words>
  <Application>Microsoft Office PowerPoint</Application>
  <PresentationFormat>Widescreen</PresentationFormat>
  <Paragraphs>264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- Algoritma Pemrograman – Pertemuan 4</vt:lpstr>
      <vt:lpstr>Capaian Kuliah Pertemuan 4</vt:lpstr>
      <vt:lpstr>Capaian Pembelajaran</vt:lpstr>
      <vt:lpstr>Algoritma Sederhana</vt:lpstr>
      <vt:lpstr>Algoritma Penjumlahan</vt:lpstr>
      <vt:lpstr>Menjumlahkan element list</vt:lpstr>
      <vt:lpstr>Notasi Algortima Penjumlahan (salah)</vt:lpstr>
      <vt:lpstr>Algoritma Penjumlahan dengan variabel penampung – Ide dasar</vt:lpstr>
      <vt:lpstr>Penjumlahan langkah ke-1</vt:lpstr>
      <vt:lpstr>Penjumlahan langkah ke-2</vt:lpstr>
      <vt:lpstr>Penjumlahan langkah ke-3</vt:lpstr>
      <vt:lpstr>Penjumlahan langkah ke-4</vt:lpstr>
      <vt:lpstr>Penjumlahan langkah ke-5</vt:lpstr>
      <vt:lpstr>Rekap Penjumlahan</vt:lpstr>
      <vt:lpstr>Notasi Algortima Penjumlahan</vt:lpstr>
      <vt:lpstr>Algoritma pertukaran dua variabel</vt:lpstr>
      <vt:lpstr>Artimatika terbatas di numerik</vt:lpstr>
      <vt:lpstr>XOR Swap</vt:lpstr>
      <vt:lpstr>Menggunakan Variabel penampung (umum)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86</cp:revision>
  <dcterms:created xsi:type="dcterms:W3CDTF">2020-07-29T04:19:18Z</dcterms:created>
  <dcterms:modified xsi:type="dcterms:W3CDTF">2022-02-25T06:37:35Z</dcterms:modified>
</cp:coreProperties>
</file>