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Otentikasi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Suatu metode login untuk mengecek apakah suatu user memiliki hak akses. Jika tidak, user akan diminta untuk membuat akun (register) lebih dahulu.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Otorisasi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Suatu metode yang digunakan untuk memberikan ijin kepada suatu user untuk memiliki wewenang tertentu, contohnya admin memiliki wewenang untuk menghapus, menambahkan atau mengubah tiket.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JWT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Merupakan kepanjangan dari jsonwebtoken, merupakan sebuah package/library dari nodejs yang digunakan untuk memberikan token kepada user yang melakukan login. Token digunakan sebagai suatu tanda bahwa user telah login dan lolos tahap otentikasi.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Multer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Multer merupakan sebuah package/library dari nodejs yang digunakan untuk menghandle suatu upload dalam bentuk file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Presentation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Otentikasi</dc:title>
  <dc:creator/>
  <cp:lastModifiedBy>Yunus</cp:lastModifiedBy>
  <cp:revision>2</cp:revision>
  <dcterms:created xsi:type="dcterms:W3CDTF">2023-06-13T01:39:45Z</dcterms:created>
  <dcterms:modified xsi:type="dcterms:W3CDTF">2023-06-13T08:20:02Z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EC9C080768174877A67F8D7CA36000FB</vt:lpwstr>
  </property>
  <property fmtid="{D5CDD505-2E9C-101B-9397-08002B2CF9AE}" pid="3" name="KSOProductBuildVer">
    <vt:lpwstr>1033-11.2.0.11417</vt:lpwstr>
  </property>
</Properties>
</file>