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964180"/>
          </a:xfrm>
        </p:spPr>
        <p:txBody>
          <a:bodyPr>
            <a:normAutofit/>
          </a:bodyPr>
          <a:lstStyle/>
          <a:p>
            <a:r>
              <a:rPr lang="en-US" b="1">
                <a:sym typeface="+mn-ea"/>
              </a:rPr>
              <a:t>SQL, Postgresql, DB Transaction, Relational Table Examples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93920"/>
            <a:ext cx="9144000" cy="840105"/>
          </a:xfrm>
        </p:spPr>
        <p:txBody>
          <a:bodyPr/>
          <a:lstStyle/>
          <a:p>
            <a:r>
              <a:rPr lang="en-US" sz="4000"/>
              <a:t>Presented by Yunus</a:t>
            </a:r>
            <a:endParaRPr 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405255"/>
          </a:xfrm>
        </p:spPr>
        <p:txBody>
          <a:bodyPr/>
          <a:p>
            <a:r>
              <a:rPr lang="en-US"/>
              <a:t>SQL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024505"/>
            <a:ext cx="9144000" cy="2611120"/>
          </a:xfrm>
        </p:spPr>
        <p:txBody>
          <a:bodyPr/>
          <a:p>
            <a:r>
              <a:rPr lang="en-US" sz="3200"/>
              <a:t>A standardized language to manipulate data and table in DBMS, especially Relational DBMS.</a:t>
            </a:r>
            <a:endParaRPr lang="en-US" sz="3200"/>
          </a:p>
          <a:p>
            <a:r>
              <a:rPr lang="en-US" sz="3200"/>
              <a:t>Examples of SQL are MySQL, Oracle, MS Access, and PostgreSQL.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28725"/>
          </a:xfrm>
        </p:spPr>
        <p:txBody>
          <a:bodyPr/>
          <a:p>
            <a:r>
              <a:rPr lang="en-US"/>
              <a:t>PostgreSQL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3200"/>
              <a:t>One of the most stable and popular SQL. PostgreSQL is a relational DBMS.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556385"/>
          </a:xfrm>
        </p:spPr>
        <p:txBody>
          <a:bodyPr>
            <a:normAutofit/>
          </a:bodyPr>
          <a:p>
            <a:r>
              <a:rPr lang="en-US"/>
              <a:t>DB Transaction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/>
              <a:t> a database transaction is a sequence of multiple operations performed on a database.</a:t>
            </a:r>
            <a:endParaRPr lang="en-US"/>
          </a:p>
          <a:p>
            <a:r>
              <a:rPr lang="en-US"/>
              <a:t>Principles:</a:t>
            </a:r>
            <a:endParaRPr lang="en-US"/>
          </a:p>
          <a:p>
            <a:r>
              <a:rPr lang="en-US"/>
              <a:t>Automacy, Consistency, Isolation, Durability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2110105"/>
            <a:ext cx="9551670" cy="2032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rel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875" y="243205"/>
            <a:ext cx="7073265" cy="6788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WPS Presentation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SQL, Postgresql, DB Transaction, Relational Table Examples</vt:lpstr>
      <vt:lpstr>SQL</vt:lpstr>
      <vt:lpstr>PostgreSQL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SQL, Postgresql, DB Transaction, Relational Table Examples</dc:title>
  <dc:creator/>
  <cp:lastModifiedBy>Yunus Dermawan</cp:lastModifiedBy>
  <cp:revision>3</cp:revision>
  <dcterms:created xsi:type="dcterms:W3CDTF">2023-05-28T15:42:00Z</dcterms:created>
  <dcterms:modified xsi:type="dcterms:W3CDTF">2023-05-30T08:38:01Z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8131E6B03A45401F8B108C3E10B524FA</vt:lpwstr>
  </property>
  <property fmtid="{D5CDD505-2E9C-101B-9397-08002B2CF9AE}" pid="3" name="KSOProductBuildVer">
    <vt:lpwstr>1033-11.2.0.11537</vt:lpwstr>
  </property>
</Properties>
</file>