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793" r:id="rId2"/>
  </p:sldMasterIdLst>
  <p:notesMasterIdLst>
    <p:notesMasterId r:id="rId14"/>
  </p:notesMasterIdLst>
  <p:sldIdLst>
    <p:sldId id="266" r:id="rId3"/>
    <p:sldId id="276" r:id="rId4"/>
    <p:sldId id="263" r:id="rId5"/>
    <p:sldId id="278" r:id="rId6"/>
    <p:sldId id="259" r:id="rId7"/>
    <p:sldId id="281" r:id="rId8"/>
    <p:sldId id="279" r:id="rId9"/>
    <p:sldId id="262" r:id="rId10"/>
    <p:sldId id="280" r:id="rId11"/>
    <p:sldId id="264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963EDC-9D71-415F-8594-AF23D2C6BC6B}">
          <p14:sldIdLst>
            <p14:sldId id="266"/>
            <p14:sldId id="276"/>
            <p14:sldId id="263"/>
            <p14:sldId id="278"/>
            <p14:sldId id="259"/>
            <p14:sldId id="281"/>
            <p14:sldId id="279"/>
            <p14:sldId id="262"/>
            <p14:sldId id="280"/>
            <p14:sldId id="26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mih Bey" initials="SB" lastIdx="2" clrIdx="0">
    <p:extLst>
      <p:ext uri="{19B8F6BF-5375-455C-9EA6-DF929625EA0E}">
        <p15:presenceInfo xmlns:p15="http://schemas.microsoft.com/office/powerpoint/2012/main" userId="Semih Bey" providerId="None"/>
      </p:ext>
    </p:extLst>
  </p:cmAuthor>
  <p:cmAuthor id="2" name="SEMİH DURMAZ" initials="SD" lastIdx="1" clrIdx="1">
    <p:extLst>
      <p:ext uri="{19B8F6BF-5375-455C-9EA6-DF929625EA0E}">
        <p15:presenceInfo xmlns:p15="http://schemas.microsoft.com/office/powerpoint/2012/main" userId="S::l1116128@std.yildiz.edu.tr::c2b6640f-5327-411a-b8b7-ae99f16224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BBE0-3870-4C21-88C8-0051F9D7B938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953A0-6032-4A18-BE0C-4CCB6C4FC4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50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>
            <a:extLst>
              <a:ext uri="{FF2B5EF4-FFF2-40B4-BE49-F238E27FC236}">
                <a16:creationId xmlns:a16="http://schemas.microsoft.com/office/drawing/2014/main" id="{F487075B-73EA-4508-B806-45A69250A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r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6B4120-3E22-4CFA-BECE-389A949773BB}" type="slidenum"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pPr marL="0" marR="0" lvl="0" indent="0" algn="r" defTabSz="1827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1265" name="Text Box 1">
            <a:extLst>
              <a:ext uri="{FF2B5EF4-FFF2-40B4-BE49-F238E27FC236}">
                <a16:creationId xmlns:a16="http://schemas.microsoft.com/office/drawing/2014/main" id="{11A97C79-C282-4781-BF50-74E19525688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8975" y="1143000"/>
            <a:ext cx="5473700" cy="3079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C814C43B-FFC5-4859-93A6-1C0EC913DA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0050" cy="3594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altLang="tr-TR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953A0-6032-4A18-BE0C-4CCB6C4FC46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09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953A0-6032-4A18-BE0C-4CCB6C4FC46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48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38E6-1136-421D-8048-EB4D247DE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7661C-F547-4516-83CD-B37DDFCB5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C682-859C-4E4A-9C79-106A0787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B8C8B-F9D6-4BF4-B87C-FA5A2591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7FA8-2D1C-4936-948B-8AB76F6F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209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89CE-89F9-4D24-B56E-A6C0A958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6119-3AE2-4551-B8DF-D49DB368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AA68-8709-4BAD-B98F-07A78949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FE17-974A-46B0-826C-1FB4AAF7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C784-C4C4-489E-A0C1-EAADBE34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86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27355-8494-42C3-9579-E7DF45B65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D0044-7386-4B6E-A9EE-71FA22FD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027F-9669-410B-8BC5-7906F5A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9194-9F93-4481-9477-3FCECC8E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F38E-DB3B-405A-BA0C-E51E0934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65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2AE15-4F88-4997-A5DD-3D8292AE6C6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8418" y="6356350"/>
            <a:ext cx="2734387" cy="357188"/>
          </a:xfrm>
          <a:prstGeom prst="rect">
            <a:avLst/>
          </a:prstGeom>
        </p:spPr>
        <p:txBody>
          <a:bodyPr/>
          <a:lstStyle>
            <a:lvl1pPr defTabSz="914217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ED86A-EDDB-4926-ADB3-9B395857E24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609667" y="6356350"/>
            <a:ext cx="2734387" cy="35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72D87F6-BC03-4527-BCD7-A1DB55DA084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840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D0B-E6E9-432B-8E21-D1767C09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5718-BDC8-46B8-B405-30B5B8D0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F74F-EE22-49DE-9381-BD88C91E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4851-3798-4E86-9B4F-B44E45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B133-5996-47CD-B50D-5319E818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450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F8C5-312D-43EE-9F23-C497FDDB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7EC0-0FB3-4BF1-ABB3-A3FB7EEE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AFFE-02D4-4F38-8426-8220F782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E681-0D1B-4F8E-B1AD-394B9820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4035-E29E-41C7-BC59-C9BBB4B1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74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34C3-5747-4DCE-96FA-6C8ACD55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6FF5-A617-4185-82F3-C409F24DC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E306-B98D-4FBF-8766-13FE3C43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659F-054C-4AD3-8EF4-0E0C5CE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A2B8-8E75-46DB-AA91-C1B6F3A0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FA8C4-636F-498C-A9DC-052090FC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6D7D-79C6-460E-896F-B2354B3A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4911-0654-4131-9B11-F23582D7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4C1E-F21F-49D0-914B-8BBFE638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FB2DA-2F1F-4583-84A1-07F49C98F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A8911-E4C5-4B6C-93A2-92313C9D7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6B719-3191-4FCC-AC8B-583117BF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F58E0-1533-416E-8E24-A06E9CBD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05DD2-6F99-4A71-9BAD-06DDCD9E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2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71FB-F698-42DB-A90A-31942CCF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FEB63-C3E5-4125-9B6D-5272E351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0977A-77A8-41C8-9FC9-5395955E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C89B-699B-47CC-A9AD-5C27B989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6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EB2D7-3CB5-4E3B-93A2-24A596DB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2F2F2-E132-4C9E-AD26-EBCB30A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E6B9-6B6D-490C-9251-4EF58F69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2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E8EF-87A9-42B5-8D7E-62B1C49A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3EAF-2448-4C1E-9E54-24ACD35B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5DA9D-85B9-42FE-84F3-E4714A2A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2289F-CA65-4AE6-B406-40D32CDC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D3C4-5A2E-4280-94AF-585F8BE9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BB7E-1427-4BC9-9D4F-A7649C81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20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0C27-A2F1-4434-8CD8-BCEE6D75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544A9-E6F1-4395-9DA3-9FBDEFB7C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773AC-68DD-4C80-8615-52ACECE8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C3A3-314E-4566-8A8B-1922E94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FAFC-C85B-405E-9200-96F1688D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E174-1AB7-4931-AF00-017F31C9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0CDFD-CC4C-4807-8493-863F35BF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4F07-04C3-4C79-947B-C28E2883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2EC9-3B22-4192-AB81-8626BA77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6BCA-5D7A-44E9-83B3-8CCADFE6320C}" type="datetimeFigureOut">
              <a:rPr lang="tr-TR" smtClean="0"/>
              <a:t>11.07.2020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0977-ABFA-4F5F-921F-EFDB64DF4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FEDA-A8BF-4341-A41B-B06357816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3814-E6C3-45EA-9A6A-BADB930AE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2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74B21D5-B332-4A4B-A93A-3020053D66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BF35097-D472-4FDC-9120-9CD0C555F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75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ransition spd="slow"/>
  <p:hf hdr="0" ftr="0" dt="0"/>
  <p:txStyles>
    <p:titleStyle>
      <a:lvl1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lang="en-US" sz="3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2pPr>
      <a:lvl3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3pPr>
      <a:lvl4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4pPr>
      <a:lvl5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/>
          <a:ea typeface="Lato Light"/>
          <a:cs typeface="Lato Light"/>
        </a:defRPr>
      </a:lvl9pPr>
    </p:titleStyle>
    <p:bodyStyle>
      <a:lvl1pPr marL="227807" indent="-227807" algn="l" defTabSz="913607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6850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11422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15994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2056607" indent="-227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E7A4841-2173-4EEC-8FAE-CFE8E0FC6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1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27A5-B2F0-4ABD-A1AF-C63612D7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B997B-5AB3-48A4-8516-B7E86CBB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73" y="1407573"/>
            <a:ext cx="4042853" cy="40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A7E28-4FB5-4CE5-84F0-3DAA2B42F698}"/>
              </a:ext>
            </a:extLst>
          </p:cNvPr>
          <p:cNvSpPr/>
          <p:nvPr/>
        </p:nvSpPr>
        <p:spPr>
          <a:xfrm>
            <a:off x="1" y="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>
                <a:ln/>
                <a:effectLst/>
              </a:rPr>
              <a:t>Program Path</a:t>
            </a:r>
            <a:endParaRPr lang="en-US" sz="5400" b="1" cap="none" spc="0" dirty="0">
              <a:ln/>
              <a:effectLst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D7709E-A35C-400A-AEC3-D640219EA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" b="-1"/>
          <a:stretch/>
        </p:blipFill>
        <p:spPr>
          <a:xfrm>
            <a:off x="7698599" y="4367354"/>
            <a:ext cx="2400635" cy="275591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139D0-D288-4CA1-AFC7-BA56A3887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"/>
          <a:stretch/>
        </p:blipFill>
        <p:spPr>
          <a:xfrm>
            <a:off x="1900520" y="985889"/>
            <a:ext cx="2400635" cy="2638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6B683-1080-4924-816C-E9B3B3F56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60" y="1626390"/>
            <a:ext cx="1440580" cy="1357912"/>
          </a:xfrm>
          <a:prstGeom prst="rect">
            <a:avLst/>
          </a:prstGeom>
        </p:spPr>
      </p:pic>
      <p:pic>
        <p:nvPicPr>
          <p:cNvPr id="11" name="Picture 10" descr="A picture containing shirt&#10;&#10;Description automatically generated">
            <a:extLst>
              <a:ext uri="{FF2B5EF4-FFF2-40B4-BE49-F238E27FC236}">
                <a16:creationId xmlns:a16="http://schemas.microsoft.com/office/drawing/2014/main" id="{EA970191-E323-437C-918A-C8CEBD1A09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"/>
          <a:stretch/>
        </p:blipFill>
        <p:spPr>
          <a:xfrm>
            <a:off x="7317546" y="985889"/>
            <a:ext cx="2781688" cy="2379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9F4D4-BB3E-49D9-84AB-5D5F934F8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65794" y="3396737"/>
            <a:ext cx="1085192" cy="1022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0B9A0-4AAB-4D6B-A207-496C43DFE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89060" y="4874687"/>
            <a:ext cx="1440580" cy="135791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D4BEB9-3E78-4425-B9A0-041A48BFEC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/>
          <a:stretch/>
        </p:blipFill>
        <p:spPr>
          <a:xfrm>
            <a:off x="1771914" y="4588962"/>
            <a:ext cx="2657846" cy="2312695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A1A75D-4B21-4A63-BC16-CEF0601C0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988">
            <a:off x="1699435" y="3798438"/>
            <a:ext cx="1541815" cy="15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Line 396">
            <a:extLst>
              <a:ext uri="{FF2B5EF4-FFF2-40B4-BE49-F238E27FC236}">
                <a16:creationId xmlns:a16="http://schemas.microsoft.com/office/drawing/2014/main" id="{F2663551-C79B-4DD0-A266-CE052A9A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708" y="1056701"/>
            <a:ext cx="1557338" cy="2381"/>
          </a:xfrm>
          <a:prstGeom prst="line">
            <a:avLst/>
          </a:prstGeom>
          <a:noFill/>
          <a:ln w="439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493" name="Line 397">
            <a:extLst>
              <a:ext uri="{FF2B5EF4-FFF2-40B4-BE49-F238E27FC236}">
                <a16:creationId xmlns:a16="http://schemas.microsoft.com/office/drawing/2014/main" id="{1E89D3E7-B7F3-45DE-B159-6F3A901A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840" y="1056701"/>
            <a:ext cx="761206" cy="2381"/>
          </a:xfrm>
          <a:prstGeom prst="line">
            <a:avLst/>
          </a:prstGeom>
          <a:noFill/>
          <a:ln w="439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581" name="Freeform 485">
            <a:extLst>
              <a:ext uri="{FF2B5EF4-FFF2-40B4-BE49-F238E27FC236}">
                <a16:creationId xmlns:a16="http://schemas.microsoft.com/office/drawing/2014/main" id="{10D56516-07C4-4732-BDDE-DB324EA0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69" y="4430713"/>
            <a:ext cx="744538" cy="265907"/>
          </a:xfrm>
          <a:custGeom>
            <a:avLst/>
            <a:gdLst>
              <a:gd name="T0" fmla="*/ 1219416 w 1624"/>
              <a:gd name="T1" fmla="*/ 529524 h 578"/>
              <a:gd name="T2" fmla="*/ 1219416 w 1624"/>
              <a:gd name="T3" fmla="*/ 529524 h 578"/>
              <a:gd name="T4" fmla="*/ 1434122 w 1624"/>
              <a:gd name="T5" fmla="*/ 353322 h 578"/>
              <a:gd name="T6" fmla="*/ 1468988 w 1624"/>
              <a:gd name="T7" fmla="*/ 174367 h 578"/>
              <a:gd name="T8" fmla="*/ 1468988 w 1624"/>
              <a:gd name="T9" fmla="*/ 174367 h 578"/>
              <a:gd name="T10" fmla="*/ 1324934 w 1624"/>
              <a:gd name="T11" fmla="*/ 0 h 578"/>
              <a:gd name="T12" fmla="*/ 318388 w 1624"/>
              <a:gd name="T13" fmla="*/ 0 h 578"/>
              <a:gd name="T14" fmla="*/ 318388 w 1624"/>
              <a:gd name="T15" fmla="*/ 0 h 578"/>
              <a:gd name="T16" fmla="*/ 87167 w 1624"/>
              <a:gd name="T17" fmla="*/ 169778 h 578"/>
              <a:gd name="T18" fmla="*/ 29361 w 1624"/>
              <a:gd name="T19" fmla="*/ 358828 h 578"/>
              <a:gd name="T20" fmla="*/ 29361 w 1624"/>
              <a:gd name="T21" fmla="*/ 358828 h 578"/>
              <a:gd name="T22" fmla="*/ 155983 w 1624"/>
              <a:gd name="T23" fmla="*/ 529524 h 578"/>
              <a:gd name="T24" fmla="*/ 1219416 w 1624"/>
              <a:gd name="T25" fmla="*/ 529524 h 57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578">
                <a:moveTo>
                  <a:pt x="1329" y="577"/>
                </a:moveTo>
                <a:lnTo>
                  <a:pt x="1329" y="577"/>
                </a:lnTo>
                <a:cubicBezTo>
                  <a:pt x="1437" y="577"/>
                  <a:pt x="1541" y="491"/>
                  <a:pt x="1563" y="385"/>
                </a:cubicBezTo>
                <a:lnTo>
                  <a:pt x="1601" y="190"/>
                </a:lnTo>
                <a:cubicBezTo>
                  <a:pt x="1623" y="86"/>
                  <a:pt x="1552" y="0"/>
                  <a:pt x="1444" y="0"/>
                </a:cubicBezTo>
                <a:lnTo>
                  <a:pt x="347" y="0"/>
                </a:lnTo>
                <a:cubicBezTo>
                  <a:pt x="240" y="0"/>
                  <a:pt x="126" y="83"/>
                  <a:pt x="95" y="185"/>
                </a:cubicBezTo>
                <a:lnTo>
                  <a:pt x="32" y="391"/>
                </a:lnTo>
                <a:cubicBezTo>
                  <a:pt x="0" y="493"/>
                  <a:pt x="63" y="577"/>
                  <a:pt x="170" y="577"/>
                </a:cubicBezTo>
                <a:lnTo>
                  <a:pt x="1329" y="577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D79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586" name="Freeform 490">
            <a:extLst>
              <a:ext uri="{FF2B5EF4-FFF2-40B4-BE49-F238E27FC236}">
                <a16:creationId xmlns:a16="http://schemas.microsoft.com/office/drawing/2014/main" id="{A2509AD9-35D3-4689-B84E-3A7ADC40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600" y="5623719"/>
            <a:ext cx="751682" cy="445294"/>
          </a:xfrm>
          <a:custGeom>
            <a:avLst/>
            <a:gdLst>
              <a:gd name="T0" fmla="*/ 0 w 1636"/>
              <a:gd name="T1" fmla="*/ 0 h 970"/>
              <a:gd name="T2" fmla="*/ 0 w 1636"/>
              <a:gd name="T3" fmla="*/ 0 h 970"/>
              <a:gd name="T4" fmla="*/ 1501322 w 1636"/>
              <a:gd name="T5" fmla="*/ 0 h 970"/>
              <a:gd name="T6" fmla="*/ 1501322 w 1636"/>
              <a:gd name="T7" fmla="*/ 889897 h 970"/>
              <a:gd name="T8" fmla="*/ 448101 w 1636"/>
              <a:gd name="T9" fmla="*/ 889897 h 970"/>
              <a:gd name="T10" fmla="*/ 0 w 1636"/>
              <a:gd name="T11" fmla="*/ 0 h 9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6" h="970">
                <a:moveTo>
                  <a:pt x="0" y="0"/>
                </a:moveTo>
                <a:lnTo>
                  <a:pt x="0" y="0"/>
                </a:lnTo>
                <a:cubicBezTo>
                  <a:pt x="83" y="16"/>
                  <a:pt x="1635" y="0"/>
                  <a:pt x="1635" y="0"/>
                </a:cubicBezTo>
                <a:lnTo>
                  <a:pt x="1635" y="969"/>
                </a:lnTo>
                <a:lnTo>
                  <a:pt x="488" y="969"/>
                </a:lnTo>
                <a:lnTo>
                  <a:pt x="0" y="0"/>
                </a:lnTo>
              </a:path>
            </a:pathLst>
          </a:custGeom>
          <a:solidFill>
            <a:srgbClr val="D1C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D79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590" name="Freeform 494">
            <a:extLst>
              <a:ext uri="{FF2B5EF4-FFF2-40B4-BE49-F238E27FC236}">
                <a16:creationId xmlns:a16="http://schemas.microsoft.com/office/drawing/2014/main" id="{FCE66DC1-6D8A-4E00-8362-C14AEEF6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2917032"/>
            <a:ext cx="10236200" cy="3362325"/>
          </a:xfrm>
          <a:custGeom>
            <a:avLst/>
            <a:gdLst>
              <a:gd name="T0" fmla="*/ 21562 w 22296"/>
              <a:gd name="T1" fmla="*/ 7325 h 7326"/>
              <a:gd name="T2" fmla="*/ 18768 w 22296"/>
              <a:gd name="T3" fmla="*/ 7325 h 7326"/>
              <a:gd name="T4" fmla="*/ 18768 w 22296"/>
              <a:gd name="T5" fmla="*/ 7325 h 7326"/>
              <a:gd name="T6" fmla="*/ 18104 w 22296"/>
              <a:gd name="T7" fmla="*/ 6904 h 7326"/>
              <a:gd name="T8" fmla="*/ 16945 w 22296"/>
              <a:gd name="T9" fmla="*/ 4443 h 7326"/>
              <a:gd name="T10" fmla="*/ 13915 w 22296"/>
              <a:gd name="T11" fmla="*/ 4443 h 7326"/>
              <a:gd name="T12" fmla="*/ 13915 w 22296"/>
              <a:gd name="T13" fmla="*/ 4443 h 7326"/>
              <a:gd name="T14" fmla="*/ 13206 w 22296"/>
              <a:gd name="T15" fmla="*/ 3892 h 7326"/>
              <a:gd name="T16" fmla="*/ 12984 w 22296"/>
              <a:gd name="T17" fmla="*/ 3026 h 7326"/>
              <a:gd name="T18" fmla="*/ 10421 w 22296"/>
              <a:gd name="T19" fmla="*/ 3026 h 7326"/>
              <a:gd name="T20" fmla="*/ 10296 w 22296"/>
              <a:gd name="T21" fmla="*/ 3823 h 7326"/>
              <a:gd name="T22" fmla="*/ 10296 w 22296"/>
              <a:gd name="T23" fmla="*/ 3823 h 7326"/>
              <a:gd name="T24" fmla="*/ 9572 w 22296"/>
              <a:gd name="T25" fmla="*/ 4443 h 7326"/>
              <a:gd name="T26" fmla="*/ 4298 w 22296"/>
              <a:gd name="T27" fmla="*/ 4443 h 7326"/>
              <a:gd name="T28" fmla="*/ 4298 w 22296"/>
              <a:gd name="T29" fmla="*/ 4443 h 7326"/>
              <a:gd name="T30" fmla="*/ 3675 w 22296"/>
              <a:gd name="T31" fmla="*/ 4095 h 7326"/>
              <a:gd name="T32" fmla="*/ 3675 w 22296"/>
              <a:gd name="T33" fmla="*/ 4095 h 7326"/>
              <a:gd name="T34" fmla="*/ 3642 w 22296"/>
              <a:gd name="T35" fmla="*/ 3382 h 7326"/>
              <a:gd name="T36" fmla="*/ 4602 w 22296"/>
              <a:gd name="T37" fmla="*/ 1464 h 7326"/>
              <a:gd name="T38" fmla="*/ 733 w 22296"/>
              <a:gd name="T39" fmla="*/ 1464 h 7326"/>
              <a:gd name="T40" fmla="*/ 733 w 22296"/>
              <a:gd name="T41" fmla="*/ 1464 h 7326"/>
              <a:gd name="T42" fmla="*/ 0 w 22296"/>
              <a:gd name="T43" fmla="*/ 731 h 7326"/>
              <a:gd name="T44" fmla="*/ 0 w 22296"/>
              <a:gd name="T45" fmla="*/ 731 h 7326"/>
              <a:gd name="T46" fmla="*/ 733 w 22296"/>
              <a:gd name="T47" fmla="*/ 0 h 7326"/>
              <a:gd name="T48" fmla="*/ 5787 w 22296"/>
              <a:gd name="T49" fmla="*/ 0 h 7326"/>
              <a:gd name="T50" fmla="*/ 5787 w 22296"/>
              <a:gd name="T51" fmla="*/ 0 h 7326"/>
              <a:gd name="T52" fmla="*/ 6410 w 22296"/>
              <a:gd name="T53" fmla="*/ 347 h 7326"/>
              <a:gd name="T54" fmla="*/ 6410 w 22296"/>
              <a:gd name="T55" fmla="*/ 347 h 7326"/>
              <a:gd name="T56" fmla="*/ 6442 w 22296"/>
              <a:gd name="T57" fmla="*/ 1058 h 7326"/>
              <a:gd name="T58" fmla="*/ 5483 w 22296"/>
              <a:gd name="T59" fmla="*/ 2977 h 7326"/>
              <a:gd name="T60" fmla="*/ 8945 w 22296"/>
              <a:gd name="T61" fmla="*/ 2977 h 7326"/>
              <a:gd name="T62" fmla="*/ 9068 w 22296"/>
              <a:gd name="T63" fmla="*/ 2182 h 7326"/>
              <a:gd name="T64" fmla="*/ 9068 w 22296"/>
              <a:gd name="T65" fmla="*/ 2182 h 7326"/>
              <a:gd name="T66" fmla="*/ 9792 w 22296"/>
              <a:gd name="T67" fmla="*/ 1560 h 7326"/>
              <a:gd name="T68" fmla="*/ 13552 w 22296"/>
              <a:gd name="T69" fmla="*/ 1560 h 7326"/>
              <a:gd name="T70" fmla="*/ 13552 w 22296"/>
              <a:gd name="T71" fmla="*/ 1560 h 7326"/>
              <a:gd name="T72" fmla="*/ 14261 w 22296"/>
              <a:gd name="T73" fmla="*/ 2111 h 7326"/>
              <a:gd name="T74" fmla="*/ 14484 w 22296"/>
              <a:gd name="T75" fmla="*/ 2977 h 7326"/>
              <a:gd name="T76" fmla="*/ 17410 w 22296"/>
              <a:gd name="T77" fmla="*/ 2977 h 7326"/>
              <a:gd name="T78" fmla="*/ 17410 w 22296"/>
              <a:gd name="T79" fmla="*/ 2977 h 7326"/>
              <a:gd name="T80" fmla="*/ 18073 w 22296"/>
              <a:gd name="T81" fmla="*/ 3398 h 7326"/>
              <a:gd name="T82" fmla="*/ 19232 w 22296"/>
              <a:gd name="T83" fmla="*/ 5860 h 7326"/>
              <a:gd name="T84" fmla="*/ 21562 w 22296"/>
              <a:gd name="T85" fmla="*/ 5860 h 7326"/>
              <a:gd name="T86" fmla="*/ 21562 w 22296"/>
              <a:gd name="T87" fmla="*/ 5860 h 7326"/>
              <a:gd name="T88" fmla="*/ 22295 w 22296"/>
              <a:gd name="T89" fmla="*/ 6592 h 7326"/>
              <a:gd name="T90" fmla="*/ 22295 w 22296"/>
              <a:gd name="T91" fmla="*/ 6592 h 7326"/>
              <a:gd name="T92" fmla="*/ 21562 w 22296"/>
              <a:gd name="T93" fmla="*/ 7325 h 7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96" h="7326">
                <a:moveTo>
                  <a:pt x="21562" y="7325"/>
                </a:moveTo>
                <a:lnTo>
                  <a:pt x="18768" y="7325"/>
                </a:lnTo>
                <a:lnTo>
                  <a:pt x="18768" y="7325"/>
                </a:lnTo>
                <a:cubicBezTo>
                  <a:pt x="18484" y="7325"/>
                  <a:pt x="18226" y="7161"/>
                  <a:pt x="18104" y="6904"/>
                </a:cubicBezTo>
                <a:lnTo>
                  <a:pt x="16945" y="4443"/>
                </a:lnTo>
                <a:lnTo>
                  <a:pt x="13915" y="4443"/>
                </a:lnTo>
                <a:lnTo>
                  <a:pt x="13915" y="4443"/>
                </a:lnTo>
                <a:cubicBezTo>
                  <a:pt x="13582" y="4443"/>
                  <a:pt x="13288" y="4216"/>
                  <a:pt x="13206" y="3892"/>
                </a:cubicBezTo>
                <a:lnTo>
                  <a:pt x="12984" y="3026"/>
                </a:lnTo>
                <a:lnTo>
                  <a:pt x="10421" y="3026"/>
                </a:lnTo>
                <a:lnTo>
                  <a:pt x="10296" y="3823"/>
                </a:lnTo>
                <a:lnTo>
                  <a:pt x="10296" y="3823"/>
                </a:lnTo>
                <a:cubicBezTo>
                  <a:pt x="10242" y="4179"/>
                  <a:pt x="9934" y="4443"/>
                  <a:pt x="9572" y="4443"/>
                </a:cubicBezTo>
                <a:lnTo>
                  <a:pt x="4298" y="4443"/>
                </a:lnTo>
                <a:lnTo>
                  <a:pt x="4298" y="4443"/>
                </a:lnTo>
                <a:cubicBezTo>
                  <a:pt x="4044" y="4443"/>
                  <a:pt x="3808" y="4311"/>
                  <a:pt x="3675" y="4095"/>
                </a:cubicBezTo>
                <a:lnTo>
                  <a:pt x="3675" y="4095"/>
                </a:lnTo>
                <a:cubicBezTo>
                  <a:pt x="3541" y="3879"/>
                  <a:pt x="3529" y="3609"/>
                  <a:pt x="3642" y="3382"/>
                </a:cubicBezTo>
                <a:lnTo>
                  <a:pt x="4602" y="1464"/>
                </a:lnTo>
                <a:lnTo>
                  <a:pt x="733" y="1464"/>
                </a:lnTo>
                <a:lnTo>
                  <a:pt x="733" y="1464"/>
                </a:lnTo>
                <a:cubicBezTo>
                  <a:pt x="329" y="1464"/>
                  <a:pt x="0" y="1136"/>
                  <a:pt x="0" y="731"/>
                </a:cubicBezTo>
                <a:lnTo>
                  <a:pt x="0" y="731"/>
                </a:lnTo>
                <a:cubicBezTo>
                  <a:pt x="0" y="328"/>
                  <a:pt x="329" y="0"/>
                  <a:pt x="733" y="0"/>
                </a:cubicBezTo>
                <a:lnTo>
                  <a:pt x="5787" y="0"/>
                </a:lnTo>
                <a:lnTo>
                  <a:pt x="5787" y="0"/>
                </a:lnTo>
                <a:cubicBezTo>
                  <a:pt x="6041" y="0"/>
                  <a:pt x="6277" y="130"/>
                  <a:pt x="6410" y="347"/>
                </a:cubicBezTo>
                <a:lnTo>
                  <a:pt x="6410" y="347"/>
                </a:lnTo>
                <a:cubicBezTo>
                  <a:pt x="6543" y="562"/>
                  <a:pt x="6557" y="831"/>
                  <a:pt x="6442" y="1058"/>
                </a:cubicBezTo>
                <a:lnTo>
                  <a:pt x="5483" y="2977"/>
                </a:lnTo>
                <a:lnTo>
                  <a:pt x="8945" y="2977"/>
                </a:lnTo>
                <a:lnTo>
                  <a:pt x="9068" y="2182"/>
                </a:lnTo>
                <a:lnTo>
                  <a:pt x="9068" y="2182"/>
                </a:lnTo>
                <a:cubicBezTo>
                  <a:pt x="9124" y="1824"/>
                  <a:pt x="9431" y="1560"/>
                  <a:pt x="9792" y="1560"/>
                </a:cubicBezTo>
                <a:lnTo>
                  <a:pt x="13552" y="1560"/>
                </a:lnTo>
                <a:lnTo>
                  <a:pt x="13552" y="1560"/>
                </a:lnTo>
                <a:cubicBezTo>
                  <a:pt x="13886" y="1560"/>
                  <a:pt x="14179" y="1788"/>
                  <a:pt x="14261" y="2111"/>
                </a:cubicBezTo>
                <a:lnTo>
                  <a:pt x="14484" y="2977"/>
                </a:lnTo>
                <a:lnTo>
                  <a:pt x="17410" y="2977"/>
                </a:lnTo>
                <a:lnTo>
                  <a:pt x="17410" y="2977"/>
                </a:lnTo>
                <a:cubicBezTo>
                  <a:pt x="17694" y="2977"/>
                  <a:pt x="17952" y="3141"/>
                  <a:pt x="18073" y="3398"/>
                </a:cubicBezTo>
                <a:lnTo>
                  <a:pt x="19232" y="5860"/>
                </a:lnTo>
                <a:lnTo>
                  <a:pt x="21562" y="5860"/>
                </a:lnTo>
                <a:lnTo>
                  <a:pt x="21562" y="5860"/>
                </a:lnTo>
                <a:cubicBezTo>
                  <a:pt x="21967" y="5860"/>
                  <a:pt x="22295" y="6188"/>
                  <a:pt x="22295" y="6592"/>
                </a:cubicBezTo>
                <a:lnTo>
                  <a:pt x="22295" y="6592"/>
                </a:lnTo>
                <a:cubicBezTo>
                  <a:pt x="22295" y="6996"/>
                  <a:pt x="21967" y="7325"/>
                  <a:pt x="21562" y="732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591" name="Freeform 495">
            <a:extLst>
              <a:ext uri="{FF2B5EF4-FFF2-40B4-BE49-F238E27FC236}">
                <a16:creationId xmlns:a16="http://schemas.microsoft.com/office/drawing/2014/main" id="{5D220F70-BAA0-43AE-9953-D678CECF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4" y="3174207"/>
            <a:ext cx="9563894" cy="2690019"/>
          </a:xfrm>
          <a:custGeom>
            <a:avLst/>
            <a:gdLst>
              <a:gd name="T0" fmla="*/ 0 w 20830"/>
              <a:gd name="T1" fmla="*/ 0 h 5862"/>
              <a:gd name="T2" fmla="*/ 4641100 w 20830"/>
              <a:gd name="T3" fmla="*/ 0 h 5862"/>
              <a:gd name="T4" fmla="*/ 3273748 w 20830"/>
              <a:gd name="T5" fmla="*/ 2734732 h 5862"/>
              <a:gd name="T6" fmla="*/ 8116875 w 20830"/>
              <a:gd name="T7" fmla="*/ 2734732 h 5862"/>
              <a:gd name="T8" fmla="*/ 8318901 w 20830"/>
              <a:gd name="T9" fmla="*/ 1434839 h 5862"/>
              <a:gd name="T10" fmla="*/ 11771718 w 20830"/>
              <a:gd name="T11" fmla="*/ 1434839 h 5862"/>
              <a:gd name="T12" fmla="*/ 12105062 w 20830"/>
              <a:gd name="T13" fmla="*/ 2734732 h 5862"/>
              <a:gd name="T14" fmla="*/ 15314529 w 20830"/>
              <a:gd name="T15" fmla="*/ 2734732 h 5862"/>
              <a:gd name="T16" fmla="*/ 16561584 w 20830"/>
              <a:gd name="T17" fmla="*/ 5380417 h 5862"/>
              <a:gd name="T18" fmla="*/ 19127321 w 20830"/>
              <a:gd name="T19" fmla="*/ 5380417 h 58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30" h="5862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527400" cap="flat">
            <a:solidFill>
              <a:srgbClr val="464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592" name="Freeform 496">
            <a:extLst>
              <a:ext uri="{FF2B5EF4-FFF2-40B4-BE49-F238E27FC236}">
                <a16:creationId xmlns:a16="http://schemas.microsoft.com/office/drawing/2014/main" id="{A6D5B953-320E-4237-87AD-E45B926D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4" y="3174207"/>
            <a:ext cx="9563894" cy="2690019"/>
          </a:xfrm>
          <a:custGeom>
            <a:avLst/>
            <a:gdLst>
              <a:gd name="T0" fmla="*/ 0 w 20830"/>
              <a:gd name="T1" fmla="*/ 0 h 5862"/>
              <a:gd name="T2" fmla="*/ 4641100 w 20830"/>
              <a:gd name="T3" fmla="*/ 0 h 5862"/>
              <a:gd name="T4" fmla="*/ 3273748 w 20830"/>
              <a:gd name="T5" fmla="*/ 2734732 h 5862"/>
              <a:gd name="T6" fmla="*/ 8116875 w 20830"/>
              <a:gd name="T7" fmla="*/ 2734732 h 5862"/>
              <a:gd name="T8" fmla="*/ 8318901 w 20830"/>
              <a:gd name="T9" fmla="*/ 1434839 h 5862"/>
              <a:gd name="T10" fmla="*/ 11771718 w 20830"/>
              <a:gd name="T11" fmla="*/ 1434839 h 5862"/>
              <a:gd name="T12" fmla="*/ 12105062 w 20830"/>
              <a:gd name="T13" fmla="*/ 2734732 h 5862"/>
              <a:gd name="T14" fmla="*/ 15314529 w 20830"/>
              <a:gd name="T15" fmla="*/ 2734732 h 5862"/>
              <a:gd name="T16" fmla="*/ 16561584 w 20830"/>
              <a:gd name="T17" fmla="*/ 5380417 h 5862"/>
              <a:gd name="T18" fmla="*/ 19127321 w 20830"/>
              <a:gd name="T19" fmla="*/ 5380417 h 58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30" h="5862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4392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dirty="0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593" name="Freeform 497">
            <a:extLst>
              <a:ext uri="{FF2B5EF4-FFF2-40B4-BE49-F238E27FC236}">
                <a16:creationId xmlns:a16="http://schemas.microsoft.com/office/drawing/2014/main" id="{3C768920-DA61-4187-A738-39759F8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4" y="3174207"/>
            <a:ext cx="9563894" cy="2690019"/>
          </a:xfrm>
          <a:custGeom>
            <a:avLst/>
            <a:gdLst>
              <a:gd name="T0" fmla="*/ 0 w 20830"/>
              <a:gd name="T1" fmla="*/ 0 h 5862"/>
              <a:gd name="T2" fmla="*/ 4641100 w 20830"/>
              <a:gd name="T3" fmla="*/ 0 h 5862"/>
              <a:gd name="T4" fmla="*/ 3273748 w 20830"/>
              <a:gd name="T5" fmla="*/ 2734732 h 5862"/>
              <a:gd name="T6" fmla="*/ 8116875 w 20830"/>
              <a:gd name="T7" fmla="*/ 2734732 h 5862"/>
              <a:gd name="T8" fmla="*/ 8318901 w 20830"/>
              <a:gd name="T9" fmla="*/ 1434839 h 5862"/>
              <a:gd name="T10" fmla="*/ 11771718 w 20830"/>
              <a:gd name="T11" fmla="*/ 1434839 h 5862"/>
              <a:gd name="T12" fmla="*/ 12105062 w 20830"/>
              <a:gd name="T13" fmla="*/ 2734732 h 5862"/>
              <a:gd name="T14" fmla="*/ 15314529 w 20830"/>
              <a:gd name="T15" fmla="*/ 2734732 h 5862"/>
              <a:gd name="T16" fmla="*/ 16561584 w 20830"/>
              <a:gd name="T17" fmla="*/ 5380417 h 5862"/>
              <a:gd name="T18" fmla="*/ 19127321 w 20830"/>
              <a:gd name="T19" fmla="*/ 5380417 h 58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30" h="5862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351720" cap="flat">
            <a:solidFill>
              <a:srgbClr val="464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594" name="Line 498">
            <a:extLst>
              <a:ext uri="{FF2B5EF4-FFF2-40B4-BE49-F238E27FC236}">
                <a16:creationId xmlns:a16="http://schemas.microsoft.com/office/drawing/2014/main" id="{EFAB7F80-CD13-402E-A090-7F02971B7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094" y="3163888"/>
            <a:ext cx="180181" cy="1588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595" name="Line 499">
            <a:extLst>
              <a:ext uri="{FF2B5EF4-FFF2-40B4-BE49-F238E27FC236}">
                <a16:creationId xmlns:a16="http://schemas.microsoft.com/office/drawing/2014/main" id="{4CAE3A1D-5509-4711-9EFE-E66B930EE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182" y="3163888"/>
            <a:ext cx="1368425" cy="1588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596" name="Freeform 500">
            <a:extLst>
              <a:ext uri="{FF2B5EF4-FFF2-40B4-BE49-F238E27FC236}">
                <a16:creationId xmlns:a16="http://schemas.microsoft.com/office/drawing/2014/main" id="{D7DA060A-B2D3-4023-B0E3-489CC352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163888"/>
            <a:ext cx="180182" cy="159544"/>
          </a:xfrm>
          <a:custGeom>
            <a:avLst/>
            <a:gdLst>
              <a:gd name="T0" fmla="*/ 0 w 392"/>
              <a:gd name="T1" fmla="*/ 0 h 350"/>
              <a:gd name="T2" fmla="*/ 359456 w 392"/>
              <a:gd name="T3" fmla="*/ 0 h 350"/>
              <a:gd name="T4" fmla="*/ 199493 w 392"/>
              <a:gd name="T5" fmla="*/ 318971 h 3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2" h="350">
                <a:moveTo>
                  <a:pt x="0" y="0"/>
                </a:moveTo>
                <a:lnTo>
                  <a:pt x="391" y="0"/>
                </a:lnTo>
                <a:lnTo>
                  <a:pt x="217" y="349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597" name="Line 501">
            <a:extLst>
              <a:ext uri="{FF2B5EF4-FFF2-40B4-BE49-F238E27FC236}">
                <a16:creationId xmlns:a16="http://schemas.microsoft.com/office/drawing/2014/main" id="{A332D345-7FF8-4CBB-82C5-A7A3F0DC5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907" y="3674269"/>
            <a:ext cx="265113" cy="523875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598" name="Freeform 502">
            <a:extLst>
              <a:ext uri="{FF2B5EF4-FFF2-40B4-BE49-F238E27FC236}">
                <a16:creationId xmlns:a16="http://schemas.microsoft.com/office/drawing/2014/main" id="{D971FE03-5AA0-4B24-A590-49C80E72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394" y="4370388"/>
            <a:ext cx="180181" cy="161925"/>
          </a:xfrm>
          <a:custGeom>
            <a:avLst/>
            <a:gdLst>
              <a:gd name="T0" fmla="*/ 161802 w 392"/>
              <a:gd name="T1" fmla="*/ 0 h 351"/>
              <a:gd name="T2" fmla="*/ 0 w 392"/>
              <a:gd name="T3" fmla="*/ 323010 h 351"/>
              <a:gd name="T4" fmla="*/ 359458 w 392"/>
              <a:gd name="T5" fmla="*/ 323010 h 3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2" h="351">
                <a:moveTo>
                  <a:pt x="176" y="0"/>
                </a:moveTo>
                <a:lnTo>
                  <a:pt x="0" y="350"/>
                </a:lnTo>
                <a:lnTo>
                  <a:pt x="391" y="350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599" name="Line 503">
            <a:extLst>
              <a:ext uri="{FF2B5EF4-FFF2-40B4-BE49-F238E27FC236}">
                <a16:creationId xmlns:a16="http://schemas.microsoft.com/office/drawing/2014/main" id="{71E46F3F-B8F8-4C8C-9758-7D1390465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325" y="4532313"/>
            <a:ext cx="1445419" cy="2382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00" name="Freeform 504">
            <a:extLst>
              <a:ext uri="{FF2B5EF4-FFF2-40B4-BE49-F238E27FC236}">
                <a16:creationId xmlns:a16="http://schemas.microsoft.com/office/drawing/2014/main" id="{F0F412ED-3E67-4241-BF5F-BCF2FD84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354513"/>
            <a:ext cx="206375" cy="177800"/>
          </a:xfrm>
          <a:custGeom>
            <a:avLst/>
            <a:gdLst>
              <a:gd name="T0" fmla="*/ 0 w 451"/>
              <a:gd name="T1" fmla="*/ 355408 h 388"/>
              <a:gd name="T2" fmla="*/ 357153 w 451"/>
              <a:gd name="T3" fmla="*/ 355408 h 388"/>
              <a:gd name="T4" fmla="*/ 412099 w 451"/>
              <a:gd name="T5" fmla="*/ 0 h 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1" h="388">
                <a:moveTo>
                  <a:pt x="0" y="387"/>
                </a:moveTo>
                <a:lnTo>
                  <a:pt x="390" y="387"/>
                </a:lnTo>
                <a:lnTo>
                  <a:pt x="450" y="0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01" name="Freeform 505">
            <a:extLst>
              <a:ext uri="{FF2B5EF4-FFF2-40B4-BE49-F238E27FC236}">
                <a16:creationId xmlns:a16="http://schemas.microsoft.com/office/drawing/2014/main" id="{094E51AC-BBCA-4CF3-94B5-58C79AA8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357" y="3880644"/>
            <a:ext cx="208756" cy="177800"/>
          </a:xfrm>
          <a:custGeom>
            <a:avLst/>
            <a:gdLst>
              <a:gd name="T0" fmla="*/ 0 w 452"/>
              <a:gd name="T1" fmla="*/ 355408 h 388"/>
              <a:gd name="T2" fmla="*/ 55363 w 452"/>
              <a:gd name="T3" fmla="*/ 0 h 388"/>
              <a:gd name="T4" fmla="*/ 416142 w 452"/>
              <a:gd name="T5" fmla="*/ 0 h 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2" h="388">
                <a:moveTo>
                  <a:pt x="0" y="387"/>
                </a:moveTo>
                <a:lnTo>
                  <a:pt x="60" y="0"/>
                </a:lnTo>
                <a:lnTo>
                  <a:pt x="451" y="0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02" name="Line 506">
            <a:extLst>
              <a:ext uri="{FF2B5EF4-FFF2-40B4-BE49-F238E27FC236}">
                <a16:creationId xmlns:a16="http://schemas.microsoft.com/office/drawing/2014/main" id="{E9B43F69-0813-48D1-B112-CDB07DB09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3" y="3871119"/>
            <a:ext cx="684213" cy="1588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03" name="Freeform 507">
            <a:extLst>
              <a:ext uri="{FF2B5EF4-FFF2-40B4-BE49-F238E27FC236}">
                <a16:creationId xmlns:a16="http://schemas.microsoft.com/office/drawing/2014/main" id="{127657AF-0EA3-4441-A174-7E82CECD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157" y="3880644"/>
            <a:ext cx="225425" cy="173831"/>
          </a:xfrm>
          <a:custGeom>
            <a:avLst/>
            <a:gdLst>
              <a:gd name="T0" fmla="*/ 0 w 489"/>
              <a:gd name="T1" fmla="*/ 0 h 379"/>
              <a:gd name="T2" fmla="*/ 359383 w 489"/>
              <a:gd name="T3" fmla="*/ 0 h 379"/>
              <a:gd name="T4" fmla="*/ 448539 w 489"/>
              <a:gd name="T5" fmla="*/ 347308 h 3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9" h="379">
                <a:moveTo>
                  <a:pt x="0" y="0"/>
                </a:moveTo>
                <a:lnTo>
                  <a:pt x="391" y="0"/>
                </a:lnTo>
                <a:lnTo>
                  <a:pt x="488" y="378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04" name="Freeform 508">
            <a:extLst>
              <a:ext uri="{FF2B5EF4-FFF2-40B4-BE49-F238E27FC236}">
                <a16:creationId xmlns:a16="http://schemas.microsoft.com/office/drawing/2014/main" id="{06BBDB33-613D-48B1-8C0E-94F1531E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782" y="4358482"/>
            <a:ext cx="225425" cy="173831"/>
          </a:xfrm>
          <a:custGeom>
            <a:avLst/>
            <a:gdLst>
              <a:gd name="T0" fmla="*/ 0 w 490"/>
              <a:gd name="T1" fmla="*/ 0 h 380"/>
              <a:gd name="T2" fmla="*/ 87139 w 490"/>
              <a:gd name="T3" fmla="*/ 347311 h 380"/>
              <a:gd name="T4" fmla="*/ 448538 w 490"/>
              <a:gd name="T5" fmla="*/ 347311 h 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0" h="380">
                <a:moveTo>
                  <a:pt x="0" y="0"/>
                </a:moveTo>
                <a:lnTo>
                  <a:pt x="95" y="379"/>
                </a:lnTo>
                <a:lnTo>
                  <a:pt x="489" y="379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05" name="Line 509">
            <a:extLst>
              <a:ext uri="{FF2B5EF4-FFF2-40B4-BE49-F238E27FC236}">
                <a16:creationId xmlns:a16="http://schemas.microsoft.com/office/drawing/2014/main" id="{0DECC9ED-60CD-44D6-BB3F-6801B9BC5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544" y="4532313"/>
            <a:ext cx="617538" cy="2382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06" name="Freeform 510">
            <a:extLst>
              <a:ext uri="{FF2B5EF4-FFF2-40B4-BE49-F238E27FC236}">
                <a16:creationId xmlns:a16="http://schemas.microsoft.com/office/drawing/2014/main" id="{058D3AF6-1BF3-480A-B8E4-5EBD3022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957" y="5046663"/>
            <a:ext cx="257175" cy="161925"/>
          </a:xfrm>
          <a:custGeom>
            <a:avLst/>
            <a:gdLst>
              <a:gd name="T0" fmla="*/ 0 w 558"/>
              <a:gd name="T1" fmla="*/ 0 h 354"/>
              <a:gd name="T2" fmla="*/ 359417 w 558"/>
              <a:gd name="T3" fmla="*/ 0 h 354"/>
              <a:gd name="T4" fmla="*/ 513321 w 558"/>
              <a:gd name="T5" fmla="*/ 323018 h 3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8" h="354">
                <a:moveTo>
                  <a:pt x="0" y="0"/>
                </a:moveTo>
                <a:lnTo>
                  <a:pt x="390" y="0"/>
                </a:lnTo>
                <a:lnTo>
                  <a:pt x="557" y="353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07" name="Line 511">
            <a:extLst>
              <a:ext uri="{FF2B5EF4-FFF2-40B4-BE49-F238E27FC236}">
                <a16:creationId xmlns:a16="http://schemas.microsoft.com/office/drawing/2014/main" id="{95047DB5-D7DD-4103-9BE4-C7190024D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7969" y="5026025"/>
            <a:ext cx="234950" cy="500063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08" name="Freeform 512">
            <a:extLst>
              <a:ext uri="{FF2B5EF4-FFF2-40B4-BE49-F238E27FC236}">
                <a16:creationId xmlns:a16="http://schemas.microsoft.com/office/drawing/2014/main" id="{1927E87B-93DD-45E7-8037-9E046C900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882" y="5692775"/>
            <a:ext cx="258763" cy="161925"/>
          </a:xfrm>
          <a:custGeom>
            <a:avLst/>
            <a:gdLst>
              <a:gd name="T0" fmla="*/ 0 w 563"/>
              <a:gd name="T1" fmla="*/ 0 h 354"/>
              <a:gd name="T2" fmla="*/ 149136 w 563"/>
              <a:gd name="T3" fmla="*/ 323018 h 354"/>
              <a:gd name="T4" fmla="*/ 517371 w 563"/>
              <a:gd name="T5" fmla="*/ 323018 h 3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3" h="354">
                <a:moveTo>
                  <a:pt x="0" y="0"/>
                </a:moveTo>
                <a:lnTo>
                  <a:pt x="162" y="353"/>
                </a:lnTo>
                <a:lnTo>
                  <a:pt x="562" y="353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09" name="Line 513">
            <a:extLst>
              <a:ext uri="{FF2B5EF4-FFF2-40B4-BE49-F238E27FC236}">
                <a16:creationId xmlns:a16="http://schemas.microsoft.com/office/drawing/2014/main" id="{782C3511-7BC6-4FCE-BF4D-67AC4E96D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4269" y="5854700"/>
            <a:ext cx="459581" cy="1588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0" name="Freeform 514">
            <a:extLst>
              <a:ext uri="{FF2B5EF4-FFF2-40B4-BE49-F238E27FC236}">
                <a16:creationId xmlns:a16="http://schemas.microsoft.com/office/drawing/2014/main" id="{28723267-21BB-439F-B1F3-DFDA2C48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66" y="1926432"/>
            <a:ext cx="835819" cy="1219200"/>
          </a:xfrm>
          <a:custGeom>
            <a:avLst/>
            <a:gdLst>
              <a:gd name="T0" fmla="*/ 1820 w 1821"/>
              <a:gd name="T1" fmla="*/ 912 h 2656"/>
              <a:gd name="T2" fmla="*/ 1820 w 1821"/>
              <a:gd name="T3" fmla="*/ 912 h 2656"/>
              <a:gd name="T4" fmla="*/ 910 w 1821"/>
              <a:gd name="T5" fmla="*/ 2655 h 2656"/>
              <a:gd name="T6" fmla="*/ 910 w 1821"/>
              <a:gd name="T7" fmla="*/ 2655 h 2656"/>
              <a:gd name="T8" fmla="*/ 0 w 1821"/>
              <a:gd name="T9" fmla="*/ 912 h 2656"/>
              <a:gd name="T10" fmla="*/ 0 w 1821"/>
              <a:gd name="T11" fmla="*/ 912 h 2656"/>
              <a:gd name="T12" fmla="*/ 910 w 1821"/>
              <a:gd name="T13" fmla="*/ 0 h 2656"/>
              <a:gd name="T14" fmla="*/ 910 w 1821"/>
              <a:gd name="T15" fmla="*/ 0 h 2656"/>
              <a:gd name="T16" fmla="*/ 1820 w 1821"/>
              <a:gd name="T17" fmla="*/ 912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1" h="2656">
                <a:moveTo>
                  <a:pt x="1820" y="912"/>
                </a:moveTo>
                <a:lnTo>
                  <a:pt x="1820" y="912"/>
                </a:lnTo>
                <a:cubicBezTo>
                  <a:pt x="1820" y="1634"/>
                  <a:pt x="910" y="2655"/>
                  <a:pt x="910" y="2655"/>
                </a:cubicBezTo>
                <a:lnTo>
                  <a:pt x="910" y="2655"/>
                </a:lnTo>
                <a:cubicBezTo>
                  <a:pt x="910" y="2655"/>
                  <a:pt x="0" y="1618"/>
                  <a:pt x="0" y="912"/>
                </a:cubicBezTo>
                <a:lnTo>
                  <a:pt x="0" y="912"/>
                </a:lnTo>
                <a:cubicBezTo>
                  <a:pt x="0" y="408"/>
                  <a:pt x="407" y="0"/>
                  <a:pt x="910" y="0"/>
                </a:cubicBezTo>
                <a:lnTo>
                  <a:pt x="910" y="0"/>
                </a:lnTo>
                <a:cubicBezTo>
                  <a:pt x="1413" y="0"/>
                  <a:pt x="1820" y="408"/>
                  <a:pt x="1820" y="9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1" name="Freeform 515">
            <a:extLst>
              <a:ext uri="{FF2B5EF4-FFF2-40B4-BE49-F238E27FC236}">
                <a16:creationId xmlns:a16="http://schemas.microsoft.com/office/drawing/2014/main" id="{57B229B6-05BB-4078-9D97-79EE5CFC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785" y="1926432"/>
            <a:ext cx="419100" cy="1219200"/>
          </a:xfrm>
          <a:custGeom>
            <a:avLst/>
            <a:gdLst>
              <a:gd name="T0" fmla="*/ 0 w 911"/>
              <a:gd name="T1" fmla="*/ 0 h 2656"/>
              <a:gd name="T2" fmla="*/ 0 w 911"/>
              <a:gd name="T3" fmla="*/ 2655 h 2656"/>
              <a:gd name="T4" fmla="*/ 0 w 911"/>
              <a:gd name="T5" fmla="*/ 2655 h 2656"/>
              <a:gd name="T6" fmla="*/ 910 w 911"/>
              <a:gd name="T7" fmla="*/ 912 h 2656"/>
              <a:gd name="T8" fmla="*/ 910 w 911"/>
              <a:gd name="T9" fmla="*/ 912 h 2656"/>
              <a:gd name="T10" fmla="*/ 0 w 911"/>
              <a:gd name="T11" fmla="*/ 0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1" h="2656">
                <a:moveTo>
                  <a:pt x="0" y="0"/>
                </a:moveTo>
                <a:lnTo>
                  <a:pt x="0" y="2655"/>
                </a:lnTo>
                <a:lnTo>
                  <a:pt x="0" y="2655"/>
                </a:lnTo>
                <a:cubicBezTo>
                  <a:pt x="0" y="2655"/>
                  <a:pt x="910" y="1634"/>
                  <a:pt x="910" y="912"/>
                </a:cubicBezTo>
                <a:lnTo>
                  <a:pt x="910" y="912"/>
                </a:lnTo>
                <a:cubicBezTo>
                  <a:pt x="910" y="408"/>
                  <a:pt x="503" y="0"/>
                  <a:pt x="0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2" name="Freeform 516">
            <a:extLst>
              <a:ext uri="{FF2B5EF4-FFF2-40B4-BE49-F238E27FC236}">
                <a16:creationId xmlns:a16="http://schemas.microsoft.com/office/drawing/2014/main" id="{A198ADCF-37BF-4624-8EF6-601D5D3B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254" y="2029619"/>
            <a:ext cx="627063" cy="627856"/>
          </a:xfrm>
          <a:custGeom>
            <a:avLst/>
            <a:gdLst>
              <a:gd name="T0" fmla="*/ 1254323 w 1367"/>
              <a:gd name="T1" fmla="*/ 628539 h 1366"/>
              <a:gd name="T2" fmla="*/ 1254323 w 1367"/>
              <a:gd name="T3" fmla="*/ 628539 h 1366"/>
              <a:gd name="T4" fmla="*/ 627161 w 1367"/>
              <a:gd name="T5" fmla="*/ 1254322 h 1366"/>
              <a:gd name="T6" fmla="*/ 627161 w 1367"/>
              <a:gd name="T7" fmla="*/ 1254322 h 1366"/>
              <a:gd name="T8" fmla="*/ 0 w 1367"/>
              <a:gd name="T9" fmla="*/ 628539 h 1366"/>
              <a:gd name="T10" fmla="*/ 0 w 1367"/>
              <a:gd name="T11" fmla="*/ 628539 h 1366"/>
              <a:gd name="T12" fmla="*/ 627161 w 1367"/>
              <a:gd name="T13" fmla="*/ 0 h 1366"/>
              <a:gd name="T14" fmla="*/ 627161 w 1367"/>
              <a:gd name="T15" fmla="*/ 0 h 1366"/>
              <a:gd name="T16" fmla="*/ 1254323 w 1367"/>
              <a:gd name="T17" fmla="*/ 628539 h 13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7" h="1366">
                <a:moveTo>
                  <a:pt x="1366" y="684"/>
                </a:moveTo>
                <a:lnTo>
                  <a:pt x="1366" y="684"/>
                </a:lnTo>
                <a:cubicBezTo>
                  <a:pt x="1366" y="1060"/>
                  <a:pt x="1060" y="1365"/>
                  <a:pt x="683" y="1365"/>
                </a:cubicBezTo>
                <a:cubicBezTo>
                  <a:pt x="306" y="1365"/>
                  <a:pt x="0" y="1060"/>
                  <a:pt x="0" y="684"/>
                </a:cubicBezTo>
                <a:cubicBezTo>
                  <a:pt x="0" y="306"/>
                  <a:pt x="306" y="0"/>
                  <a:pt x="683" y="0"/>
                </a:cubicBezTo>
                <a:cubicBezTo>
                  <a:pt x="1060" y="0"/>
                  <a:pt x="1366" y="306"/>
                  <a:pt x="1366" y="6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13" name="Freeform 517">
            <a:extLst>
              <a:ext uri="{FF2B5EF4-FFF2-40B4-BE49-F238E27FC236}">
                <a16:creationId xmlns:a16="http://schemas.microsoft.com/office/drawing/2014/main" id="{F8528E94-D0AB-4F59-A157-FB30770C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35" y="2183607"/>
            <a:ext cx="78581" cy="285750"/>
          </a:xfrm>
          <a:custGeom>
            <a:avLst/>
            <a:gdLst>
              <a:gd name="T0" fmla="*/ 0 w 171"/>
              <a:gd name="T1" fmla="*/ 129 h 622"/>
              <a:gd name="T2" fmla="*/ 0 w 171"/>
              <a:gd name="T3" fmla="*/ 129 h 622"/>
              <a:gd name="T4" fmla="*/ 19 w 171"/>
              <a:gd name="T5" fmla="*/ 93 h 622"/>
              <a:gd name="T6" fmla="*/ 107 w 171"/>
              <a:gd name="T7" fmla="*/ 8 h 622"/>
              <a:gd name="T8" fmla="*/ 107 w 171"/>
              <a:gd name="T9" fmla="*/ 8 h 622"/>
              <a:gd name="T10" fmla="*/ 130 w 171"/>
              <a:gd name="T11" fmla="*/ 0 h 622"/>
              <a:gd name="T12" fmla="*/ 130 w 171"/>
              <a:gd name="T13" fmla="*/ 0 h 622"/>
              <a:gd name="T14" fmla="*/ 157 w 171"/>
              <a:gd name="T15" fmla="*/ 8 h 622"/>
              <a:gd name="T16" fmla="*/ 157 w 171"/>
              <a:gd name="T17" fmla="*/ 8 h 622"/>
              <a:gd name="T18" fmla="*/ 170 w 171"/>
              <a:gd name="T19" fmla="*/ 29 h 622"/>
              <a:gd name="T20" fmla="*/ 170 w 171"/>
              <a:gd name="T21" fmla="*/ 592 h 622"/>
              <a:gd name="T22" fmla="*/ 170 w 171"/>
              <a:gd name="T23" fmla="*/ 592 h 622"/>
              <a:gd name="T24" fmla="*/ 157 w 171"/>
              <a:gd name="T25" fmla="*/ 614 h 622"/>
              <a:gd name="T26" fmla="*/ 157 w 171"/>
              <a:gd name="T27" fmla="*/ 614 h 622"/>
              <a:gd name="T28" fmla="*/ 125 w 171"/>
              <a:gd name="T29" fmla="*/ 621 h 622"/>
              <a:gd name="T30" fmla="*/ 125 w 171"/>
              <a:gd name="T31" fmla="*/ 621 h 622"/>
              <a:gd name="T32" fmla="*/ 92 w 171"/>
              <a:gd name="T33" fmla="*/ 614 h 622"/>
              <a:gd name="T34" fmla="*/ 92 w 171"/>
              <a:gd name="T35" fmla="*/ 614 h 622"/>
              <a:gd name="T36" fmla="*/ 79 w 171"/>
              <a:gd name="T37" fmla="*/ 592 h 622"/>
              <a:gd name="T38" fmla="*/ 79 w 171"/>
              <a:gd name="T39" fmla="*/ 120 h 622"/>
              <a:gd name="T40" fmla="*/ 50 w 171"/>
              <a:gd name="T41" fmla="*/ 156 h 622"/>
              <a:gd name="T42" fmla="*/ 50 w 171"/>
              <a:gd name="T43" fmla="*/ 156 h 622"/>
              <a:gd name="T44" fmla="*/ 31 w 171"/>
              <a:gd name="T45" fmla="*/ 165 h 622"/>
              <a:gd name="T46" fmla="*/ 31 w 171"/>
              <a:gd name="T47" fmla="*/ 165 h 622"/>
              <a:gd name="T48" fmla="*/ 9 w 171"/>
              <a:gd name="T49" fmla="*/ 154 h 622"/>
              <a:gd name="T50" fmla="*/ 9 w 171"/>
              <a:gd name="T51" fmla="*/ 154 h 622"/>
              <a:gd name="T52" fmla="*/ 0 w 171"/>
              <a:gd name="T53" fmla="*/ 129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1" h="622">
                <a:moveTo>
                  <a:pt x="0" y="129"/>
                </a:moveTo>
                <a:lnTo>
                  <a:pt x="0" y="129"/>
                </a:lnTo>
                <a:cubicBezTo>
                  <a:pt x="0" y="114"/>
                  <a:pt x="8" y="102"/>
                  <a:pt x="19" y="93"/>
                </a:cubicBezTo>
                <a:lnTo>
                  <a:pt x="107" y="8"/>
                </a:lnTo>
                <a:lnTo>
                  <a:pt x="107" y="8"/>
                </a:lnTo>
                <a:cubicBezTo>
                  <a:pt x="113" y="3"/>
                  <a:pt x="120" y="0"/>
                  <a:pt x="130" y="0"/>
                </a:cubicBezTo>
                <a:lnTo>
                  <a:pt x="130" y="0"/>
                </a:lnTo>
                <a:cubicBezTo>
                  <a:pt x="141" y="0"/>
                  <a:pt x="150" y="3"/>
                  <a:pt x="157" y="8"/>
                </a:cubicBezTo>
                <a:lnTo>
                  <a:pt x="157" y="8"/>
                </a:lnTo>
                <a:cubicBezTo>
                  <a:pt x="166" y="13"/>
                  <a:pt x="170" y="20"/>
                  <a:pt x="170" y="29"/>
                </a:cubicBezTo>
                <a:lnTo>
                  <a:pt x="170" y="592"/>
                </a:lnTo>
                <a:lnTo>
                  <a:pt x="170" y="592"/>
                </a:lnTo>
                <a:cubicBezTo>
                  <a:pt x="170" y="601"/>
                  <a:pt x="166" y="608"/>
                  <a:pt x="157" y="614"/>
                </a:cubicBezTo>
                <a:lnTo>
                  <a:pt x="157" y="614"/>
                </a:lnTo>
                <a:cubicBezTo>
                  <a:pt x="147" y="618"/>
                  <a:pt x="136" y="621"/>
                  <a:pt x="125" y="621"/>
                </a:cubicBezTo>
                <a:lnTo>
                  <a:pt x="125" y="621"/>
                </a:lnTo>
                <a:cubicBezTo>
                  <a:pt x="113" y="621"/>
                  <a:pt x="101" y="618"/>
                  <a:pt x="92" y="614"/>
                </a:cubicBezTo>
                <a:lnTo>
                  <a:pt x="92" y="614"/>
                </a:lnTo>
                <a:cubicBezTo>
                  <a:pt x="84" y="608"/>
                  <a:pt x="79" y="601"/>
                  <a:pt x="79" y="592"/>
                </a:cubicBezTo>
                <a:lnTo>
                  <a:pt x="79" y="120"/>
                </a:lnTo>
                <a:lnTo>
                  <a:pt x="50" y="156"/>
                </a:lnTo>
                <a:lnTo>
                  <a:pt x="50" y="156"/>
                </a:lnTo>
                <a:cubicBezTo>
                  <a:pt x="44" y="163"/>
                  <a:pt x="38" y="165"/>
                  <a:pt x="31" y="165"/>
                </a:cubicBezTo>
                <a:lnTo>
                  <a:pt x="31" y="165"/>
                </a:lnTo>
                <a:cubicBezTo>
                  <a:pt x="24" y="165"/>
                  <a:pt x="16" y="161"/>
                  <a:pt x="9" y="154"/>
                </a:cubicBezTo>
                <a:lnTo>
                  <a:pt x="9" y="154"/>
                </a:lnTo>
                <a:cubicBezTo>
                  <a:pt x="3" y="146"/>
                  <a:pt x="0" y="138"/>
                  <a:pt x="0" y="1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4" name="Freeform 518">
            <a:extLst>
              <a:ext uri="{FF2B5EF4-FFF2-40B4-BE49-F238E27FC236}">
                <a16:creationId xmlns:a16="http://schemas.microsoft.com/office/drawing/2014/main" id="{F9ACE289-D85C-4DF9-A9AA-D23FCDF13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107" y="3712369"/>
            <a:ext cx="835819" cy="1219200"/>
          </a:xfrm>
          <a:custGeom>
            <a:avLst/>
            <a:gdLst>
              <a:gd name="T0" fmla="*/ 1821 w 1822"/>
              <a:gd name="T1" fmla="*/ 911 h 2656"/>
              <a:gd name="T2" fmla="*/ 1821 w 1822"/>
              <a:gd name="T3" fmla="*/ 911 h 2656"/>
              <a:gd name="T4" fmla="*/ 909 w 1822"/>
              <a:gd name="T5" fmla="*/ 2655 h 2656"/>
              <a:gd name="T6" fmla="*/ 909 w 1822"/>
              <a:gd name="T7" fmla="*/ 2655 h 2656"/>
              <a:gd name="T8" fmla="*/ 0 w 1822"/>
              <a:gd name="T9" fmla="*/ 911 h 2656"/>
              <a:gd name="T10" fmla="*/ 0 w 1822"/>
              <a:gd name="T11" fmla="*/ 911 h 2656"/>
              <a:gd name="T12" fmla="*/ 909 w 1822"/>
              <a:gd name="T13" fmla="*/ 0 h 2656"/>
              <a:gd name="T14" fmla="*/ 909 w 1822"/>
              <a:gd name="T15" fmla="*/ 0 h 2656"/>
              <a:gd name="T16" fmla="*/ 1821 w 1822"/>
              <a:gd name="T17" fmla="*/ 911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2" h="2656">
                <a:moveTo>
                  <a:pt x="1821" y="911"/>
                </a:moveTo>
                <a:lnTo>
                  <a:pt x="1821" y="911"/>
                </a:lnTo>
                <a:cubicBezTo>
                  <a:pt x="1821" y="1633"/>
                  <a:pt x="909" y="2655"/>
                  <a:pt x="909" y="2655"/>
                </a:cubicBezTo>
                <a:lnTo>
                  <a:pt x="909" y="2655"/>
                </a:lnTo>
                <a:cubicBezTo>
                  <a:pt x="909" y="2655"/>
                  <a:pt x="0" y="1617"/>
                  <a:pt x="0" y="911"/>
                </a:cubicBezTo>
                <a:lnTo>
                  <a:pt x="0" y="911"/>
                </a:lnTo>
                <a:cubicBezTo>
                  <a:pt x="0" y="409"/>
                  <a:pt x="407" y="0"/>
                  <a:pt x="909" y="0"/>
                </a:cubicBezTo>
                <a:lnTo>
                  <a:pt x="909" y="0"/>
                </a:lnTo>
                <a:cubicBezTo>
                  <a:pt x="1413" y="0"/>
                  <a:pt x="1821" y="409"/>
                  <a:pt x="1821" y="9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5" name="Freeform 519">
            <a:extLst>
              <a:ext uri="{FF2B5EF4-FFF2-40B4-BE49-F238E27FC236}">
                <a16:creationId xmlns:a16="http://schemas.microsoft.com/office/drawing/2014/main" id="{DC30775C-F46B-4964-B5EE-45F39D53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3712369"/>
            <a:ext cx="419100" cy="1219200"/>
          </a:xfrm>
          <a:custGeom>
            <a:avLst/>
            <a:gdLst>
              <a:gd name="T0" fmla="*/ 0 w 913"/>
              <a:gd name="T1" fmla="*/ 0 h 2656"/>
              <a:gd name="T2" fmla="*/ 0 w 913"/>
              <a:gd name="T3" fmla="*/ 2655 h 2656"/>
              <a:gd name="T4" fmla="*/ 0 w 913"/>
              <a:gd name="T5" fmla="*/ 2655 h 2656"/>
              <a:gd name="T6" fmla="*/ 912 w 913"/>
              <a:gd name="T7" fmla="*/ 911 h 2656"/>
              <a:gd name="T8" fmla="*/ 912 w 913"/>
              <a:gd name="T9" fmla="*/ 911 h 2656"/>
              <a:gd name="T10" fmla="*/ 0 w 913"/>
              <a:gd name="T11" fmla="*/ 0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2656">
                <a:moveTo>
                  <a:pt x="0" y="0"/>
                </a:moveTo>
                <a:lnTo>
                  <a:pt x="0" y="2655"/>
                </a:lnTo>
                <a:lnTo>
                  <a:pt x="0" y="2655"/>
                </a:lnTo>
                <a:cubicBezTo>
                  <a:pt x="0" y="2655"/>
                  <a:pt x="912" y="1633"/>
                  <a:pt x="912" y="911"/>
                </a:cubicBezTo>
                <a:lnTo>
                  <a:pt x="912" y="911"/>
                </a:lnTo>
                <a:cubicBezTo>
                  <a:pt x="912" y="409"/>
                  <a:pt x="504" y="0"/>
                  <a:pt x="0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6" name="Freeform 520">
            <a:extLst>
              <a:ext uri="{FF2B5EF4-FFF2-40B4-BE49-F238E27FC236}">
                <a16:creationId xmlns:a16="http://schemas.microsoft.com/office/drawing/2014/main" id="{6265961B-6279-4D4D-AAD5-45571486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882" y="3817938"/>
            <a:ext cx="627856" cy="625475"/>
          </a:xfrm>
          <a:custGeom>
            <a:avLst/>
            <a:gdLst>
              <a:gd name="T0" fmla="*/ 1254321 w 1365"/>
              <a:gd name="T1" fmla="*/ 625596 h 1364"/>
              <a:gd name="T2" fmla="*/ 1254321 w 1365"/>
              <a:gd name="T3" fmla="*/ 625596 h 1364"/>
              <a:gd name="T4" fmla="*/ 626241 w 1365"/>
              <a:gd name="T5" fmla="*/ 1250275 h 1364"/>
              <a:gd name="T6" fmla="*/ 626241 w 1365"/>
              <a:gd name="T7" fmla="*/ 1250275 h 1364"/>
              <a:gd name="T8" fmla="*/ 0 w 1365"/>
              <a:gd name="T9" fmla="*/ 625596 h 1364"/>
              <a:gd name="T10" fmla="*/ 0 w 1365"/>
              <a:gd name="T11" fmla="*/ 625596 h 1364"/>
              <a:gd name="T12" fmla="*/ 626241 w 1365"/>
              <a:gd name="T13" fmla="*/ 0 h 1364"/>
              <a:gd name="T14" fmla="*/ 626241 w 1365"/>
              <a:gd name="T15" fmla="*/ 0 h 1364"/>
              <a:gd name="T16" fmla="*/ 1254321 w 1365"/>
              <a:gd name="T17" fmla="*/ 625596 h 13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5" h="1364">
                <a:moveTo>
                  <a:pt x="1364" y="682"/>
                </a:moveTo>
                <a:lnTo>
                  <a:pt x="1364" y="682"/>
                </a:lnTo>
                <a:cubicBezTo>
                  <a:pt x="1364" y="1059"/>
                  <a:pt x="1058" y="1363"/>
                  <a:pt x="681" y="1363"/>
                </a:cubicBezTo>
                <a:cubicBezTo>
                  <a:pt x="305" y="1363"/>
                  <a:pt x="0" y="1059"/>
                  <a:pt x="0" y="682"/>
                </a:cubicBezTo>
                <a:cubicBezTo>
                  <a:pt x="0" y="306"/>
                  <a:pt x="305" y="0"/>
                  <a:pt x="681" y="0"/>
                </a:cubicBezTo>
                <a:cubicBezTo>
                  <a:pt x="1058" y="0"/>
                  <a:pt x="1364" y="306"/>
                  <a:pt x="1364" y="6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17" name="Freeform 521">
            <a:extLst>
              <a:ext uri="{FF2B5EF4-FFF2-40B4-BE49-F238E27FC236}">
                <a16:creationId xmlns:a16="http://schemas.microsoft.com/office/drawing/2014/main" id="{1D7B0F05-238B-4BA8-BE2F-723BCC66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955" y="3912995"/>
            <a:ext cx="185738" cy="285750"/>
          </a:xfrm>
          <a:custGeom>
            <a:avLst/>
            <a:gdLst>
              <a:gd name="T0" fmla="*/ 0 w 404"/>
              <a:gd name="T1" fmla="*/ 449 h 621"/>
              <a:gd name="T2" fmla="*/ 0 w 404"/>
              <a:gd name="T3" fmla="*/ 449 h 621"/>
              <a:gd name="T4" fmla="*/ 6 w 404"/>
              <a:gd name="T5" fmla="*/ 429 h 621"/>
              <a:gd name="T6" fmla="*/ 211 w 404"/>
              <a:gd name="T7" fmla="*/ 25 h 621"/>
              <a:gd name="T8" fmla="*/ 211 w 404"/>
              <a:gd name="T9" fmla="*/ 25 h 621"/>
              <a:gd name="T10" fmla="*/ 250 w 404"/>
              <a:gd name="T11" fmla="*/ 0 h 621"/>
              <a:gd name="T12" fmla="*/ 250 w 404"/>
              <a:gd name="T13" fmla="*/ 0 h 621"/>
              <a:gd name="T14" fmla="*/ 280 w 404"/>
              <a:gd name="T15" fmla="*/ 10 h 621"/>
              <a:gd name="T16" fmla="*/ 280 w 404"/>
              <a:gd name="T17" fmla="*/ 10 h 621"/>
              <a:gd name="T18" fmla="*/ 295 w 404"/>
              <a:gd name="T19" fmla="*/ 35 h 621"/>
              <a:gd name="T20" fmla="*/ 295 w 404"/>
              <a:gd name="T21" fmla="*/ 35 h 621"/>
              <a:gd name="T22" fmla="*/ 291 w 404"/>
              <a:gd name="T23" fmla="*/ 49 h 621"/>
              <a:gd name="T24" fmla="*/ 116 w 404"/>
              <a:gd name="T25" fmla="*/ 397 h 621"/>
              <a:gd name="T26" fmla="*/ 241 w 404"/>
              <a:gd name="T27" fmla="*/ 397 h 621"/>
              <a:gd name="T28" fmla="*/ 241 w 404"/>
              <a:gd name="T29" fmla="*/ 280 h 621"/>
              <a:gd name="T30" fmla="*/ 241 w 404"/>
              <a:gd name="T31" fmla="*/ 280 h 621"/>
              <a:gd name="T32" fmla="*/ 286 w 404"/>
              <a:gd name="T33" fmla="*/ 251 h 621"/>
              <a:gd name="T34" fmla="*/ 286 w 404"/>
              <a:gd name="T35" fmla="*/ 251 h 621"/>
              <a:gd name="T36" fmla="*/ 317 w 404"/>
              <a:gd name="T37" fmla="*/ 258 h 621"/>
              <a:gd name="T38" fmla="*/ 317 w 404"/>
              <a:gd name="T39" fmla="*/ 258 h 621"/>
              <a:gd name="T40" fmla="*/ 331 w 404"/>
              <a:gd name="T41" fmla="*/ 280 h 621"/>
              <a:gd name="T42" fmla="*/ 331 w 404"/>
              <a:gd name="T43" fmla="*/ 397 h 621"/>
              <a:gd name="T44" fmla="*/ 372 w 404"/>
              <a:gd name="T45" fmla="*/ 397 h 621"/>
              <a:gd name="T46" fmla="*/ 372 w 404"/>
              <a:gd name="T47" fmla="*/ 397 h 621"/>
              <a:gd name="T48" fmla="*/ 394 w 404"/>
              <a:gd name="T49" fmla="*/ 411 h 621"/>
              <a:gd name="T50" fmla="*/ 394 w 404"/>
              <a:gd name="T51" fmla="*/ 411 h 621"/>
              <a:gd name="T52" fmla="*/ 403 w 404"/>
              <a:gd name="T53" fmla="*/ 440 h 621"/>
              <a:gd name="T54" fmla="*/ 403 w 404"/>
              <a:gd name="T55" fmla="*/ 440 h 621"/>
              <a:gd name="T56" fmla="*/ 393 w 404"/>
              <a:gd name="T57" fmla="*/ 469 h 621"/>
              <a:gd name="T58" fmla="*/ 393 w 404"/>
              <a:gd name="T59" fmla="*/ 469 h 621"/>
              <a:gd name="T60" fmla="*/ 372 w 404"/>
              <a:gd name="T61" fmla="*/ 480 h 621"/>
              <a:gd name="T62" fmla="*/ 331 w 404"/>
              <a:gd name="T63" fmla="*/ 480 h 621"/>
              <a:gd name="T64" fmla="*/ 331 w 404"/>
              <a:gd name="T65" fmla="*/ 591 h 621"/>
              <a:gd name="T66" fmla="*/ 331 w 404"/>
              <a:gd name="T67" fmla="*/ 591 h 621"/>
              <a:gd name="T68" fmla="*/ 317 w 404"/>
              <a:gd name="T69" fmla="*/ 613 h 621"/>
              <a:gd name="T70" fmla="*/ 317 w 404"/>
              <a:gd name="T71" fmla="*/ 613 h 621"/>
              <a:gd name="T72" fmla="*/ 286 w 404"/>
              <a:gd name="T73" fmla="*/ 620 h 621"/>
              <a:gd name="T74" fmla="*/ 286 w 404"/>
              <a:gd name="T75" fmla="*/ 620 h 621"/>
              <a:gd name="T76" fmla="*/ 254 w 404"/>
              <a:gd name="T77" fmla="*/ 613 h 621"/>
              <a:gd name="T78" fmla="*/ 254 w 404"/>
              <a:gd name="T79" fmla="*/ 613 h 621"/>
              <a:gd name="T80" fmla="*/ 241 w 404"/>
              <a:gd name="T81" fmla="*/ 591 h 621"/>
              <a:gd name="T82" fmla="*/ 241 w 404"/>
              <a:gd name="T83" fmla="*/ 480 h 621"/>
              <a:gd name="T84" fmla="*/ 32 w 404"/>
              <a:gd name="T85" fmla="*/ 480 h 621"/>
              <a:gd name="T86" fmla="*/ 32 w 404"/>
              <a:gd name="T87" fmla="*/ 480 h 621"/>
              <a:gd name="T88" fmla="*/ 9 w 404"/>
              <a:gd name="T89" fmla="*/ 474 h 621"/>
              <a:gd name="T90" fmla="*/ 9 w 404"/>
              <a:gd name="T91" fmla="*/ 474 h 621"/>
              <a:gd name="T92" fmla="*/ 0 w 404"/>
              <a:gd name="T93" fmla="*/ 449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4" h="621">
                <a:moveTo>
                  <a:pt x="0" y="449"/>
                </a:moveTo>
                <a:lnTo>
                  <a:pt x="0" y="449"/>
                </a:lnTo>
                <a:cubicBezTo>
                  <a:pt x="0" y="441"/>
                  <a:pt x="2" y="435"/>
                  <a:pt x="6" y="429"/>
                </a:cubicBezTo>
                <a:lnTo>
                  <a:pt x="211" y="25"/>
                </a:lnTo>
                <a:lnTo>
                  <a:pt x="211" y="25"/>
                </a:lnTo>
                <a:cubicBezTo>
                  <a:pt x="220" y="8"/>
                  <a:pt x="233" y="0"/>
                  <a:pt x="250" y="0"/>
                </a:cubicBezTo>
                <a:lnTo>
                  <a:pt x="250" y="0"/>
                </a:lnTo>
                <a:cubicBezTo>
                  <a:pt x="259" y="0"/>
                  <a:pt x="270" y="3"/>
                  <a:pt x="280" y="10"/>
                </a:cubicBezTo>
                <a:lnTo>
                  <a:pt x="280" y="10"/>
                </a:lnTo>
                <a:cubicBezTo>
                  <a:pt x="291" y="16"/>
                  <a:pt x="295" y="25"/>
                  <a:pt x="295" y="35"/>
                </a:cubicBezTo>
                <a:lnTo>
                  <a:pt x="295" y="35"/>
                </a:lnTo>
                <a:cubicBezTo>
                  <a:pt x="295" y="38"/>
                  <a:pt x="293" y="42"/>
                  <a:pt x="291" y="49"/>
                </a:cubicBezTo>
                <a:lnTo>
                  <a:pt x="116" y="397"/>
                </a:lnTo>
                <a:lnTo>
                  <a:pt x="241" y="397"/>
                </a:lnTo>
                <a:lnTo>
                  <a:pt x="241" y="280"/>
                </a:lnTo>
                <a:lnTo>
                  <a:pt x="241" y="280"/>
                </a:lnTo>
                <a:cubicBezTo>
                  <a:pt x="241" y="260"/>
                  <a:pt x="255" y="251"/>
                  <a:pt x="286" y="251"/>
                </a:cubicBezTo>
                <a:lnTo>
                  <a:pt x="286" y="251"/>
                </a:lnTo>
                <a:cubicBezTo>
                  <a:pt x="297" y="251"/>
                  <a:pt x="309" y="252"/>
                  <a:pt x="317" y="258"/>
                </a:cubicBezTo>
                <a:lnTo>
                  <a:pt x="317" y="258"/>
                </a:lnTo>
                <a:cubicBezTo>
                  <a:pt x="325" y="262"/>
                  <a:pt x="331" y="269"/>
                  <a:pt x="331" y="280"/>
                </a:cubicBezTo>
                <a:lnTo>
                  <a:pt x="331" y="397"/>
                </a:lnTo>
                <a:lnTo>
                  <a:pt x="372" y="397"/>
                </a:lnTo>
                <a:lnTo>
                  <a:pt x="372" y="397"/>
                </a:lnTo>
                <a:cubicBezTo>
                  <a:pt x="383" y="397"/>
                  <a:pt x="390" y="402"/>
                  <a:pt x="394" y="411"/>
                </a:cubicBezTo>
                <a:lnTo>
                  <a:pt x="394" y="411"/>
                </a:lnTo>
                <a:cubicBezTo>
                  <a:pt x="400" y="417"/>
                  <a:pt x="403" y="428"/>
                  <a:pt x="403" y="440"/>
                </a:cubicBezTo>
                <a:lnTo>
                  <a:pt x="403" y="440"/>
                </a:lnTo>
                <a:cubicBezTo>
                  <a:pt x="403" y="450"/>
                  <a:pt x="400" y="459"/>
                  <a:pt x="393" y="469"/>
                </a:cubicBezTo>
                <a:lnTo>
                  <a:pt x="393" y="469"/>
                </a:lnTo>
                <a:cubicBezTo>
                  <a:pt x="387" y="476"/>
                  <a:pt x="380" y="480"/>
                  <a:pt x="372" y="480"/>
                </a:cubicBezTo>
                <a:lnTo>
                  <a:pt x="331" y="480"/>
                </a:lnTo>
                <a:lnTo>
                  <a:pt x="331" y="591"/>
                </a:lnTo>
                <a:lnTo>
                  <a:pt x="331" y="591"/>
                </a:lnTo>
                <a:cubicBezTo>
                  <a:pt x="331" y="600"/>
                  <a:pt x="325" y="606"/>
                  <a:pt x="317" y="613"/>
                </a:cubicBezTo>
                <a:lnTo>
                  <a:pt x="317" y="613"/>
                </a:lnTo>
                <a:cubicBezTo>
                  <a:pt x="308" y="618"/>
                  <a:pt x="297" y="620"/>
                  <a:pt x="286" y="620"/>
                </a:cubicBezTo>
                <a:lnTo>
                  <a:pt x="286" y="620"/>
                </a:lnTo>
                <a:cubicBezTo>
                  <a:pt x="273" y="620"/>
                  <a:pt x="262" y="618"/>
                  <a:pt x="254" y="613"/>
                </a:cubicBezTo>
                <a:lnTo>
                  <a:pt x="254" y="613"/>
                </a:lnTo>
                <a:cubicBezTo>
                  <a:pt x="245" y="606"/>
                  <a:pt x="241" y="600"/>
                  <a:pt x="241" y="591"/>
                </a:cubicBezTo>
                <a:lnTo>
                  <a:pt x="241" y="480"/>
                </a:lnTo>
                <a:lnTo>
                  <a:pt x="32" y="480"/>
                </a:lnTo>
                <a:lnTo>
                  <a:pt x="32" y="480"/>
                </a:lnTo>
                <a:cubicBezTo>
                  <a:pt x="22" y="480"/>
                  <a:pt x="15" y="478"/>
                  <a:pt x="9" y="474"/>
                </a:cubicBezTo>
                <a:lnTo>
                  <a:pt x="9" y="474"/>
                </a:lnTo>
                <a:cubicBezTo>
                  <a:pt x="3" y="466"/>
                  <a:pt x="0" y="459"/>
                  <a:pt x="0" y="4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8" name="Freeform 522">
            <a:extLst>
              <a:ext uri="{FF2B5EF4-FFF2-40B4-BE49-F238E27FC236}">
                <a16:creationId xmlns:a16="http://schemas.microsoft.com/office/drawing/2014/main" id="{33847805-BE75-40A4-AA9A-A255E70B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294" y="3159919"/>
            <a:ext cx="835819" cy="1219200"/>
          </a:xfrm>
          <a:custGeom>
            <a:avLst/>
            <a:gdLst>
              <a:gd name="T0" fmla="*/ 1821 w 1822"/>
              <a:gd name="T1" fmla="*/ 911 h 2656"/>
              <a:gd name="T2" fmla="*/ 1821 w 1822"/>
              <a:gd name="T3" fmla="*/ 911 h 2656"/>
              <a:gd name="T4" fmla="*/ 912 w 1822"/>
              <a:gd name="T5" fmla="*/ 2655 h 2656"/>
              <a:gd name="T6" fmla="*/ 912 w 1822"/>
              <a:gd name="T7" fmla="*/ 2655 h 2656"/>
              <a:gd name="T8" fmla="*/ 0 w 1822"/>
              <a:gd name="T9" fmla="*/ 911 h 2656"/>
              <a:gd name="T10" fmla="*/ 0 w 1822"/>
              <a:gd name="T11" fmla="*/ 911 h 2656"/>
              <a:gd name="T12" fmla="*/ 912 w 1822"/>
              <a:gd name="T13" fmla="*/ 0 h 2656"/>
              <a:gd name="T14" fmla="*/ 912 w 1822"/>
              <a:gd name="T15" fmla="*/ 0 h 2656"/>
              <a:gd name="T16" fmla="*/ 1821 w 1822"/>
              <a:gd name="T17" fmla="*/ 911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2" h="2656">
                <a:moveTo>
                  <a:pt x="1821" y="911"/>
                </a:moveTo>
                <a:lnTo>
                  <a:pt x="1821" y="911"/>
                </a:lnTo>
                <a:cubicBezTo>
                  <a:pt x="1821" y="1633"/>
                  <a:pt x="912" y="2655"/>
                  <a:pt x="912" y="2655"/>
                </a:cubicBezTo>
                <a:lnTo>
                  <a:pt x="912" y="2655"/>
                </a:lnTo>
                <a:cubicBezTo>
                  <a:pt x="912" y="2655"/>
                  <a:pt x="0" y="1617"/>
                  <a:pt x="0" y="911"/>
                </a:cubicBezTo>
                <a:lnTo>
                  <a:pt x="0" y="911"/>
                </a:lnTo>
                <a:cubicBezTo>
                  <a:pt x="0" y="409"/>
                  <a:pt x="408" y="0"/>
                  <a:pt x="912" y="0"/>
                </a:cubicBezTo>
                <a:lnTo>
                  <a:pt x="912" y="0"/>
                </a:lnTo>
                <a:cubicBezTo>
                  <a:pt x="1414" y="0"/>
                  <a:pt x="1821" y="409"/>
                  <a:pt x="1821" y="9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19" name="Freeform 523">
            <a:extLst>
              <a:ext uri="{FF2B5EF4-FFF2-40B4-BE49-F238E27FC236}">
                <a16:creationId xmlns:a16="http://schemas.microsoft.com/office/drawing/2014/main" id="{3598E90C-5248-457E-86F3-30E751F2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394" y="3159919"/>
            <a:ext cx="416719" cy="1219200"/>
          </a:xfrm>
          <a:custGeom>
            <a:avLst/>
            <a:gdLst>
              <a:gd name="T0" fmla="*/ 0 w 910"/>
              <a:gd name="T1" fmla="*/ 0 h 2656"/>
              <a:gd name="T2" fmla="*/ 0 w 910"/>
              <a:gd name="T3" fmla="*/ 2655 h 2656"/>
              <a:gd name="T4" fmla="*/ 0 w 910"/>
              <a:gd name="T5" fmla="*/ 2655 h 2656"/>
              <a:gd name="T6" fmla="*/ 909 w 910"/>
              <a:gd name="T7" fmla="*/ 911 h 2656"/>
              <a:gd name="T8" fmla="*/ 909 w 910"/>
              <a:gd name="T9" fmla="*/ 911 h 2656"/>
              <a:gd name="T10" fmla="*/ 0 w 910"/>
              <a:gd name="T11" fmla="*/ 0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2656">
                <a:moveTo>
                  <a:pt x="0" y="0"/>
                </a:moveTo>
                <a:lnTo>
                  <a:pt x="0" y="2655"/>
                </a:lnTo>
                <a:lnTo>
                  <a:pt x="0" y="2655"/>
                </a:lnTo>
                <a:cubicBezTo>
                  <a:pt x="0" y="2655"/>
                  <a:pt x="909" y="1633"/>
                  <a:pt x="909" y="911"/>
                </a:cubicBezTo>
                <a:lnTo>
                  <a:pt x="909" y="911"/>
                </a:lnTo>
                <a:cubicBezTo>
                  <a:pt x="909" y="409"/>
                  <a:pt x="502" y="0"/>
                  <a:pt x="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20" name="Freeform 524">
            <a:extLst>
              <a:ext uri="{FF2B5EF4-FFF2-40B4-BE49-F238E27FC236}">
                <a16:creationId xmlns:a16="http://schemas.microsoft.com/office/drawing/2014/main" id="{1D02E729-2409-4D35-BDA7-E497F03E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069" y="3265488"/>
            <a:ext cx="627856" cy="625475"/>
          </a:xfrm>
          <a:custGeom>
            <a:avLst/>
            <a:gdLst>
              <a:gd name="T0" fmla="*/ 1254322 w 1366"/>
              <a:gd name="T1" fmla="*/ 625596 h 1364"/>
              <a:gd name="T2" fmla="*/ 1254322 w 1366"/>
              <a:gd name="T3" fmla="*/ 625596 h 1364"/>
              <a:gd name="T4" fmla="*/ 628539 w 1366"/>
              <a:gd name="T5" fmla="*/ 1250275 h 1364"/>
              <a:gd name="T6" fmla="*/ 628539 w 1366"/>
              <a:gd name="T7" fmla="*/ 1250275 h 1364"/>
              <a:gd name="T8" fmla="*/ 0 w 1366"/>
              <a:gd name="T9" fmla="*/ 625596 h 1364"/>
              <a:gd name="T10" fmla="*/ 0 w 1366"/>
              <a:gd name="T11" fmla="*/ 625596 h 1364"/>
              <a:gd name="T12" fmla="*/ 628539 w 1366"/>
              <a:gd name="T13" fmla="*/ 0 h 1364"/>
              <a:gd name="T14" fmla="*/ 628539 w 1366"/>
              <a:gd name="T15" fmla="*/ 0 h 1364"/>
              <a:gd name="T16" fmla="*/ 1254322 w 1366"/>
              <a:gd name="T17" fmla="*/ 625596 h 13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6" h="1364">
                <a:moveTo>
                  <a:pt x="1365" y="682"/>
                </a:moveTo>
                <a:lnTo>
                  <a:pt x="1365" y="682"/>
                </a:lnTo>
                <a:cubicBezTo>
                  <a:pt x="1365" y="1059"/>
                  <a:pt x="1060" y="1363"/>
                  <a:pt x="684" y="1363"/>
                </a:cubicBezTo>
                <a:cubicBezTo>
                  <a:pt x="307" y="1363"/>
                  <a:pt x="0" y="1059"/>
                  <a:pt x="0" y="682"/>
                </a:cubicBezTo>
                <a:cubicBezTo>
                  <a:pt x="0" y="306"/>
                  <a:pt x="307" y="0"/>
                  <a:pt x="684" y="0"/>
                </a:cubicBezTo>
                <a:cubicBezTo>
                  <a:pt x="1060" y="0"/>
                  <a:pt x="1365" y="306"/>
                  <a:pt x="1365" y="6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21" name="Freeform 525">
            <a:extLst>
              <a:ext uri="{FF2B5EF4-FFF2-40B4-BE49-F238E27FC236}">
                <a16:creationId xmlns:a16="http://schemas.microsoft.com/office/drawing/2014/main" id="{CC74DD0D-794A-47C9-95FA-CE65DBB7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3417094"/>
            <a:ext cx="172244" cy="285750"/>
          </a:xfrm>
          <a:custGeom>
            <a:avLst/>
            <a:gdLst>
              <a:gd name="T0" fmla="*/ 0 w 373"/>
              <a:gd name="T1" fmla="*/ 591 h 621"/>
              <a:gd name="T2" fmla="*/ 0 w 373"/>
              <a:gd name="T3" fmla="*/ 508 h 621"/>
              <a:gd name="T4" fmla="*/ 0 w 373"/>
              <a:gd name="T5" fmla="*/ 508 h 621"/>
              <a:gd name="T6" fmla="*/ 28 w 373"/>
              <a:gd name="T7" fmla="*/ 434 h 621"/>
              <a:gd name="T8" fmla="*/ 28 w 373"/>
              <a:gd name="T9" fmla="*/ 434 h 621"/>
              <a:gd name="T10" fmla="*/ 99 w 373"/>
              <a:gd name="T11" fmla="*/ 368 h 621"/>
              <a:gd name="T12" fmla="*/ 180 w 373"/>
              <a:gd name="T13" fmla="*/ 308 h 621"/>
              <a:gd name="T14" fmla="*/ 180 w 373"/>
              <a:gd name="T15" fmla="*/ 308 h 621"/>
              <a:gd name="T16" fmla="*/ 249 w 373"/>
              <a:gd name="T17" fmla="*/ 242 h 621"/>
              <a:gd name="T18" fmla="*/ 249 w 373"/>
              <a:gd name="T19" fmla="*/ 242 h 621"/>
              <a:gd name="T20" fmla="*/ 279 w 373"/>
              <a:gd name="T21" fmla="*/ 172 h 621"/>
              <a:gd name="T22" fmla="*/ 279 w 373"/>
              <a:gd name="T23" fmla="*/ 172 h 621"/>
              <a:gd name="T24" fmla="*/ 254 w 373"/>
              <a:gd name="T25" fmla="*/ 110 h 621"/>
              <a:gd name="T26" fmla="*/ 254 w 373"/>
              <a:gd name="T27" fmla="*/ 110 h 621"/>
              <a:gd name="T28" fmla="*/ 186 w 373"/>
              <a:gd name="T29" fmla="*/ 82 h 621"/>
              <a:gd name="T30" fmla="*/ 186 w 373"/>
              <a:gd name="T31" fmla="*/ 82 h 621"/>
              <a:gd name="T32" fmla="*/ 125 w 373"/>
              <a:gd name="T33" fmla="*/ 103 h 621"/>
              <a:gd name="T34" fmla="*/ 125 w 373"/>
              <a:gd name="T35" fmla="*/ 103 h 621"/>
              <a:gd name="T36" fmla="*/ 101 w 373"/>
              <a:gd name="T37" fmla="*/ 165 h 621"/>
              <a:gd name="T38" fmla="*/ 101 w 373"/>
              <a:gd name="T39" fmla="*/ 165 h 621"/>
              <a:gd name="T40" fmla="*/ 87 w 373"/>
              <a:gd name="T41" fmla="*/ 190 h 621"/>
              <a:gd name="T42" fmla="*/ 87 w 373"/>
              <a:gd name="T43" fmla="*/ 190 h 621"/>
              <a:gd name="T44" fmla="*/ 53 w 373"/>
              <a:gd name="T45" fmla="*/ 201 h 621"/>
              <a:gd name="T46" fmla="*/ 53 w 373"/>
              <a:gd name="T47" fmla="*/ 201 h 621"/>
              <a:gd name="T48" fmla="*/ 12 w 373"/>
              <a:gd name="T49" fmla="*/ 150 h 621"/>
              <a:gd name="T50" fmla="*/ 12 w 373"/>
              <a:gd name="T51" fmla="*/ 150 h 621"/>
              <a:gd name="T52" fmla="*/ 63 w 373"/>
              <a:gd name="T53" fmla="*/ 42 h 621"/>
              <a:gd name="T54" fmla="*/ 63 w 373"/>
              <a:gd name="T55" fmla="*/ 42 h 621"/>
              <a:gd name="T56" fmla="*/ 186 w 373"/>
              <a:gd name="T57" fmla="*/ 0 h 621"/>
              <a:gd name="T58" fmla="*/ 186 w 373"/>
              <a:gd name="T59" fmla="*/ 0 h 621"/>
              <a:gd name="T60" fmla="*/ 315 w 373"/>
              <a:gd name="T61" fmla="*/ 47 h 621"/>
              <a:gd name="T62" fmla="*/ 315 w 373"/>
              <a:gd name="T63" fmla="*/ 47 h 621"/>
              <a:gd name="T64" fmla="*/ 368 w 373"/>
              <a:gd name="T65" fmla="*/ 168 h 621"/>
              <a:gd name="T66" fmla="*/ 368 w 373"/>
              <a:gd name="T67" fmla="*/ 168 h 621"/>
              <a:gd name="T68" fmla="*/ 339 w 373"/>
              <a:gd name="T69" fmla="*/ 265 h 621"/>
              <a:gd name="T70" fmla="*/ 339 w 373"/>
              <a:gd name="T71" fmla="*/ 265 h 621"/>
              <a:gd name="T72" fmla="*/ 270 w 373"/>
              <a:gd name="T73" fmla="*/ 340 h 621"/>
              <a:gd name="T74" fmla="*/ 270 w 373"/>
              <a:gd name="T75" fmla="*/ 340 h 621"/>
              <a:gd name="T76" fmla="*/ 189 w 373"/>
              <a:gd name="T77" fmla="*/ 399 h 621"/>
              <a:gd name="T78" fmla="*/ 189 w 373"/>
              <a:gd name="T79" fmla="*/ 399 h 621"/>
              <a:gd name="T80" fmla="*/ 120 w 373"/>
              <a:gd name="T81" fmla="*/ 454 h 621"/>
              <a:gd name="T82" fmla="*/ 120 w 373"/>
              <a:gd name="T83" fmla="*/ 454 h 621"/>
              <a:gd name="T84" fmla="*/ 92 w 373"/>
              <a:gd name="T85" fmla="*/ 508 h 621"/>
              <a:gd name="T86" fmla="*/ 92 w 373"/>
              <a:gd name="T87" fmla="*/ 541 h 621"/>
              <a:gd name="T88" fmla="*/ 343 w 373"/>
              <a:gd name="T89" fmla="*/ 541 h 621"/>
              <a:gd name="T90" fmla="*/ 343 w 373"/>
              <a:gd name="T91" fmla="*/ 541 h 621"/>
              <a:gd name="T92" fmla="*/ 364 w 373"/>
              <a:gd name="T93" fmla="*/ 552 h 621"/>
              <a:gd name="T94" fmla="*/ 364 w 373"/>
              <a:gd name="T95" fmla="*/ 552 h 621"/>
              <a:gd name="T96" fmla="*/ 372 w 373"/>
              <a:gd name="T97" fmla="*/ 580 h 621"/>
              <a:gd name="T98" fmla="*/ 372 w 373"/>
              <a:gd name="T99" fmla="*/ 580 h 621"/>
              <a:gd name="T100" fmla="*/ 364 w 373"/>
              <a:gd name="T101" fmla="*/ 608 h 621"/>
              <a:gd name="T102" fmla="*/ 364 w 373"/>
              <a:gd name="T103" fmla="*/ 608 h 621"/>
              <a:gd name="T104" fmla="*/ 343 w 373"/>
              <a:gd name="T105" fmla="*/ 620 h 621"/>
              <a:gd name="T106" fmla="*/ 40 w 373"/>
              <a:gd name="T107" fmla="*/ 620 h 621"/>
              <a:gd name="T108" fmla="*/ 40 w 373"/>
              <a:gd name="T109" fmla="*/ 620 h 621"/>
              <a:gd name="T110" fmla="*/ 13 w 373"/>
              <a:gd name="T111" fmla="*/ 613 h 621"/>
              <a:gd name="T112" fmla="*/ 13 w 373"/>
              <a:gd name="T113" fmla="*/ 613 h 621"/>
              <a:gd name="T114" fmla="*/ 0 w 373"/>
              <a:gd name="T115" fmla="*/ 591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3" h="621">
                <a:moveTo>
                  <a:pt x="0" y="591"/>
                </a:moveTo>
                <a:lnTo>
                  <a:pt x="0" y="508"/>
                </a:lnTo>
                <a:lnTo>
                  <a:pt x="0" y="508"/>
                </a:lnTo>
                <a:cubicBezTo>
                  <a:pt x="0" y="482"/>
                  <a:pt x="11" y="457"/>
                  <a:pt x="28" y="434"/>
                </a:cubicBezTo>
                <a:lnTo>
                  <a:pt x="28" y="434"/>
                </a:lnTo>
                <a:cubicBezTo>
                  <a:pt x="47" y="409"/>
                  <a:pt x="70" y="387"/>
                  <a:pt x="99" y="368"/>
                </a:cubicBezTo>
                <a:lnTo>
                  <a:pt x="180" y="308"/>
                </a:lnTo>
                <a:lnTo>
                  <a:pt x="180" y="308"/>
                </a:lnTo>
                <a:cubicBezTo>
                  <a:pt x="208" y="289"/>
                  <a:pt x="230" y="267"/>
                  <a:pt x="249" y="242"/>
                </a:cubicBezTo>
                <a:lnTo>
                  <a:pt x="249" y="242"/>
                </a:lnTo>
                <a:cubicBezTo>
                  <a:pt x="268" y="218"/>
                  <a:pt x="279" y="195"/>
                  <a:pt x="279" y="172"/>
                </a:cubicBezTo>
                <a:lnTo>
                  <a:pt x="279" y="172"/>
                </a:lnTo>
                <a:cubicBezTo>
                  <a:pt x="279" y="148"/>
                  <a:pt x="270" y="126"/>
                  <a:pt x="254" y="110"/>
                </a:cubicBezTo>
                <a:lnTo>
                  <a:pt x="254" y="110"/>
                </a:lnTo>
                <a:cubicBezTo>
                  <a:pt x="239" y="91"/>
                  <a:pt x="217" y="82"/>
                  <a:pt x="186" y="82"/>
                </a:cubicBezTo>
                <a:lnTo>
                  <a:pt x="186" y="82"/>
                </a:lnTo>
                <a:cubicBezTo>
                  <a:pt x="162" y="82"/>
                  <a:pt x="141" y="89"/>
                  <a:pt x="125" y="103"/>
                </a:cubicBezTo>
                <a:lnTo>
                  <a:pt x="125" y="103"/>
                </a:lnTo>
                <a:cubicBezTo>
                  <a:pt x="108" y="117"/>
                  <a:pt x="101" y="138"/>
                  <a:pt x="101" y="165"/>
                </a:cubicBezTo>
                <a:lnTo>
                  <a:pt x="101" y="165"/>
                </a:lnTo>
                <a:cubicBezTo>
                  <a:pt x="101" y="176"/>
                  <a:pt x="95" y="183"/>
                  <a:pt x="87" y="190"/>
                </a:cubicBezTo>
                <a:lnTo>
                  <a:pt x="87" y="190"/>
                </a:lnTo>
                <a:cubicBezTo>
                  <a:pt x="78" y="197"/>
                  <a:pt x="67" y="201"/>
                  <a:pt x="53" y="201"/>
                </a:cubicBezTo>
                <a:lnTo>
                  <a:pt x="53" y="201"/>
                </a:lnTo>
                <a:cubicBezTo>
                  <a:pt x="27" y="201"/>
                  <a:pt x="12" y="183"/>
                  <a:pt x="12" y="150"/>
                </a:cubicBezTo>
                <a:lnTo>
                  <a:pt x="12" y="150"/>
                </a:lnTo>
                <a:cubicBezTo>
                  <a:pt x="12" y="105"/>
                  <a:pt x="29" y="71"/>
                  <a:pt x="63" y="42"/>
                </a:cubicBezTo>
                <a:lnTo>
                  <a:pt x="63" y="42"/>
                </a:lnTo>
                <a:cubicBezTo>
                  <a:pt x="99" y="13"/>
                  <a:pt x="139" y="0"/>
                  <a:pt x="186" y="0"/>
                </a:cubicBezTo>
                <a:lnTo>
                  <a:pt x="186" y="0"/>
                </a:lnTo>
                <a:cubicBezTo>
                  <a:pt x="236" y="0"/>
                  <a:pt x="280" y="16"/>
                  <a:pt x="315" y="47"/>
                </a:cubicBezTo>
                <a:lnTo>
                  <a:pt x="315" y="47"/>
                </a:lnTo>
                <a:cubicBezTo>
                  <a:pt x="351" y="78"/>
                  <a:pt x="368" y="118"/>
                  <a:pt x="368" y="168"/>
                </a:cubicBezTo>
                <a:lnTo>
                  <a:pt x="368" y="168"/>
                </a:lnTo>
                <a:cubicBezTo>
                  <a:pt x="368" y="202"/>
                  <a:pt x="357" y="235"/>
                  <a:pt x="339" y="265"/>
                </a:cubicBezTo>
                <a:lnTo>
                  <a:pt x="339" y="265"/>
                </a:lnTo>
                <a:cubicBezTo>
                  <a:pt x="321" y="294"/>
                  <a:pt x="297" y="319"/>
                  <a:pt x="270" y="340"/>
                </a:cubicBezTo>
                <a:lnTo>
                  <a:pt x="270" y="340"/>
                </a:lnTo>
                <a:cubicBezTo>
                  <a:pt x="243" y="361"/>
                  <a:pt x="217" y="379"/>
                  <a:pt x="189" y="399"/>
                </a:cubicBezTo>
                <a:lnTo>
                  <a:pt x="189" y="399"/>
                </a:lnTo>
                <a:cubicBezTo>
                  <a:pt x="163" y="416"/>
                  <a:pt x="141" y="435"/>
                  <a:pt x="120" y="454"/>
                </a:cubicBezTo>
                <a:lnTo>
                  <a:pt x="120" y="454"/>
                </a:lnTo>
                <a:cubicBezTo>
                  <a:pt x="103" y="474"/>
                  <a:pt x="92" y="491"/>
                  <a:pt x="92" y="508"/>
                </a:cubicBezTo>
                <a:lnTo>
                  <a:pt x="92" y="541"/>
                </a:lnTo>
                <a:lnTo>
                  <a:pt x="343" y="541"/>
                </a:lnTo>
                <a:lnTo>
                  <a:pt x="343" y="541"/>
                </a:lnTo>
                <a:cubicBezTo>
                  <a:pt x="351" y="541"/>
                  <a:pt x="357" y="545"/>
                  <a:pt x="364" y="552"/>
                </a:cubicBezTo>
                <a:lnTo>
                  <a:pt x="364" y="552"/>
                </a:lnTo>
                <a:cubicBezTo>
                  <a:pt x="369" y="560"/>
                  <a:pt x="372" y="568"/>
                  <a:pt x="372" y="580"/>
                </a:cubicBezTo>
                <a:lnTo>
                  <a:pt x="372" y="580"/>
                </a:lnTo>
                <a:cubicBezTo>
                  <a:pt x="372" y="591"/>
                  <a:pt x="369" y="600"/>
                  <a:pt x="364" y="608"/>
                </a:cubicBezTo>
                <a:lnTo>
                  <a:pt x="364" y="608"/>
                </a:lnTo>
                <a:cubicBezTo>
                  <a:pt x="357" y="617"/>
                  <a:pt x="351" y="620"/>
                  <a:pt x="343" y="620"/>
                </a:cubicBezTo>
                <a:lnTo>
                  <a:pt x="40" y="620"/>
                </a:lnTo>
                <a:lnTo>
                  <a:pt x="40" y="620"/>
                </a:lnTo>
                <a:cubicBezTo>
                  <a:pt x="31" y="620"/>
                  <a:pt x="22" y="617"/>
                  <a:pt x="13" y="613"/>
                </a:cubicBezTo>
                <a:lnTo>
                  <a:pt x="13" y="613"/>
                </a:lnTo>
                <a:cubicBezTo>
                  <a:pt x="4" y="606"/>
                  <a:pt x="0" y="600"/>
                  <a:pt x="0" y="5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22" name="Freeform 526">
            <a:extLst>
              <a:ext uri="{FF2B5EF4-FFF2-40B4-BE49-F238E27FC236}">
                <a16:creationId xmlns:a16="http://schemas.microsoft.com/office/drawing/2014/main" id="{67BD31EB-5430-4DFA-A359-54756A2D1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532" y="2535238"/>
            <a:ext cx="835819" cy="1218407"/>
          </a:xfrm>
          <a:custGeom>
            <a:avLst/>
            <a:gdLst>
              <a:gd name="T0" fmla="*/ 1821 w 1822"/>
              <a:gd name="T1" fmla="*/ 911 h 2656"/>
              <a:gd name="T2" fmla="*/ 1821 w 1822"/>
              <a:gd name="T3" fmla="*/ 911 h 2656"/>
              <a:gd name="T4" fmla="*/ 911 w 1822"/>
              <a:gd name="T5" fmla="*/ 2655 h 2656"/>
              <a:gd name="T6" fmla="*/ 911 w 1822"/>
              <a:gd name="T7" fmla="*/ 2655 h 2656"/>
              <a:gd name="T8" fmla="*/ 0 w 1822"/>
              <a:gd name="T9" fmla="*/ 911 h 2656"/>
              <a:gd name="T10" fmla="*/ 0 w 1822"/>
              <a:gd name="T11" fmla="*/ 911 h 2656"/>
              <a:gd name="T12" fmla="*/ 911 w 1822"/>
              <a:gd name="T13" fmla="*/ 0 h 2656"/>
              <a:gd name="T14" fmla="*/ 911 w 1822"/>
              <a:gd name="T15" fmla="*/ 0 h 2656"/>
              <a:gd name="T16" fmla="*/ 1821 w 1822"/>
              <a:gd name="T17" fmla="*/ 911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2" h="2656">
                <a:moveTo>
                  <a:pt x="1821" y="911"/>
                </a:moveTo>
                <a:lnTo>
                  <a:pt x="1821" y="911"/>
                </a:lnTo>
                <a:cubicBezTo>
                  <a:pt x="1821" y="1634"/>
                  <a:pt x="911" y="2655"/>
                  <a:pt x="911" y="2655"/>
                </a:cubicBezTo>
                <a:lnTo>
                  <a:pt x="911" y="2655"/>
                </a:lnTo>
                <a:cubicBezTo>
                  <a:pt x="911" y="2655"/>
                  <a:pt x="0" y="1616"/>
                  <a:pt x="0" y="911"/>
                </a:cubicBezTo>
                <a:lnTo>
                  <a:pt x="0" y="911"/>
                </a:lnTo>
                <a:cubicBezTo>
                  <a:pt x="0" y="408"/>
                  <a:pt x="409" y="0"/>
                  <a:pt x="911" y="0"/>
                </a:cubicBezTo>
                <a:lnTo>
                  <a:pt x="911" y="0"/>
                </a:lnTo>
                <a:cubicBezTo>
                  <a:pt x="1414" y="0"/>
                  <a:pt x="1821" y="408"/>
                  <a:pt x="1821" y="9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23" name="Freeform 527">
            <a:extLst>
              <a:ext uri="{FF2B5EF4-FFF2-40B4-BE49-F238E27FC236}">
                <a16:creationId xmlns:a16="http://schemas.microsoft.com/office/drawing/2014/main" id="{8576FC3A-1A2D-4EC6-AF08-FD65A64B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2535238"/>
            <a:ext cx="419100" cy="1218407"/>
          </a:xfrm>
          <a:custGeom>
            <a:avLst/>
            <a:gdLst>
              <a:gd name="T0" fmla="*/ 0 w 911"/>
              <a:gd name="T1" fmla="*/ 0 h 2656"/>
              <a:gd name="T2" fmla="*/ 0 w 911"/>
              <a:gd name="T3" fmla="*/ 2655 h 2656"/>
              <a:gd name="T4" fmla="*/ 0 w 911"/>
              <a:gd name="T5" fmla="*/ 2655 h 2656"/>
              <a:gd name="T6" fmla="*/ 910 w 911"/>
              <a:gd name="T7" fmla="*/ 911 h 2656"/>
              <a:gd name="T8" fmla="*/ 910 w 911"/>
              <a:gd name="T9" fmla="*/ 911 h 2656"/>
              <a:gd name="T10" fmla="*/ 0 w 911"/>
              <a:gd name="T11" fmla="*/ 0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1" h="2656">
                <a:moveTo>
                  <a:pt x="0" y="0"/>
                </a:moveTo>
                <a:lnTo>
                  <a:pt x="0" y="2655"/>
                </a:lnTo>
                <a:lnTo>
                  <a:pt x="0" y="2655"/>
                </a:lnTo>
                <a:cubicBezTo>
                  <a:pt x="0" y="2655"/>
                  <a:pt x="910" y="1634"/>
                  <a:pt x="910" y="911"/>
                </a:cubicBezTo>
                <a:lnTo>
                  <a:pt x="910" y="911"/>
                </a:lnTo>
                <a:cubicBezTo>
                  <a:pt x="910" y="408"/>
                  <a:pt x="503" y="0"/>
                  <a:pt x="0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24" name="Freeform 528">
            <a:extLst>
              <a:ext uri="{FF2B5EF4-FFF2-40B4-BE49-F238E27FC236}">
                <a16:creationId xmlns:a16="http://schemas.microsoft.com/office/drawing/2014/main" id="{5B7E7946-6A25-4C18-9BE0-3EDA7091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307" y="2640013"/>
            <a:ext cx="626269" cy="625475"/>
          </a:xfrm>
          <a:custGeom>
            <a:avLst/>
            <a:gdLst>
              <a:gd name="T0" fmla="*/ 1250273 w 1364"/>
              <a:gd name="T1" fmla="*/ 625137 h 1363"/>
              <a:gd name="T2" fmla="*/ 1250273 w 1364"/>
              <a:gd name="T3" fmla="*/ 625137 h 1363"/>
              <a:gd name="T4" fmla="*/ 625595 w 1364"/>
              <a:gd name="T5" fmla="*/ 1250274 h 1363"/>
              <a:gd name="T6" fmla="*/ 625595 w 1364"/>
              <a:gd name="T7" fmla="*/ 1250274 h 1363"/>
              <a:gd name="T8" fmla="*/ 0 w 1364"/>
              <a:gd name="T9" fmla="*/ 625137 h 1363"/>
              <a:gd name="T10" fmla="*/ 0 w 1364"/>
              <a:gd name="T11" fmla="*/ 625137 h 1363"/>
              <a:gd name="T12" fmla="*/ 625595 w 1364"/>
              <a:gd name="T13" fmla="*/ 0 h 1363"/>
              <a:gd name="T14" fmla="*/ 625595 w 1364"/>
              <a:gd name="T15" fmla="*/ 0 h 1363"/>
              <a:gd name="T16" fmla="*/ 1250273 w 1364"/>
              <a:gd name="T17" fmla="*/ 625137 h 13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4" h="1363">
                <a:moveTo>
                  <a:pt x="1363" y="681"/>
                </a:moveTo>
                <a:lnTo>
                  <a:pt x="1363" y="681"/>
                </a:lnTo>
                <a:cubicBezTo>
                  <a:pt x="1363" y="1056"/>
                  <a:pt x="1059" y="1362"/>
                  <a:pt x="682" y="1362"/>
                </a:cubicBezTo>
                <a:cubicBezTo>
                  <a:pt x="306" y="1362"/>
                  <a:pt x="0" y="1056"/>
                  <a:pt x="0" y="681"/>
                </a:cubicBezTo>
                <a:cubicBezTo>
                  <a:pt x="0" y="304"/>
                  <a:pt x="306" y="0"/>
                  <a:pt x="682" y="0"/>
                </a:cubicBezTo>
                <a:cubicBezTo>
                  <a:pt x="1059" y="0"/>
                  <a:pt x="1363" y="304"/>
                  <a:pt x="1363" y="6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3607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B3B3B3"/>
              </a:solidFill>
              <a:latin typeface="Lato Light"/>
            </a:endParaRPr>
          </a:p>
        </p:txBody>
      </p:sp>
      <p:sp>
        <p:nvSpPr>
          <p:cNvPr id="4625" name="Freeform 529">
            <a:extLst>
              <a:ext uri="{FF2B5EF4-FFF2-40B4-BE49-F238E27FC236}">
                <a16:creationId xmlns:a16="http://schemas.microsoft.com/office/drawing/2014/main" id="{3035B533-DF63-46A1-B31B-0221D1E8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92413"/>
            <a:ext cx="176213" cy="287338"/>
          </a:xfrm>
          <a:custGeom>
            <a:avLst/>
            <a:gdLst>
              <a:gd name="T0" fmla="*/ 0 w 383"/>
              <a:gd name="T1" fmla="*/ 477 h 626"/>
              <a:gd name="T2" fmla="*/ 10 w 383"/>
              <a:gd name="T3" fmla="*/ 448 h 626"/>
              <a:gd name="T4" fmla="*/ 42 w 383"/>
              <a:gd name="T5" fmla="*/ 439 h 626"/>
              <a:gd name="T6" fmla="*/ 79 w 383"/>
              <a:gd name="T7" fmla="*/ 448 h 626"/>
              <a:gd name="T8" fmla="*/ 89 w 383"/>
              <a:gd name="T9" fmla="*/ 473 h 626"/>
              <a:gd name="T10" fmla="*/ 114 w 383"/>
              <a:gd name="T11" fmla="*/ 524 h 626"/>
              <a:gd name="T12" fmla="*/ 189 w 383"/>
              <a:gd name="T13" fmla="*/ 546 h 626"/>
              <a:gd name="T14" fmla="*/ 267 w 383"/>
              <a:gd name="T15" fmla="*/ 521 h 626"/>
              <a:gd name="T16" fmla="*/ 292 w 383"/>
              <a:gd name="T17" fmla="*/ 425 h 626"/>
              <a:gd name="T18" fmla="*/ 188 w 383"/>
              <a:gd name="T19" fmla="*/ 333 h 626"/>
              <a:gd name="T20" fmla="*/ 160 w 383"/>
              <a:gd name="T21" fmla="*/ 297 h 626"/>
              <a:gd name="T22" fmla="*/ 188 w 383"/>
              <a:gd name="T23" fmla="*/ 260 h 626"/>
              <a:gd name="T24" fmla="*/ 253 w 383"/>
              <a:gd name="T25" fmla="*/ 241 h 626"/>
              <a:gd name="T26" fmla="*/ 277 w 383"/>
              <a:gd name="T27" fmla="*/ 167 h 626"/>
              <a:gd name="T28" fmla="*/ 192 w 383"/>
              <a:gd name="T29" fmla="*/ 79 h 626"/>
              <a:gd name="T30" fmla="*/ 123 w 383"/>
              <a:gd name="T31" fmla="*/ 100 h 626"/>
              <a:gd name="T32" fmla="*/ 103 w 383"/>
              <a:gd name="T33" fmla="*/ 150 h 626"/>
              <a:gd name="T34" fmla="*/ 60 w 383"/>
              <a:gd name="T35" fmla="*/ 185 h 626"/>
              <a:gd name="T36" fmla="*/ 22 w 383"/>
              <a:gd name="T37" fmla="*/ 178 h 626"/>
              <a:gd name="T38" fmla="*/ 15 w 383"/>
              <a:gd name="T39" fmla="*/ 144 h 626"/>
              <a:gd name="T40" fmla="*/ 22 w 383"/>
              <a:gd name="T41" fmla="*/ 99 h 626"/>
              <a:gd name="T42" fmla="*/ 50 w 383"/>
              <a:gd name="T43" fmla="*/ 52 h 626"/>
              <a:gd name="T44" fmla="*/ 105 w 383"/>
              <a:gd name="T45" fmla="*/ 15 h 626"/>
              <a:gd name="T46" fmla="*/ 192 w 383"/>
              <a:gd name="T47" fmla="*/ 0 h 626"/>
              <a:gd name="T48" fmla="*/ 364 w 383"/>
              <a:gd name="T49" fmla="*/ 151 h 626"/>
              <a:gd name="T50" fmla="*/ 344 w 383"/>
              <a:gd name="T51" fmla="*/ 241 h 626"/>
              <a:gd name="T52" fmla="*/ 294 w 383"/>
              <a:gd name="T53" fmla="*/ 293 h 626"/>
              <a:gd name="T54" fmla="*/ 382 w 383"/>
              <a:gd name="T55" fmla="*/ 425 h 626"/>
              <a:gd name="T56" fmla="*/ 382 w 383"/>
              <a:gd name="T57" fmla="*/ 441 h 626"/>
              <a:gd name="T58" fmla="*/ 328 w 383"/>
              <a:gd name="T59" fmla="*/ 581 h 626"/>
              <a:gd name="T60" fmla="*/ 188 w 383"/>
              <a:gd name="T61" fmla="*/ 625 h 626"/>
              <a:gd name="T62" fmla="*/ 49 w 383"/>
              <a:gd name="T63" fmla="*/ 58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3" h="626">
                <a:moveTo>
                  <a:pt x="0" y="477"/>
                </a:moveTo>
                <a:lnTo>
                  <a:pt x="0" y="477"/>
                </a:lnTo>
                <a:cubicBezTo>
                  <a:pt x="0" y="462"/>
                  <a:pt x="3" y="452"/>
                  <a:pt x="10" y="448"/>
                </a:cubicBezTo>
                <a:lnTo>
                  <a:pt x="10" y="448"/>
                </a:lnTo>
                <a:cubicBezTo>
                  <a:pt x="16" y="441"/>
                  <a:pt x="26" y="439"/>
                  <a:pt x="42" y="439"/>
                </a:cubicBezTo>
                <a:lnTo>
                  <a:pt x="42" y="439"/>
                </a:lnTo>
                <a:cubicBezTo>
                  <a:pt x="60" y="439"/>
                  <a:pt x="72" y="441"/>
                  <a:pt x="79" y="448"/>
                </a:cubicBezTo>
                <a:lnTo>
                  <a:pt x="79" y="448"/>
                </a:lnTo>
                <a:cubicBezTo>
                  <a:pt x="85" y="452"/>
                  <a:pt x="89" y="461"/>
                  <a:pt x="89" y="473"/>
                </a:cubicBezTo>
                <a:lnTo>
                  <a:pt x="89" y="473"/>
                </a:lnTo>
                <a:cubicBezTo>
                  <a:pt x="89" y="493"/>
                  <a:pt x="97" y="510"/>
                  <a:pt x="114" y="524"/>
                </a:cubicBezTo>
                <a:lnTo>
                  <a:pt x="114" y="524"/>
                </a:lnTo>
                <a:cubicBezTo>
                  <a:pt x="132" y="539"/>
                  <a:pt x="157" y="546"/>
                  <a:pt x="189" y="546"/>
                </a:cubicBezTo>
                <a:lnTo>
                  <a:pt x="189" y="546"/>
                </a:lnTo>
                <a:cubicBezTo>
                  <a:pt x="224" y="546"/>
                  <a:pt x="249" y="537"/>
                  <a:pt x="267" y="521"/>
                </a:cubicBezTo>
                <a:lnTo>
                  <a:pt x="267" y="521"/>
                </a:lnTo>
                <a:cubicBezTo>
                  <a:pt x="283" y="503"/>
                  <a:pt x="292" y="478"/>
                  <a:pt x="292" y="441"/>
                </a:cubicBezTo>
                <a:lnTo>
                  <a:pt x="292" y="425"/>
                </a:lnTo>
                <a:lnTo>
                  <a:pt x="292" y="425"/>
                </a:lnTo>
                <a:cubicBezTo>
                  <a:pt x="292" y="364"/>
                  <a:pt x="258" y="333"/>
                  <a:pt x="188" y="333"/>
                </a:cubicBezTo>
                <a:lnTo>
                  <a:pt x="188" y="333"/>
                </a:lnTo>
                <a:cubicBezTo>
                  <a:pt x="168" y="333"/>
                  <a:pt x="160" y="322"/>
                  <a:pt x="160" y="297"/>
                </a:cubicBezTo>
                <a:lnTo>
                  <a:pt x="160" y="297"/>
                </a:lnTo>
                <a:cubicBezTo>
                  <a:pt x="160" y="273"/>
                  <a:pt x="168" y="260"/>
                  <a:pt x="188" y="260"/>
                </a:cubicBezTo>
                <a:lnTo>
                  <a:pt x="188" y="260"/>
                </a:lnTo>
                <a:cubicBezTo>
                  <a:pt x="217" y="260"/>
                  <a:pt x="239" y="254"/>
                  <a:pt x="253" y="241"/>
                </a:cubicBezTo>
                <a:lnTo>
                  <a:pt x="253" y="241"/>
                </a:lnTo>
                <a:cubicBezTo>
                  <a:pt x="268" y="227"/>
                  <a:pt x="277" y="203"/>
                  <a:pt x="277" y="167"/>
                </a:cubicBezTo>
                <a:lnTo>
                  <a:pt x="277" y="167"/>
                </a:lnTo>
                <a:cubicBezTo>
                  <a:pt x="277" y="109"/>
                  <a:pt x="248" y="79"/>
                  <a:pt x="192" y="79"/>
                </a:cubicBezTo>
                <a:lnTo>
                  <a:pt x="192" y="79"/>
                </a:lnTo>
                <a:cubicBezTo>
                  <a:pt x="160" y="79"/>
                  <a:pt x="138" y="87"/>
                  <a:pt x="123" y="100"/>
                </a:cubicBezTo>
                <a:lnTo>
                  <a:pt x="123" y="100"/>
                </a:lnTo>
                <a:cubicBezTo>
                  <a:pt x="110" y="113"/>
                  <a:pt x="103" y="129"/>
                  <a:pt x="103" y="150"/>
                </a:cubicBezTo>
                <a:lnTo>
                  <a:pt x="103" y="150"/>
                </a:lnTo>
                <a:cubicBezTo>
                  <a:pt x="103" y="174"/>
                  <a:pt x="89" y="185"/>
                  <a:pt x="60" y="185"/>
                </a:cubicBezTo>
                <a:lnTo>
                  <a:pt x="60" y="185"/>
                </a:lnTo>
                <a:cubicBezTo>
                  <a:pt x="41" y="185"/>
                  <a:pt x="29" y="182"/>
                  <a:pt x="22" y="178"/>
                </a:cubicBezTo>
                <a:lnTo>
                  <a:pt x="22" y="178"/>
                </a:lnTo>
                <a:cubicBezTo>
                  <a:pt x="17" y="172"/>
                  <a:pt x="15" y="160"/>
                  <a:pt x="15" y="144"/>
                </a:cubicBezTo>
                <a:lnTo>
                  <a:pt x="15" y="144"/>
                </a:lnTo>
                <a:cubicBezTo>
                  <a:pt x="15" y="129"/>
                  <a:pt x="17" y="113"/>
                  <a:pt x="22" y="99"/>
                </a:cubicBezTo>
                <a:lnTo>
                  <a:pt x="22" y="99"/>
                </a:lnTo>
                <a:cubicBezTo>
                  <a:pt x="28" y="83"/>
                  <a:pt x="37" y="68"/>
                  <a:pt x="50" y="52"/>
                </a:cubicBezTo>
                <a:lnTo>
                  <a:pt x="50" y="52"/>
                </a:lnTo>
                <a:cubicBezTo>
                  <a:pt x="63" y="37"/>
                  <a:pt x="82" y="25"/>
                  <a:pt x="105" y="15"/>
                </a:cubicBezTo>
                <a:lnTo>
                  <a:pt x="105" y="15"/>
                </a:lnTo>
                <a:cubicBezTo>
                  <a:pt x="130" y="5"/>
                  <a:pt x="160" y="0"/>
                  <a:pt x="192" y="0"/>
                </a:cubicBezTo>
                <a:lnTo>
                  <a:pt x="192" y="0"/>
                </a:lnTo>
                <a:cubicBezTo>
                  <a:pt x="306" y="0"/>
                  <a:pt x="364" y="50"/>
                  <a:pt x="364" y="151"/>
                </a:cubicBezTo>
                <a:lnTo>
                  <a:pt x="364" y="151"/>
                </a:lnTo>
                <a:cubicBezTo>
                  <a:pt x="364" y="187"/>
                  <a:pt x="357" y="216"/>
                  <a:pt x="344" y="241"/>
                </a:cubicBezTo>
                <a:lnTo>
                  <a:pt x="344" y="241"/>
                </a:lnTo>
                <a:cubicBezTo>
                  <a:pt x="332" y="266"/>
                  <a:pt x="316" y="284"/>
                  <a:pt x="294" y="293"/>
                </a:cubicBezTo>
                <a:lnTo>
                  <a:pt x="294" y="293"/>
                </a:lnTo>
                <a:cubicBezTo>
                  <a:pt x="353" y="315"/>
                  <a:pt x="382" y="360"/>
                  <a:pt x="382" y="425"/>
                </a:cubicBezTo>
                <a:lnTo>
                  <a:pt x="382" y="441"/>
                </a:lnTo>
                <a:lnTo>
                  <a:pt x="382" y="441"/>
                </a:lnTo>
                <a:cubicBezTo>
                  <a:pt x="382" y="503"/>
                  <a:pt x="364" y="552"/>
                  <a:pt x="328" y="581"/>
                </a:cubicBezTo>
                <a:lnTo>
                  <a:pt x="328" y="581"/>
                </a:lnTo>
                <a:cubicBezTo>
                  <a:pt x="293" y="611"/>
                  <a:pt x="246" y="625"/>
                  <a:pt x="188" y="625"/>
                </a:cubicBezTo>
                <a:lnTo>
                  <a:pt x="188" y="625"/>
                </a:lnTo>
                <a:cubicBezTo>
                  <a:pt x="127" y="625"/>
                  <a:pt x="80" y="611"/>
                  <a:pt x="49" y="580"/>
                </a:cubicBezTo>
                <a:lnTo>
                  <a:pt x="49" y="580"/>
                </a:lnTo>
                <a:cubicBezTo>
                  <a:pt x="16" y="549"/>
                  <a:pt x="0" y="514"/>
                  <a:pt x="0" y="4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7210" name="Subtitle 2">
            <a:extLst>
              <a:ext uri="{FF2B5EF4-FFF2-40B4-BE49-F238E27FC236}">
                <a16:creationId xmlns:a16="http://schemas.microsoft.com/office/drawing/2014/main" id="{A31FABA8-49C3-4855-AD5B-BD7DD033F9BB}"/>
              </a:ext>
            </a:extLst>
          </p:cNvPr>
          <p:cNvSpPr txBox="1">
            <a:spLocks/>
          </p:cNvSpPr>
          <p:nvPr/>
        </p:nvSpPr>
        <p:spPr bwMode="auto">
          <a:xfrm>
            <a:off x="287509" y="1074248"/>
            <a:ext cx="2792816" cy="89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745" tIns="54373" rIns="108745" bIns="54373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9pPr>
          </a:lstStyle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400" b="1" dirty="0">
                <a:solidFill>
                  <a:srgbClr val="FFFFFF"/>
                </a:solidFill>
              </a:rPr>
              <a:t>Yararlı olabilecek metodların araştırılması</a:t>
            </a:r>
          </a:p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400" b="1" dirty="0">
                <a:solidFill>
                  <a:srgbClr val="FFFFFF"/>
                </a:solidFill>
              </a:rPr>
              <a:t>Uygun datasetinin bulunması</a:t>
            </a:r>
            <a:endParaRPr lang="en-US" altLang="tr-TR" sz="1400" b="1" dirty="0">
              <a:solidFill>
                <a:srgbClr val="FFFFFF"/>
              </a:solidFill>
            </a:endParaRPr>
          </a:p>
        </p:txBody>
      </p:sp>
      <p:sp>
        <p:nvSpPr>
          <p:cNvPr id="7211" name="TextBox 532">
            <a:extLst>
              <a:ext uri="{FF2B5EF4-FFF2-40B4-BE49-F238E27FC236}">
                <a16:creationId xmlns:a16="http://schemas.microsoft.com/office/drawing/2014/main" id="{0D50C2AA-DBD8-41D8-BFFE-36D76FF0D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26" y="573100"/>
            <a:ext cx="1758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FFFFFF"/>
                </a:solidFill>
                <a:latin typeface="Lato Black"/>
                <a:ea typeface="Lato Black"/>
                <a:cs typeface="Lato Black"/>
              </a:rPr>
              <a:t>ÖN ARAŞTIRMA</a:t>
            </a:r>
            <a:endParaRPr lang="en-US" altLang="tr-TR" sz="1600" b="1" dirty="0">
              <a:solidFill>
                <a:srgbClr val="FFFFFF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536" name="Line 396">
            <a:extLst>
              <a:ext uri="{FF2B5EF4-FFF2-40B4-BE49-F238E27FC236}">
                <a16:creationId xmlns:a16="http://schemas.microsoft.com/office/drawing/2014/main" id="{7C1821E5-E24F-46F9-8E28-F8FB854A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1946275"/>
            <a:ext cx="1556544" cy="1588"/>
          </a:xfrm>
          <a:prstGeom prst="line">
            <a:avLst/>
          </a:prstGeom>
          <a:noFill/>
          <a:ln w="439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37" name="Line 397">
            <a:extLst>
              <a:ext uri="{FF2B5EF4-FFF2-40B4-BE49-F238E27FC236}">
                <a16:creationId xmlns:a16="http://schemas.microsoft.com/office/drawing/2014/main" id="{E3B83F01-DDA0-4B8D-A610-8BF1546FB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1946275"/>
            <a:ext cx="761207" cy="1588"/>
          </a:xfrm>
          <a:prstGeom prst="line">
            <a:avLst/>
          </a:prstGeom>
          <a:noFill/>
          <a:ln w="439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7214" name="Subtitle 2">
            <a:extLst>
              <a:ext uri="{FF2B5EF4-FFF2-40B4-BE49-F238E27FC236}">
                <a16:creationId xmlns:a16="http://schemas.microsoft.com/office/drawing/2014/main" id="{16E5D72B-9BF6-47BE-BB7D-E930010D612A}"/>
              </a:ext>
            </a:extLst>
          </p:cNvPr>
          <p:cNvSpPr txBox="1">
            <a:spLocks/>
          </p:cNvSpPr>
          <p:nvPr/>
        </p:nvSpPr>
        <p:spPr bwMode="auto">
          <a:xfrm>
            <a:off x="3070947" y="2019300"/>
            <a:ext cx="2519436" cy="11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745" tIns="54373" rIns="108745" bIns="54373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9pPr>
          </a:lstStyle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300" b="1" dirty="0">
                <a:solidFill>
                  <a:srgbClr val="FFFFFF"/>
                </a:solidFill>
              </a:rPr>
              <a:t>VADER yardımıyla yorumların olumlu – olumsuz şeklinde </a:t>
            </a:r>
          </a:p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300" b="1" dirty="0">
                <a:solidFill>
                  <a:srgbClr val="FFFFFF"/>
                </a:solidFill>
              </a:rPr>
              <a:t>ayrılması, her yoruma puan atanması</a:t>
            </a:r>
            <a:endParaRPr lang="en-US" altLang="tr-TR" sz="1300" b="1" dirty="0">
              <a:solidFill>
                <a:srgbClr val="FFFFFF"/>
              </a:solidFill>
            </a:endParaRPr>
          </a:p>
        </p:txBody>
      </p:sp>
      <p:sp>
        <p:nvSpPr>
          <p:cNvPr id="7215" name="TextBox 538">
            <a:extLst>
              <a:ext uri="{FF2B5EF4-FFF2-40B4-BE49-F238E27FC236}">
                <a16:creationId xmlns:a16="http://schemas.microsoft.com/office/drawing/2014/main" id="{AFC67D1B-348A-4B7A-8716-E414F697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630" y="1462277"/>
            <a:ext cx="20036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FFFFFF"/>
                </a:solidFill>
                <a:latin typeface="Lato Black"/>
                <a:ea typeface="Lato Black"/>
                <a:cs typeface="Lato Black"/>
              </a:rPr>
              <a:t>DATASETİ DİZAYNI</a:t>
            </a:r>
            <a:endParaRPr lang="en-US" altLang="tr-TR" sz="1600" b="1" dirty="0">
              <a:solidFill>
                <a:srgbClr val="FFFFFF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541" name="Line 396">
            <a:extLst>
              <a:ext uri="{FF2B5EF4-FFF2-40B4-BE49-F238E27FC236}">
                <a16:creationId xmlns:a16="http://schemas.microsoft.com/office/drawing/2014/main" id="{7D45D856-96F4-46CF-9299-E13B00456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4088" y="1458119"/>
            <a:ext cx="1785891" cy="1232"/>
          </a:xfrm>
          <a:prstGeom prst="line">
            <a:avLst/>
          </a:prstGeom>
          <a:noFill/>
          <a:ln w="439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42" name="Line 397">
            <a:extLst>
              <a:ext uri="{FF2B5EF4-FFF2-40B4-BE49-F238E27FC236}">
                <a16:creationId xmlns:a16="http://schemas.microsoft.com/office/drawing/2014/main" id="{46F3B2A1-22CF-4362-B398-D777198CF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5084" y="1458119"/>
            <a:ext cx="873364" cy="1232"/>
          </a:xfrm>
          <a:prstGeom prst="line">
            <a:avLst/>
          </a:prstGeom>
          <a:noFill/>
          <a:ln w="439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7218" name="Subtitle 2">
            <a:extLst>
              <a:ext uri="{FF2B5EF4-FFF2-40B4-BE49-F238E27FC236}">
                <a16:creationId xmlns:a16="http://schemas.microsoft.com/office/drawing/2014/main" id="{DEBE0AEF-7388-4F3F-B8E9-706772AA76F0}"/>
              </a:ext>
            </a:extLst>
          </p:cNvPr>
          <p:cNvSpPr txBox="1">
            <a:spLocks/>
          </p:cNvSpPr>
          <p:nvPr/>
        </p:nvSpPr>
        <p:spPr bwMode="auto">
          <a:xfrm>
            <a:off x="5580857" y="1531144"/>
            <a:ext cx="2348705" cy="89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745" tIns="54373" rIns="108745" bIns="54373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9pPr>
          </a:lstStyle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300" b="1" dirty="0">
                <a:solidFill>
                  <a:srgbClr val="FFFFFF"/>
                </a:solidFill>
              </a:rPr>
              <a:t>Bir oteli tanımlarken kullanılabilecek özelliklerin</a:t>
            </a:r>
          </a:p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300" b="1" dirty="0">
                <a:solidFill>
                  <a:srgbClr val="FFFFFF"/>
                </a:solidFill>
              </a:rPr>
              <a:t>belirlenmesi</a:t>
            </a:r>
            <a:endParaRPr lang="en-US" altLang="tr-TR" sz="1300" b="1" dirty="0">
              <a:solidFill>
                <a:srgbClr val="FFFFFF"/>
              </a:solidFill>
            </a:endParaRPr>
          </a:p>
        </p:txBody>
      </p:sp>
      <p:sp>
        <p:nvSpPr>
          <p:cNvPr id="7219" name="TextBox 543">
            <a:extLst>
              <a:ext uri="{FF2B5EF4-FFF2-40B4-BE49-F238E27FC236}">
                <a16:creationId xmlns:a16="http://schemas.microsoft.com/office/drawing/2014/main" id="{B73817F2-4058-4F08-94E4-02F19DCF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183" y="1012618"/>
            <a:ext cx="2881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FFFFFF"/>
                </a:solidFill>
                <a:latin typeface="Lato Black"/>
                <a:ea typeface="Lato Black"/>
                <a:cs typeface="Lato Black"/>
              </a:rPr>
              <a:t>ÖZELLİKLERİ BELİRLEME</a:t>
            </a:r>
            <a:endParaRPr lang="en-US" altLang="tr-TR" sz="1600" b="1" dirty="0">
              <a:solidFill>
                <a:srgbClr val="FFFFFF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546" name="Line 396">
            <a:extLst>
              <a:ext uri="{FF2B5EF4-FFF2-40B4-BE49-F238E27FC236}">
                <a16:creationId xmlns:a16="http://schemas.microsoft.com/office/drawing/2014/main" id="{BD515D58-46DB-4169-B51D-291667578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032" y="2605782"/>
            <a:ext cx="1556544" cy="2381"/>
          </a:xfrm>
          <a:prstGeom prst="line">
            <a:avLst/>
          </a:prstGeom>
          <a:noFill/>
          <a:ln w="439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47" name="Line 397">
            <a:extLst>
              <a:ext uri="{FF2B5EF4-FFF2-40B4-BE49-F238E27FC236}">
                <a16:creationId xmlns:a16="http://schemas.microsoft.com/office/drawing/2014/main" id="{70E890C1-7CDD-458B-B6B5-9795D8B53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2369" y="2605782"/>
            <a:ext cx="761206" cy="2381"/>
          </a:xfrm>
          <a:prstGeom prst="line">
            <a:avLst/>
          </a:prstGeom>
          <a:noFill/>
          <a:ln w="439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7222" name="Subtitle 2">
            <a:extLst>
              <a:ext uri="{FF2B5EF4-FFF2-40B4-BE49-F238E27FC236}">
                <a16:creationId xmlns:a16="http://schemas.microsoft.com/office/drawing/2014/main" id="{67AFB67A-3953-453F-8695-BE85D8032C66}"/>
              </a:ext>
            </a:extLst>
          </p:cNvPr>
          <p:cNvSpPr txBox="1">
            <a:spLocks/>
          </p:cNvSpPr>
          <p:nvPr/>
        </p:nvSpPr>
        <p:spPr bwMode="auto">
          <a:xfrm>
            <a:off x="7437440" y="2679600"/>
            <a:ext cx="2774947" cy="85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745" tIns="54373" rIns="108745" bIns="54373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9pPr>
          </a:lstStyle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300" b="1" dirty="0">
                <a:solidFill>
                  <a:srgbClr val="FFFFFF"/>
                </a:solidFill>
              </a:rPr>
              <a:t>Elde ettiğimiz sonuçlar neticesinde kategori kategori ortalama puanların belirlenmesi </a:t>
            </a:r>
            <a:endParaRPr lang="en-US" altLang="tr-TR" sz="1300" b="1" dirty="0">
              <a:solidFill>
                <a:srgbClr val="FFFFFF"/>
              </a:solidFill>
            </a:endParaRPr>
          </a:p>
        </p:txBody>
      </p:sp>
      <p:sp>
        <p:nvSpPr>
          <p:cNvPr id="7223" name="TextBox 548">
            <a:extLst>
              <a:ext uri="{FF2B5EF4-FFF2-40B4-BE49-F238E27FC236}">
                <a16:creationId xmlns:a16="http://schemas.microsoft.com/office/drawing/2014/main" id="{2DC6C7E9-E2AB-4448-B84B-A300DDF8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90" y="2122577"/>
            <a:ext cx="182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FFFFFF"/>
                </a:solidFill>
                <a:latin typeface="Lato Black"/>
                <a:ea typeface="Lato Black"/>
                <a:cs typeface="Lato Black"/>
              </a:rPr>
              <a:t>SKORLANDIRMA</a:t>
            </a:r>
            <a:endParaRPr lang="en-US" altLang="tr-TR" sz="1600" b="1" dirty="0">
              <a:solidFill>
                <a:srgbClr val="FFFFFF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56" name="Freeform 518">
            <a:extLst>
              <a:ext uri="{FF2B5EF4-FFF2-40B4-BE49-F238E27FC236}">
                <a16:creationId xmlns:a16="http://schemas.microsoft.com/office/drawing/2014/main" id="{CD2EE01F-9B2C-4927-983A-B727EAF8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213" y="4739482"/>
            <a:ext cx="835819" cy="1219200"/>
          </a:xfrm>
          <a:custGeom>
            <a:avLst/>
            <a:gdLst>
              <a:gd name="T0" fmla="*/ 1821 w 1822"/>
              <a:gd name="T1" fmla="*/ 911 h 2656"/>
              <a:gd name="T2" fmla="*/ 1821 w 1822"/>
              <a:gd name="T3" fmla="*/ 911 h 2656"/>
              <a:gd name="T4" fmla="*/ 909 w 1822"/>
              <a:gd name="T5" fmla="*/ 2655 h 2656"/>
              <a:gd name="T6" fmla="*/ 909 w 1822"/>
              <a:gd name="T7" fmla="*/ 2655 h 2656"/>
              <a:gd name="T8" fmla="*/ 0 w 1822"/>
              <a:gd name="T9" fmla="*/ 911 h 2656"/>
              <a:gd name="T10" fmla="*/ 0 w 1822"/>
              <a:gd name="T11" fmla="*/ 911 h 2656"/>
              <a:gd name="T12" fmla="*/ 909 w 1822"/>
              <a:gd name="T13" fmla="*/ 0 h 2656"/>
              <a:gd name="T14" fmla="*/ 909 w 1822"/>
              <a:gd name="T15" fmla="*/ 0 h 2656"/>
              <a:gd name="T16" fmla="*/ 1821 w 1822"/>
              <a:gd name="T17" fmla="*/ 911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2" h="2656">
                <a:moveTo>
                  <a:pt x="1821" y="911"/>
                </a:moveTo>
                <a:lnTo>
                  <a:pt x="1821" y="911"/>
                </a:lnTo>
                <a:cubicBezTo>
                  <a:pt x="1821" y="1633"/>
                  <a:pt x="909" y="2655"/>
                  <a:pt x="909" y="2655"/>
                </a:cubicBezTo>
                <a:lnTo>
                  <a:pt x="909" y="2655"/>
                </a:lnTo>
                <a:cubicBezTo>
                  <a:pt x="909" y="2655"/>
                  <a:pt x="0" y="1617"/>
                  <a:pt x="0" y="911"/>
                </a:cubicBezTo>
                <a:lnTo>
                  <a:pt x="0" y="911"/>
                </a:lnTo>
                <a:cubicBezTo>
                  <a:pt x="0" y="409"/>
                  <a:pt x="407" y="0"/>
                  <a:pt x="909" y="0"/>
                </a:cubicBezTo>
                <a:lnTo>
                  <a:pt x="909" y="0"/>
                </a:lnTo>
                <a:cubicBezTo>
                  <a:pt x="1413" y="0"/>
                  <a:pt x="1821" y="409"/>
                  <a:pt x="1821" y="91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7" name="Freeform 519">
            <a:extLst>
              <a:ext uri="{FF2B5EF4-FFF2-40B4-BE49-F238E27FC236}">
                <a16:creationId xmlns:a16="http://schemas.microsoft.com/office/drawing/2014/main" id="{65FFD2D6-8CE5-420C-B30B-2B2C61DA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3931" y="4739482"/>
            <a:ext cx="419100" cy="1219200"/>
          </a:xfrm>
          <a:custGeom>
            <a:avLst/>
            <a:gdLst>
              <a:gd name="T0" fmla="*/ 0 w 913"/>
              <a:gd name="T1" fmla="*/ 0 h 2656"/>
              <a:gd name="T2" fmla="*/ 0 w 913"/>
              <a:gd name="T3" fmla="*/ 2655 h 2656"/>
              <a:gd name="T4" fmla="*/ 0 w 913"/>
              <a:gd name="T5" fmla="*/ 2655 h 2656"/>
              <a:gd name="T6" fmla="*/ 912 w 913"/>
              <a:gd name="T7" fmla="*/ 911 h 2656"/>
              <a:gd name="T8" fmla="*/ 912 w 913"/>
              <a:gd name="T9" fmla="*/ 911 h 2656"/>
              <a:gd name="T10" fmla="*/ 0 w 913"/>
              <a:gd name="T11" fmla="*/ 0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2656">
                <a:moveTo>
                  <a:pt x="0" y="0"/>
                </a:moveTo>
                <a:lnTo>
                  <a:pt x="0" y="2655"/>
                </a:lnTo>
                <a:lnTo>
                  <a:pt x="0" y="2655"/>
                </a:lnTo>
                <a:cubicBezTo>
                  <a:pt x="0" y="2655"/>
                  <a:pt x="912" y="1633"/>
                  <a:pt x="912" y="911"/>
                </a:cubicBezTo>
                <a:lnTo>
                  <a:pt x="912" y="911"/>
                </a:lnTo>
                <a:cubicBezTo>
                  <a:pt x="912" y="409"/>
                  <a:pt x="504" y="0"/>
                  <a:pt x="0" y="0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8" name="Freeform 520">
            <a:extLst>
              <a:ext uri="{FF2B5EF4-FFF2-40B4-BE49-F238E27FC236}">
                <a16:creationId xmlns:a16="http://schemas.microsoft.com/office/drawing/2014/main" id="{E2D923AF-A937-4418-B38F-041631DA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988" y="4845051"/>
            <a:ext cx="627856" cy="625475"/>
          </a:xfrm>
          <a:custGeom>
            <a:avLst/>
            <a:gdLst>
              <a:gd name="T0" fmla="*/ 1254321 w 1365"/>
              <a:gd name="T1" fmla="*/ 625596 h 1364"/>
              <a:gd name="T2" fmla="*/ 1254321 w 1365"/>
              <a:gd name="T3" fmla="*/ 625596 h 1364"/>
              <a:gd name="T4" fmla="*/ 626241 w 1365"/>
              <a:gd name="T5" fmla="*/ 1250275 h 1364"/>
              <a:gd name="T6" fmla="*/ 626241 w 1365"/>
              <a:gd name="T7" fmla="*/ 1250275 h 1364"/>
              <a:gd name="T8" fmla="*/ 0 w 1365"/>
              <a:gd name="T9" fmla="*/ 625596 h 1364"/>
              <a:gd name="T10" fmla="*/ 0 w 1365"/>
              <a:gd name="T11" fmla="*/ 625596 h 1364"/>
              <a:gd name="T12" fmla="*/ 626241 w 1365"/>
              <a:gd name="T13" fmla="*/ 0 h 1364"/>
              <a:gd name="T14" fmla="*/ 626241 w 1365"/>
              <a:gd name="T15" fmla="*/ 0 h 1364"/>
              <a:gd name="T16" fmla="*/ 1254321 w 1365"/>
              <a:gd name="T17" fmla="*/ 625596 h 13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5" h="1364">
                <a:moveTo>
                  <a:pt x="1364" y="682"/>
                </a:moveTo>
                <a:lnTo>
                  <a:pt x="1364" y="682"/>
                </a:lnTo>
                <a:cubicBezTo>
                  <a:pt x="1364" y="1059"/>
                  <a:pt x="1058" y="1363"/>
                  <a:pt x="681" y="1363"/>
                </a:cubicBezTo>
                <a:cubicBezTo>
                  <a:pt x="305" y="1363"/>
                  <a:pt x="0" y="1059"/>
                  <a:pt x="0" y="682"/>
                </a:cubicBezTo>
                <a:cubicBezTo>
                  <a:pt x="0" y="306"/>
                  <a:pt x="305" y="0"/>
                  <a:pt x="681" y="0"/>
                </a:cubicBezTo>
                <a:cubicBezTo>
                  <a:pt x="1058" y="0"/>
                  <a:pt x="1364" y="306"/>
                  <a:pt x="1364" y="6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360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3200" dirty="0">
                <a:solidFill>
                  <a:srgbClr val="92D050"/>
                </a:solidFill>
                <a:latin typeface="Lato Light"/>
              </a:rPr>
              <a:t>5</a:t>
            </a:r>
          </a:p>
        </p:txBody>
      </p:sp>
      <p:sp>
        <p:nvSpPr>
          <p:cNvPr id="60" name="Line 396">
            <a:extLst>
              <a:ext uri="{FF2B5EF4-FFF2-40B4-BE49-F238E27FC236}">
                <a16:creationId xmlns:a16="http://schemas.microsoft.com/office/drawing/2014/main" id="{0099D6C4-BAB8-442C-99F8-55DA866F0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7704" y="3998053"/>
            <a:ext cx="1556544" cy="2381"/>
          </a:xfrm>
          <a:prstGeom prst="line">
            <a:avLst/>
          </a:prstGeom>
          <a:noFill/>
          <a:ln w="4392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1" name="Line 397">
            <a:extLst>
              <a:ext uri="{FF2B5EF4-FFF2-40B4-BE49-F238E27FC236}">
                <a16:creationId xmlns:a16="http://schemas.microsoft.com/office/drawing/2014/main" id="{1B47DA16-C61E-43DA-B6AE-C4E016FCF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3041" y="3998053"/>
            <a:ext cx="761206" cy="2381"/>
          </a:xfrm>
          <a:prstGeom prst="line">
            <a:avLst/>
          </a:prstGeom>
          <a:noFill/>
          <a:ln w="439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>
              <a:defRPr/>
            </a:pPr>
            <a:endParaRPr lang="en-US" sz="3599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0677DC3A-B64E-4BE6-A5DD-C00B02A0A068}"/>
              </a:ext>
            </a:extLst>
          </p:cNvPr>
          <p:cNvSpPr txBox="1">
            <a:spLocks/>
          </p:cNvSpPr>
          <p:nvPr/>
        </p:nvSpPr>
        <p:spPr bwMode="auto">
          <a:xfrm>
            <a:off x="9578185" y="4015221"/>
            <a:ext cx="2774947" cy="59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745" tIns="54373" rIns="108745" bIns="54373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ato Light"/>
                <a:ea typeface="Lato Light"/>
                <a:cs typeface="Lato Light"/>
              </a:defRPr>
            </a:lvl9pPr>
          </a:lstStyle>
          <a:p>
            <a:pPr algn="ctr" defTabSz="543719" fontAlgn="base">
              <a:lnSpc>
                <a:spcPts val="2019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altLang="tr-TR" sz="1300" b="1" dirty="0">
                <a:solidFill>
                  <a:srgbClr val="FFFFFF"/>
                </a:solidFill>
              </a:rPr>
              <a:t>Sonuçların grafikler yardımıyla ilgili kişiye sunulması</a:t>
            </a:r>
            <a:endParaRPr lang="en-US" altLang="tr-TR" sz="1300" b="1" dirty="0">
              <a:solidFill>
                <a:srgbClr val="FFFFFF"/>
              </a:solidFill>
            </a:endParaRPr>
          </a:p>
        </p:txBody>
      </p:sp>
      <p:sp>
        <p:nvSpPr>
          <p:cNvPr id="63" name="TextBox 548">
            <a:extLst>
              <a:ext uri="{FF2B5EF4-FFF2-40B4-BE49-F238E27FC236}">
                <a16:creationId xmlns:a16="http://schemas.microsoft.com/office/drawing/2014/main" id="{BD63505C-4A46-4C36-A48E-F77A1C071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573" y="3526816"/>
            <a:ext cx="8947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FFFFFF"/>
                </a:solidFill>
                <a:latin typeface="Lato Black"/>
                <a:ea typeface="Lato Black"/>
                <a:cs typeface="Lato Black"/>
              </a:rPr>
              <a:t>SONUÇ</a:t>
            </a:r>
            <a:endParaRPr lang="en-US" altLang="tr-TR" sz="1600" b="1" dirty="0">
              <a:solidFill>
                <a:srgbClr val="FFFFFF"/>
              </a:solidFill>
              <a:latin typeface="Lato Black"/>
              <a:ea typeface="Lato Black"/>
              <a:cs typeface="Lato Black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1BBA9F-44C3-456A-ABD6-E1C359C4166E}"/>
              </a:ext>
            </a:extLst>
          </p:cNvPr>
          <p:cNvSpPr/>
          <p:nvPr/>
        </p:nvSpPr>
        <p:spPr>
          <a:xfrm>
            <a:off x="3697747" y="134194"/>
            <a:ext cx="4796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>
                <a:ln/>
                <a:effectLst/>
              </a:rPr>
              <a:t>What is VADER?</a:t>
            </a:r>
            <a:endParaRPr lang="en-US" sz="5400" b="1" cap="none" spc="0" dirty="0">
              <a:ln/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6DA783-F61A-48BC-A0B7-E92654F42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" y="1783020"/>
            <a:ext cx="683672" cy="6836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F696FB-8892-45D5-8DB2-D63CC4279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" y="2838448"/>
            <a:ext cx="683672" cy="683672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4FAEDFF5-BF8C-4ED8-A496-EDA95484F920}"/>
              </a:ext>
            </a:extLst>
          </p:cNvPr>
          <p:cNvSpPr txBox="1">
            <a:spLocks/>
          </p:cNvSpPr>
          <p:nvPr/>
        </p:nvSpPr>
        <p:spPr>
          <a:xfrm>
            <a:off x="1082577" y="1783020"/>
            <a:ext cx="7042092" cy="66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" panose="020B0604020202020204" pitchFamily="34" charset="0"/>
                <a:cs typeface="Helvetica" panose="020B0604020202020204" pitchFamily="34" charset="0"/>
              </a:rPr>
              <a:t>Lexicon</a:t>
            </a:r>
            <a:r>
              <a:rPr lang="tr-TR" sz="270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sz="2700" dirty="0">
                <a:latin typeface="Helvetica" panose="020B0604020202020204" pitchFamily="34" charset="0"/>
                <a:cs typeface="Helvetica" panose="020B0604020202020204" pitchFamily="34" charset="0"/>
              </a:rPr>
              <a:t>based sentiment analysis tool</a:t>
            </a:r>
            <a:endParaRPr lang="tr-TR" sz="2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DC9E7F1B-A43E-4465-9142-72679AC59DE9}"/>
              </a:ext>
            </a:extLst>
          </p:cNvPr>
          <p:cNvSpPr txBox="1">
            <a:spLocks/>
          </p:cNvSpPr>
          <p:nvPr/>
        </p:nvSpPr>
        <p:spPr>
          <a:xfrm>
            <a:off x="1082577" y="2685904"/>
            <a:ext cx="7611718" cy="135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uses </a:t>
            </a:r>
            <a:r>
              <a:rPr lang="tr-TR" sz="2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list of lexical </a:t>
            </a:r>
            <a:r>
              <a:rPr lang="tr-TR" sz="2400" dirty="0">
                <a:latin typeface="Helvetica" panose="020B0604020202020204" pitchFamily="34" charset="0"/>
                <a:cs typeface="Helvetica" panose="020B0604020202020204" pitchFamily="34" charset="0"/>
              </a:rPr>
              <a:t>words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which are generally labeled according to their semantic orientation as either </a:t>
            </a:r>
            <a:endParaRPr lang="tr-T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positive or negative</a:t>
            </a:r>
            <a:endParaRPr lang="tr-T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2C5547F3-3ECC-4EB6-8865-EC29F39AC4A3}"/>
              </a:ext>
            </a:extLst>
          </p:cNvPr>
          <p:cNvSpPr txBox="1">
            <a:spLocks/>
          </p:cNvSpPr>
          <p:nvPr/>
        </p:nvSpPr>
        <p:spPr>
          <a:xfrm>
            <a:off x="1082577" y="4214160"/>
            <a:ext cx="7855624" cy="90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not only tells about the Positivity and Negativity score but also tells us about how positive or negative a sentiment is</a:t>
            </a:r>
            <a:endParaRPr lang="tr-T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4D202D-1929-4416-97DE-881A29352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9" t="24879" r="17698" b="6176"/>
          <a:stretch/>
        </p:blipFill>
        <p:spPr>
          <a:xfrm>
            <a:off x="9221850" y="1951739"/>
            <a:ext cx="2361381" cy="177341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6D65C6-51FA-4056-9F19-F97B8FA2F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52" y="3795039"/>
            <a:ext cx="2619375" cy="17430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7C0693-BAF3-4A1B-A58C-2AA3FE55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" y="4283579"/>
            <a:ext cx="683672" cy="683672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55F90440-21A0-454C-808A-72E2D78ED170}"/>
              </a:ext>
            </a:extLst>
          </p:cNvPr>
          <p:cNvSpPr txBox="1">
            <a:spLocks/>
          </p:cNvSpPr>
          <p:nvPr/>
        </p:nvSpPr>
        <p:spPr>
          <a:xfrm>
            <a:off x="1082576" y="5290844"/>
            <a:ext cx="7855624" cy="90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>
                <a:latin typeface="Helvetica" panose="020B0604020202020204" pitchFamily="34" charset="0"/>
                <a:cs typeface="Helvetica" panose="020B0604020202020204" pitchFamily="34" charset="0"/>
              </a:rPr>
              <a:t>it doesn’t need any training data.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EF515B-B3AC-49B6-B678-38BC8E96B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5" y="5360263"/>
            <a:ext cx="683672" cy="683672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A8F44A-9B51-45D0-92A6-50B9F6118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5035"/>
            <a:ext cx="1076452" cy="10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585C2A-3E7A-4220-8312-5019A016ABA3}"/>
              </a:ext>
            </a:extLst>
          </p:cNvPr>
          <p:cNvSpPr/>
          <p:nvPr/>
        </p:nvSpPr>
        <p:spPr>
          <a:xfrm>
            <a:off x="2192210" y="121494"/>
            <a:ext cx="4530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>
                <a:ln/>
                <a:effectLst/>
              </a:rPr>
              <a:t>VADER Results</a:t>
            </a:r>
            <a:endParaRPr lang="en-US" sz="5400" b="1" cap="none" spc="0" dirty="0">
              <a:ln/>
              <a:effectLst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A2484E-B88A-4199-8732-031D9826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663" y="3780875"/>
            <a:ext cx="4208087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CE807-C2A8-41CF-A5A0-55A0F06BE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0" y="1732220"/>
            <a:ext cx="683672" cy="683672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83BA080-52CC-43D7-BF0F-E2EE6C485641}"/>
              </a:ext>
            </a:extLst>
          </p:cNvPr>
          <p:cNvSpPr txBox="1">
            <a:spLocks/>
          </p:cNvSpPr>
          <p:nvPr/>
        </p:nvSpPr>
        <p:spPr>
          <a:xfrm>
            <a:off x="950292" y="1748289"/>
            <a:ext cx="6618908" cy="66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700" dirty="0">
                <a:latin typeface="Helvetica" panose="020B0604020202020204" pitchFamily="34" charset="0"/>
                <a:cs typeface="Helvetica" panose="020B0604020202020204" pitchFamily="34" charset="0"/>
              </a:rPr>
              <a:t>Confusion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63620-6A6B-45A8-AFE2-2676C7C271AD}"/>
              </a:ext>
            </a:extLst>
          </p:cNvPr>
          <p:cNvSpPr/>
          <p:nvPr/>
        </p:nvSpPr>
        <p:spPr>
          <a:xfrm>
            <a:off x="5751657" y="1620425"/>
            <a:ext cx="1295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%69</a:t>
            </a:r>
            <a:endParaRPr lang="en-US" sz="5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21A36C-F2BD-4779-AC04-EAE91D3F7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0" y="3438810"/>
            <a:ext cx="683672" cy="683672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5D41BE5-A8B8-490C-B466-EFFBB2F0AAF6}"/>
              </a:ext>
            </a:extLst>
          </p:cNvPr>
          <p:cNvSpPr txBox="1">
            <a:spLocks/>
          </p:cNvSpPr>
          <p:nvPr/>
        </p:nvSpPr>
        <p:spPr>
          <a:xfrm>
            <a:off x="950292" y="3454879"/>
            <a:ext cx="6618908" cy="66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700" dirty="0">
                <a:latin typeface="Helvetica" panose="020B0604020202020204" pitchFamily="34" charset="0"/>
                <a:cs typeface="Helvetica" panose="020B0604020202020204" pitchFamily="34" charset="0"/>
              </a:rPr>
              <a:t>3 main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17332-F3F6-4763-B524-A8ABFF626FE5}"/>
              </a:ext>
            </a:extLst>
          </p:cNvPr>
          <p:cNvSpPr txBox="1"/>
          <p:nvPr/>
        </p:nvSpPr>
        <p:spPr>
          <a:xfrm>
            <a:off x="578096" y="444211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u="none" strike="noStrike" baseline="0" dirty="0">
                <a:latin typeface="Candara" panose="020E0502030303020204" pitchFamily="34" charset="0"/>
              </a:rPr>
              <a:t>• Stars </a:t>
            </a:r>
            <a:r>
              <a:rPr lang="en-US" dirty="0">
                <a:latin typeface="Candara" panose="020E0502030303020204" pitchFamily="34" charset="0"/>
              </a:rPr>
              <a:t>rated as</a:t>
            </a:r>
            <a:r>
              <a:rPr lang="en-US" sz="1800" i="0" u="none" strike="noStrike" baseline="0" dirty="0">
                <a:latin typeface="Candara" panose="020E0502030303020204" pitchFamily="34" charset="0"/>
              </a:rPr>
              <a:t> 1 - 2 equal to negative</a:t>
            </a:r>
            <a:endParaRPr lang="tr-TR" sz="1800" i="0" u="none" strike="noStrike" baseline="0" dirty="0">
              <a:latin typeface="Candara" panose="020E0502030303020204" pitchFamily="34" charset="0"/>
            </a:endParaRPr>
          </a:p>
          <a:p>
            <a:pPr algn="l"/>
            <a:endParaRPr lang="en-US" sz="1800" i="0" u="none" strike="noStrike" baseline="0" dirty="0">
              <a:latin typeface="Candara" panose="020E0502030303020204" pitchFamily="34" charset="0"/>
            </a:endParaRPr>
          </a:p>
          <a:p>
            <a:pPr algn="l"/>
            <a:r>
              <a:rPr lang="en-US" sz="1800" i="0" u="none" strike="noStrike" baseline="0" dirty="0">
                <a:latin typeface="Candara" panose="020E0502030303020204" pitchFamily="34" charset="0"/>
              </a:rPr>
              <a:t>• Stars rated as </a:t>
            </a:r>
            <a:r>
              <a:rPr lang="en-US" dirty="0">
                <a:latin typeface="Candara" panose="020E0502030303020204" pitchFamily="34" charset="0"/>
              </a:rPr>
              <a:t>3</a:t>
            </a:r>
            <a:r>
              <a:rPr lang="en-US" sz="1800" i="0" u="none" strike="noStrike" baseline="0" dirty="0">
                <a:latin typeface="Candara" panose="020E0502030303020204" pitchFamily="34" charset="0"/>
              </a:rPr>
              <a:t> equal to </a:t>
            </a:r>
            <a:r>
              <a:rPr lang="en-US" sz="1800" i="0" u="none" strike="noStrike" baseline="0" dirty="0" err="1">
                <a:latin typeface="Candara" panose="020E0502030303020204" pitchFamily="34" charset="0"/>
              </a:rPr>
              <a:t>notr</a:t>
            </a:r>
            <a:endParaRPr lang="tr-TR" sz="1800" i="0" u="none" strike="noStrike" baseline="0" dirty="0">
              <a:latin typeface="Candara" panose="020E0502030303020204" pitchFamily="34" charset="0"/>
            </a:endParaRPr>
          </a:p>
          <a:p>
            <a:pPr algn="l"/>
            <a:endParaRPr lang="en-US" sz="1800" i="0" u="none" strike="noStrike" baseline="0" dirty="0">
              <a:latin typeface="Candara" panose="020E0502030303020204" pitchFamily="34" charset="0"/>
            </a:endParaRPr>
          </a:p>
          <a:p>
            <a:pPr algn="l"/>
            <a:r>
              <a:rPr lang="en-US" sz="1800" i="0" u="none" strike="noStrike" baseline="0" dirty="0">
                <a:latin typeface="Candara" panose="020E0502030303020204" pitchFamily="34" charset="0"/>
              </a:rPr>
              <a:t>• Stars rated as 4 – 5  equal to positive</a:t>
            </a:r>
            <a:endParaRPr lang="tr-TR" dirty="0"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62F591-A63B-4F14-B593-D4FEFF4E3CFF}"/>
              </a:ext>
            </a:extLst>
          </p:cNvPr>
          <p:cNvSpPr/>
          <p:nvPr/>
        </p:nvSpPr>
        <p:spPr>
          <a:xfrm>
            <a:off x="5752459" y="4434029"/>
            <a:ext cx="1293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%90</a:t>
            </a:r>
            <a:endParaRPr lang="en-US" sz="5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EEC5B-F61D-4884-9765-E1ADD193F5F9}"/>
              </a:ext>
            </a:extLst>
          </p:cNvPr>
          <p:cNvSpPr/>
          <p:nvPr/>
        </p:nvSpPr>
        <p:spPr>
          <a:xfrm>
            <a:off x="7922879" y="6283325"/>
            <a:ext cx="3803653" cy="395641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Detailed results at page 17</a:t>
            </a: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5828645-2787-4563-BACB-B4129548D7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r="9333" b="4751"/>
          <a:stretch/>
        </p:blipFill>
        <p:spPr>
          <a:xfrm>
            <a:off x="7911253" y="1001170"/>
            <a:ext cx="3826903" cy="21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4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C7C45-D302-475A-8028-BC4E8502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Helvetica" panose="020B0604020202020204" pitchFamily="34" charset="0"/>
                <a:cs typeface="Helvetica" panose="020B0604020202020204" pitchFamily="34" charset="0"/>
              </a:rPr>
              <a:t>‘your algorithm is as strong as your data’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FFCB9-69C9-40D2-A22D-E88FB2A2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314" y="365125"/>
            <a:ext cx="1923767" cy="1923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044B7-5097-4CB8-A5BF-A3040349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14" y="1312940"/>
            <a:ext cx="4395371" cy="2472396"/>
          </a:xfrm>
          <a:prstGeom prst="rect">
            <a:avLst/>
          </a:prstGeom>
        </p:spPr>
      </p:pic>
      <p:sp>
        <p:nvSpPr>
          <p:cNvPr id="101" name="Title 3">
            <a:extLst>
              <a:ext uri="{FF2B5EF4-FFF2-40B4-BE49-F238E27FC236}">
                <a16:creationId xmlns:a16="http://schemas.microsoft.com/office/drawing/2014/main" id="{5A9FCDEB-4963-4D1F-BC2E-4EE12FF14F36}"/>
              </a:ext>
            </a:extLst>
          </p:cNvPr>
          <p:cNvSpPr txBox="1">
            <a:spLocks/>
          </p:cNvSpPr>
          <p:nvPr/>
        </p:nvSpPr>
        <p:spPr>
          <a:xfrm>
            <a:off x="4137659" y="4173729"/>
            <a:ext cx="3916680" cy="212080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tr-TR" sz="3200" dirty="0">
                <a:latin typeface="Bahnschrift" panose="020B0502040204020203" pitchFamily="34" charset="0"/>
                <a:cs typeface="Helvetica" panose="020B0604020202020204" pitchFamily="34" charset="0"/>
              </a:rPr>
              <a:t>Hotel reviews</a:t>
            </a:r>
          </a:p>
          <a:p>
            <a:pPr algn="ctr">
              <a:lnSpc>
                <a:spcPct val="100000"/>
              </a:lnSpc>
            </a:pPr>
            <a:endParaRPr lang="tr-TR" sz="3200" dirty="0">
              <a:latin typeface="Bahnschrift" panose="020B0502040204020203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tr-TR" sz="3200" dirty="0">
                <a:latin typeface="Bahnschrift" panose="020B0502040204020203" pitchFamily="34" charset="0"/>
                <a:cs typeface="Helvetica" panose="020B0604020202020204" pitchFamily="34" charset="0"/>
              </a:rPr>
              <a:t>28 thousand</a:t>
            </a:r>
          </a:p>
          <a:p>
            <a:pPr algn="ctr">
              <a:lnSpc>
                <a:spcPct val="100000"/>
              </a:lnSpc>
            </a:pPr>
            <a:endParaRPr lang="tr-TR" sz="3200" dirty="0">
              <a:latin typeface="Bahnschrift" panose="020B0502040204020203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tr-TR" sz="3200" dirty="0">
                <a:latin typeface="Bahnschrift" panose="020B0502040204020203" pitchFamily="34" charset="0"/>
                <a:cs typeface="Helvetica" panose="020B0604020202020204" pitchFamily="34" charset="0"/>
              </a:rPr>
              <a:t>Mixed up</a:t>
            </a:r>
            <a:endParaRPr lang="tr-TR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986326-4AB6-4F4B-8F65-C6777ED06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1197">
            <a:off x="3595094" y="4300759"/>
            <a:ext cx="798720" cy="798720"/>
          </a:xfrm>
          <a:prstGeom prst="rect">
            <a:avLst/>
          </a:prstGeom>
        </p:spPr>
      </p:pic>
      <p:pic>
        <p:nvPicPr>
          <p:cNvPr id="28" name="Picture 27" descr="A picture containing graphics&#10;&#10;Description automatically generated">
            <a:extLst>
              <a:ext uri="{FF2B5EF4-FFF2-40B4-BE49-F238E27FC236}">
                <a16:creationId xmlns:a16="http://schemas.microsoft.com/office/drawing/2014/main" id="{FF90CD3C-0C87-4A02-9FBF-8E904A884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03" y="5380132"/>
            <a:ext cx="914400" cy="914400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F0CB2B-09EB-4129-A2F6-756FC95DB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815">
            <a:off x="6853775" y="6057148"/>
            <a:ext cx="798720" cy="798720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3DF2B2-4531-4798-BE25-E09F1FEA2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1197">
            <a:off x="6853775" y="5233785"/>
            <a:ext cx="798720" cy="798720"/>
          </a:xfrm>
          <a:prstGeom prst="rect">
            <a:avLst/>
          </a:prstGeom>
        </p:spPr>
      </p:pic>
      <p:pic>
        <p:nvPicPr>
          <p:cNvPr id="34" name="Picture 33" descr="A picture containing graphics&#10;&#10;Description automatically generated">
            <a:extLst>
              <a:ext uri="{FF2B5EF4-FFF2-40B4-BE49-F238E27FC236}">
                <a16:creationId xmlns:a16="http://schemas.microsoft.com/office/drawing/2014/main" id="{246D44C8-E376-4F04-89FC-3779BC898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07" y="4719880"/>
            <a:ext cx="914400" cy="914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E21495-A5EC-453B-B564-C60FD81A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815">
            <a:off x="4668128" y="5861533"/>
            <a:ext cx="798720" cy="798720"/>
          </a:xfrm>
          <a:prstGeom prst="rect">
            <a:avLst/>
          </a:prstGeom>
        </p:spPr>
      </p:pic>
      <p:pic>
        <p:nvPicPr>
          <p:cNvPr id="36" name="Picture 3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E7B2B931-0AFC-4E3E-B559-4B0640CB9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55" y="5975684"/>
            <a:ext cx="914400" cy="914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619D4-D088-46D5-8265-6B774A682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815">
            <a:off x="3690860" y="5710747"/>
            <a:ext cx="798720" cy="798720"/>
          </a:xfrm>
          <a:prstGeom prst="rect">
            <a:avLst/>
          </a:prstGeom>
        </p:spPr>
      </p:pic>
      <p:pic>
        <p:nvPicPr>
          <p:cNvPr id="38" name="Picture 37" descr="A picture containing graphics&#10;&#10;Description automatically generated">
            <a:extLst>
              <a:ext uri="{FF2B5EF4-FFF2-40B4-BE49-F238E27FC236}">
                <a16:creationId xmlns:a16="http://schemas.microsoft.com/office/drawing/2014/main" id="{961CE745-07D2-4F4A-AE15-0E8C6FFCF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0" y="5629284"/>
            <a:ext cx="914400" cy="914400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51A994-F387-4080-85C1-527D81877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815">
            <a:off x="5459266" y="6095142"/>
            <a:ext cx="798720" cy="798720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DE28F5-E15A-4BBC-B19B-F2E4562E1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815">
            <a:off x="7335419" y="4528566"/>
            <a:ext cx="798720" cy="798720"/>
          </a:xfrm>
          <a:prstGeom prst="rect">
            <a:avLst/>
          </a:prstGeom>
        </p:spPr>
      </p:pic>
      <p:pic>
        <p:nvPicPr>
          <p:cNvPr id="42" name="Picture 41" descr="A picture containing graphics&#10;&#10;Description automatically generated">
            <a:extLst>
              <a:ext uri="{FF2B5EF4-FFF2-40B4-BE49-F238E27FC236}">
                <a16:creationId xmlns:a16="http://schemas.microsoft.com/office/drawing/2014/main" id="{61C93040-90FF-4B8F-9453-F5EC52EFC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34" y="5299387"/>
            <a:ext cx="914400" cy="914400"/>
          </a:xfrm>
          <a:prstGeom prst="rect">
            <a:avLst/>
          </a:prstGeom>
        </p:spPr>
      </p:pic>
      <p:pic>
        <p:nvPicPr>
          <p:cNvPr id="43" name="Picture 42" descr="A picture containing graphics&#10;&#10;Description automatically generated">
            <a:extLst>
              <a:ext uri="{FF2B5EF4-FFF2-40B4-BE49-F238E27FC236}">
                <a16:creationId xmlns:a16="http://schemas.microsoft.com/office/drawing/2014/main" id="{7E6567CA-C0AD-4AEB-8EF1-39F78ED55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512" y="3818371"/>
            <a:ext cx="914400" cy="914400"/>
          </a:xfrm>
          <a:prstGeom prst="rect">
            <a:avLst/>
          </a:prstGeom>
        </p:spPr>
      </p:pic>
      <p:pic>
        <p:nvPicPr>
          <p:cNvPr id="44" name="Picture 43" descr="A picture containing graphics&#10;&#10;Description automatically generated">
            <a:extLst>
              <a:ext uri="{FF2B5EF4-FFF2-40B4-BE49-F238E27FC236}">
                <a16:creationId xmlns:a16="http://schemas.microsoft.com/office/drawing/2014/main" id="{4EC3DBB1-EA6D-4BBB-81B3-4DEBE207E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54" y="3909161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58A254-D8B2-4240-91C6-9FAF23535614}"/>
              </a:ext>
            </a:extLst>
          </p:cNvPr>
          <p:cNvSpPr/>
          <p:nvPr/>
        </p:nvSpPr>
        <p:spPr>
          <a:xfrm>
            <a:off x="464400" y="2862006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positive</a:t>
            </a:r>
            <a:endParaRPr lang="en-US" sz="5400" b="1" cap="none" spc="50" dirty="0">
              <a:ln w="0"/>
              <a:solidFill>
                <a:srgbClr val="00B05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EFE526-6027-45B5-A0A2-0B45E0E321CA}"/>
              </a:ext>
            </a:extLst>
          </p:cNvPr>
          <p:cNvSpPr/>
          <p:nvPr/>
        </p:nvSpPr>
        <p:spPr>
          <a:xfrm>
            <a:off x="9132338" y="2709606"/>
            <a:ext cx="2686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negative</a:t>
            </a:r>
            <a:endParaRPr lang="en-US" sz="5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2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0.25885 -0.02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-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0.00278 L -0.16953 -0.235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-116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37748 -0.12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0" y="-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33841 -0.1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7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513 -0.140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-70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50273 0.09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43" y="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43698 0.19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99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22031 -0.220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11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1569 -0.006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3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30781 -0.18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91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51055 0.023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11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62904 -0.099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-497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37435 0.0092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1" y="46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44921 0.2655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1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0516FA-FD65-422B-9DC2-5513710FF02E}"/>
              </a:ext>
            </a:extLst>
          </p:cNvPr>
          <p:cNvSpPr/>
          <p:nvPr/>
        </p:nvSpPr>
        <p:spPr>
          <a:xfrm>
            <a:off x="963034" y="134194"/>
            <a:ext cx="10265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>
                <a:ln/>
                <a:effectLst/>
              </a:rPr>
              <a:t>Determination of Hotel Attributes</a:t>
            </a:r>
            <a:endParaRPr lang="en-US" sz="5400" b="1" cap="none" spc="0" dirty="0">
              <a:ln/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9C03D-3FA1-4A4F-9ACF-F1BF193FC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" y="1521760"/>
            <a:ext cx="683672" cy="683672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4C00CDEA-8BA3-499A-909D-1C7ECCD0142F}"/>
              </a:ext>
            </a:extLst>
          </p:cNvPr>
          <p:cNvSpPr txBox="1">
            <a:spLocks/>
          </p:cNvSpPr>
          <p:nvPr/>
        </p:nvSpPr>
        <p:spPr>
          <a:xfrm>
            <a:off x="1082576" y="1521760"/>
            <a:ext cx="8819069" cy="66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700" dirty="0">
                <a:latin typeface="Helvetica" panose="020B0604020202020204" pitchFamily="34" charset="0"/>
                <a:cs typeface="Helvetica" panose="020B0604020202020204" pitchFamily="34" charset="0"/>
              </a:rPr>
              <a:t>As first step, WordCount was used to find most used words</a:t>
            </a:r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4E324F-AD91-4A1C-889C-9D201F174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93"/>
          <a:stretch/>
        </p:blipFill>
        <p:spPr>
          <a:xfrm>
            <a:off x="1151708" y="2346429"/>
            <a:ext cx="9888583" cy="1998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80D2A8-739B-4ABF-8504-63FAA794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" y="4502333"/>
            <a:ext cx="683672" cy="683672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5960221F-4B90-4C57-90CE-FF8E045AF32D}"/>
              </a:ext>
            </a:extLst>
          </p:cNvPr>
          <p:cNvSpPr txBox="1">
            <a:spLocks/>
          </p:cNvSpPr>
          <p:nvPr/>
        </p:nvSpPr>
        <p:spPr>
          <a:xfrm>
            <a:off x="1082576" y="4502333"/>
            <a:ext cx="8819069" cy="66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700" dirty="0">
                <a:latin typeface="Helvetica" panose="020B0604020202020204" pitchFamily="34" charset="0"/>
                <a:cs typeface="Helvetica" panose="020B0604020202020204" pitchFamily="34" charset="0"/>
              </a:rPr>
              <a:t>Which ones are related associated with hotel services?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A90A7E9A-4586-456B-AEF9-7A12171B2843}"/>
              </a:ext>
            </a:extLst>
          </p:cNvPr>
          <p:cNvSpPr txBox="1">
            <a:spLocks/>
          </p:cNvSpPr>
          <p:nvPr/>
        </p:nvSpPr>
        <p:spPr>
          <a:xfrm>
            <a:off x="335361" y="5481890"/>
            <a:ext cx="1910563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restaurant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976FF779-58A4-477A-A280-97295B6C679E}"/>
              </a:ext>
            </a:extLst>
          </p:cNvPr>
          <p:cNvSpPr txBox="1">
            <a:spLocks/>
          </p:cNvSpPr>
          <p:nvPr/>
        </p:nvSpPr>
        <p:spPr>
          <a:xfrm>
            <a:off x="6293998" y="5481890"/>
            <a:ext cx="1504528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staff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226E7F74-F735-4C1B-98B6-3DB7C500A4BD}"/>
              </a:ext>
            </a:extLst>
          </p:cNvPr>
          <p:cNvSpPr txBox="1">
            <a:spLocks/>
          </p:cNvSpPr>
          <p:nvPr/>
        </p:nvSpPr>
        <p:spPr>
          <a:xfrm>
            <a:off x="8765878" y="6152927"/>
            <a:ext cx="1634683" cy="4078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E50D882D-BD02-4984-9D7B-B188DCAAA609}"/>
              </a:ext>
            </a:extLst>
          </p:cNvPr>
          <p:cNvSpPr txBox="1">
            <a:spLocks/>
          </p:cNvSpPr>
          <p:nvPr/>
        </p:nvSpPr>
        <p:spPr>
          <a:xfrm>
            <a:off x="4491705" y="5481890"/>
            <a:ext cx="1634684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view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E699E71-EEBB-4401-AC61-9F1A8BD02FF9}"/>
              </a:ext>
            </a:extLst>
          </p:cNvPr>
          <p:cNvSpPr txBox="1">
            <a:spLocks/>
          </p:cNvSpPr>
          <p:nvPr/>
        </p:nvSpPr>
        <p:spPr>
          <a:xfrm>
            <a:off x="2413533" y="5484400"/>
            <a:ext cx="1910563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bathroom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4CCE6C66-3660-4A4E-BDCE-A51AF28AE031}"/>
              </a:ext>
            </a:extLst>
          </p:cNvPr>
          <p:cNvSpPr txBox="1">
            <a:spLocks/>
          </p:cNvSpPr>
          <p:nvPr/>
        </p:nvSpPr>
        <p:spPr>
          <a:xfrm>
            <a:off x="10067324" y="5476235"/>
            <a:ext cx="1421766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room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78E96CED-4BE2-4BAD-8F51-1701E312D489}"/>
              </a:ext>
            </a:extLst>
          </p:cNvPr>
          <p:cNvSpPr txBox="1">
            <a:spLocks/>
          </p:cNvSpPr>
          <p:nvPr/>
        </p:nvSpPr>
        <p:spPr>
          <a:xfrm>
            <a:off x="1489166" y="6152928"/>
            <a:ext cx="1357294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bed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18406CD-2CB0-43BA-A4A8-E9A130856C62}"/>
              </a:ext>
            </a:extLst>
          </p:cNvPr>
          <p:cNvSpPr txBox="1">
            <a:spLocks/>
          </p:cNvSpPr>
          <p:nvPr/>
        </p:nvSpPr>
        <p:spPr>
          <a:xfrm>
            <a:off x="7966135" y="5481890"/>
            <a:ext cx="1933580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breakfast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FB660A12-B1DC-479D-BD08-FB1E7004B862}"/>
              </a:ext>
            </a:extLst>
          </p:cNvPr>
          <p:cNvSpPr txBox="1">
            <a:spLocks/>
          </p:cNvSpPr>
          <p:nvPr/>
        </p:nvSpPr>
        <p:spPr>
          <a:xfrm>
            <a:off x="6877352" y="6152928"/>
            <a:ext cx="1634684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F9E8EFB-8AEE-45DA-A683-57345654C1A3}"/>
              </a:ext>
            </a:extLst>
          </p:cNvPr>
          <p:cNvSpPr txBox="1">
            <a:spLocks/>
          </p:cNvSpPr>
          <p:nvPr/>
        </p:nvSpPr>
        <p:spPr>
          <a:xfrm>
            <a:off x="4988826" y="6152928"/>
            <a:ext cx="1634684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food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31C467DB-51EA-428B-A1DE-09D75F67A6BE}"/>
              </a:ext>
            </a:extLst>
          </p:cNvPr>
          <p:cNvSpPr txBox="1">
            <a:spLocks/>
          </p:cNvSpPr>
          <p:nvPr/>
        </p:nvSpPr>
        <p:spPr>
          <a:xfrm>
            <a:off x="3100301" y="6152928"/>
            <a:ext cx="1634683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hotel</a:t>
            </a:r>
          </a:p>
        </p:txBody>
      </p:sp>
    </p:spTree>
    <p:extLst>
      <p:ext uri="{BB962C8B-B14F-4D97-AF65-F5344CB8AC3E}">
        <p14:creationId xmlns:p14="http://schemas.microsoft.com/office/powerpoint/2010/main" val="124578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1BBA9F-44C3-456A-ABD6-E1C359C4166E}"/>
              </a:ext>
            </a:extLst>
          </p:cNvPr>
          <p:cNvSpPr/>
          <p:nvPr/>
        </p:nvSpPr>
        <p:spPr>
          <a:xfrm>
            <a:off x="1473907" y="134194"/>
            <a:ext cx="9244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>
                <a:ln/>
                <a:effectLst/>
              </a:rPr>
              <a:t>Usage of Word2Vec &amp; FastText</a:t>
            </a:r>
            <a:endParaRPr lang="en-US" sz="5400" b="1" cap="none" spc="0" dirty="0">
              <a:ln/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34C21-C81A-4402-9D8D-8C7342122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" y="1453265"/>
            <a:ext cx="725293" cy="68367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7D275F2-CBCC-45B4-A265-31D792A4BA91}"/>
              </a:ext>
            </a:extLst>
          </p:cNvPr>
          <p:cNvSpPr txBox="1">
            <a:spLocks/>
          </p:cNvSpPr>
          <p:nvPr/>
        </p:nvSpPr>
        <p:spPr>
          <a:xfrm>
            <a:off x="1064711" y="1333435"/>
            <a:ext cx="7850475" cy="184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Word2vec is used to produce word embeddings. </a:t>
            </a:r>
            <a:r>
              <a:rPr lang="tr-TR" sz="2000" dirty="0"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takes as its input a large corpus of text and produces a vector space</a:t>
            </a:r>
            <a:r>
              <a:rPr lang="tr-TR" sz="20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Word vectors are positioned in the vector space such that words that share common contexts in the corpus are located close to one another in the space</a:t>
            </a:r>
            <a:endParaRPr lang="tr-T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001039D-7558-42D6-9878-B41268EA35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5441" r="25741" b="5404"/>
          <a:stretch/>
        </p:blipFill>
        <p:spPr>
          <a:xfrm>
            <a:off x="9045817" y="1218632"/>
            <a:ext cx="2893635" cy="2530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EF286-DFC9-4817-A965-088615C38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" y="4801889"/>
            <a:ext cx="725293" cy="683672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275B182A-8C93-4726-9BFF-9F605581110D}"/>
              </a:ext>
            </a:extLst>
          </p:cNvPr>
          <p:cNvSpPr txBox="1">
            <a:spLocks/>
          </p:cNvSpPr>
          <p:nvPr/>
        </p:nvSpPr>
        <p:spPr>
          <a:xfrm>
            <a:off x="1195341" y="4773895"/>
            <a:ext cx="7295515" cy="184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3FC47AD7-52F4-427E-BE37-698C0B1CE989}"/>
              </a:ext>
            </a:extLst>
          </p:cNvPr>
          <p:cNvSpPr txBox="1">
            <a:spLocks/>
          </p:cNvSpPr>
          <p:nvPr/>
        </p:nvSpPr>
        <p:spPr>
          <a:xfrm>
            <a:off x="4090834" y="3383286"/>
            <a:ext cx="1504528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staff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322872F7-B6C1-49AE-90D4-556A31902DD8}"/>
              </a:ext>
            </a:extLst>
          </p:cNvPr>
          <p:cNvSpPr txBox="1">
            <a:spLocks/>
          </p:cNvSpPr>
          <p:nvPr/>
        </p:nvSpPr>
        <p:spPr>
          <a:xfrm>
            <a:off x="5844376" y="3383286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employee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E0B955F-9692-433E-9E41-7C52B2C8F1A8}"/>
              </a:ext>
            </a:extLst>
          </p:cNvPr>
          <p:cNvSpPr txBox="1">
            <a:spLocks/>
          </p:cNvSpPr>
          <p:nvPr/>
        </p:nvSpPr>
        <p:spPr>
          <a:xfrm>
            <a:off x="2337292" y="3383286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team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EBC83CE-DF97-488A-8EEA-943288724344}"/>
              </a:ext>
            </a:extLst>
          </p:cNvPr>
          <p:cNvSpPr txBox="1">
            <a:spLocks/>
          </p:cNvSpPr>
          <p:nvPr/>
        </p:nvSpPr>
        <p:spPr>
          <a:xfrm>
            <a:off x="4090834" y="2815039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personnel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00D4AAA-2C19-45F9-98F4-314033DE5E3C}"/>
              </a:ext>
            </a:extLst>
          </p:cNvPr>
          <p:cNvSpPr txBox="1">
            <a:spLocks/>
          </p:cNvSpPr>
          <p:nvPr/>
        </p:nvSpPr>
        <p:spPr>
          <a:xfrm>
            <a:off x="4090834" y="3951533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receptionist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AB9093F-A776-4AD6-A055-37562506EDB0}"/>
              </a:ext>
            </a:extLst>
          </p:cNvPr>
          <p:cNvSpPr/>
          <p:nvPr/>
        </p:nvSpPr>
        <p:spPr>
          <a:xfrm>
            <a:off x="9614263" y="4489169"/>
            <a:ext cx="2073743" cy="1492784"/>
          </a:xfrm>
          <a:prstGeom prst="hexagon">
            <a:avLst/>
          </a:prstGeom>
          <a:solidFill>
            <a:srgbClr val="FF000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15% ↑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FC217C9-7667-4D02-8BF1-3C943FA248D5}"/>
              </a:ext>
            </a:extLst>
          </p:cNvPr>
          <p:cNvSpPr txBox="1">
            <a:spLocks/>
          </p:cNvSpPr>
          <p:nvPr/>
        </p:nvSpPr>
        <p:spPr>
          <a:xfrm>
            <a:off x="1064710" y="4801889"/>
            <a:ext cx="7850475" cy="89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>
                <a:latin typeface="Helvetica" panose="020B0604020202020204" pitchFamily="34" charset="0"/>
                <a:cs typeface="Helvetica" panose="020B0604020202020204" pitchFamily="34" charset="0"/>
              </a:rPr>
              <a:t>Fasttext is with N-gram version of Word2Vec. Used for misspelling detection during the project.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8AC219A7-A888-4010-B445-ADED370CC2DB}"/>
              </a:ext>
            </a:extLst>
          </p:cNvPr>
          <p:cNvSpPr txBox="1">
            <a:spLocks/>
          </p:cNvSpPr>
          <p:nvPr/>
        </p:nvSpPr>
        <p:spPr>
          <a:xfrm>
            <a:off x="4439015" y="5983383"/>
            <a:ext cx="1504528" cy="407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view 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A0D50493-D483-483F-806A-EEE87FBFDC83}"/>
              </a:ext>
            </a:extLst>
          </p:cNvPr>
          <p:cNvSpPr txBox="1">
            <a:spLocks/>
          </p:cNvSpPr>
          <p:nvPr/>
        </p:nvSpPr>
        <p:spPr>
          <a:xfrm>
            <a:off x="2825737" y="5983383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wiev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B0A87399-A3AF-44D1-AD89-CD53F8799ED0}"/>
              </a:ext>
            </a:extLst>
          </p:cNvPr>
          <p:cNvSpPr txBox="1">
            <a:spLocks/>
          </p:cNvSpPr>
          <p:nvPr/>
        </p:nvSpPr>
        <p:spPr>
          <a:xfrm>
            <a:off x="6074174" y="5980460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viev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3279DFEE-86E4-43EB-A3EA-F3B0493356B2}"/>
              </a:ext>
            </a:extLst>
          </p:cNvPr>
          <p:cNvSpPr txBox="1">
            <a:spLocks/>
          </p:cNvSpPr>
          <p:nvPr/>
        </p:nvSpPr>
        <p:spPr>
          <a:xfrm>
            <a:off x="7687452" y="5986186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veiw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911811F-6A1B-4DDC-A65D-BD45280E89D1}"/>
              </a:ext>
            </a:extLst>
          </p:cNvPr>
          <p:cNvSpPr txBox="1">
            <a:spLocks/>
          </p:cNvSpPr>
          <p:nvPr/>
        </p:nvSpPr>
        <p:spPr>
          <a:xfrm>
            <a:off x="1212459" y="5980460"/>
            <a:ext cx="1504528" cy="40784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800" dirty="0">
                <a:latin typeface="Helvetica" panose="020B0604020202020204" pitchFamily="34" charset="0"/>
                <a:cs typeface="Helvetica" panose="020B0604020202020204" pitchFamily="34" charset="0"/>
              </a:rPr>
              <a:t>veiws</a:t>
            </a:r>
          </a:p>
        </p:txBody>
      </p:sp>
    </p:spTree>
    <p:extLst>
      <p:ext uri="{BB962C8B-B14F-4D97-AF65-F5344CB8AC3E}">
        <p14:creationId xmlns:p14="http://schemas.microsoft.com/office/powerpoint/2010/main" val="55247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3">
            <a:extLst>
              <a:ext uri="{FF2B5EF4-FFF2-40B4-BE49-F238E27FC236}">
                <a16:creationId xmlns:a16="http://schemas.microsoft.com/office/drawing/2014/main" id="{F52AFF06-0820-4840-8AB8-9ED306E7395D}"/>
              </a:ext>
            </a:extLst>
          </p:cNvPr>
          <p:cNvSpPr txBox="1">
            <a:spLocks/>
          </p:cNvSpPr>
          <p:nvPr/>
        </p:nvSpPr>
        <p:spPr>
          <a:xfrm>
            <a:off x="74173" y="2639240"/>
            <a:ext cx="945929" cy="231294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bathrooom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F6B5F8A-C39B-4C6E-8CC1-EE5F62CB69D3}"/>
              </a:ext>
            </a:extLst>
          </p:cNvPr>
          <p:cNvSpPr txBox="1">
            <a:spLocks/>
          </p:cNvSpPr>
          <p:nvPr/>
        </p:nvSpPr>
        <p:spPr>
          <a:xfrm>
            <a:off x="176941" y="4358576"/>
            <a:ext cx="2839214" cy="71163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 dirty="0">
                <a:latin typeface="Helvetica" panose="020B0604020202020204" pitchFamily="34" charset="0"/>
                <a:cs typeface="Helvetica" panose="020B0604020202020204" pitchFamily="34" charset="0"/>
              </a:rPr>
              <a:t>restaurant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74A509C-EFCD-4DBC-B664-612AAA4C126D}"/>
              </a:ext>
            </a:extLst>
          </p:cNvPr>
          <p:cNvSpPr txBox="1">
            <a:spLocks/>
          </p:cNvSpPr>
          <p:nvPr/>
        </p:nvSpPr>
        <p:spPr>
          <a:xfrm>
            <a:off x="3250106" y="569826"/>
            <a:ext cx="2586586" cy="71163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staff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32BA43B7-0B92-48A7-9285-F2908501FF3C}"/>
              </a:ext>
            </a:extLst>
          </p:cNvPr>
          <p:cNvSpPr txBox="1">
            <a:spLocks/>
          </p:cNvSpPr>
          <p:nvPr/>
        </p:nvSpPr>
        <p:spPr>
          <a:xfrm>
            <a:off x="6095999" y="566063"/>
            <a:ext cx="2677954" cy="71163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location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F0E8923A-34E3-42E0-9DC9-C58B008EDA69}"/>
              </a:ext>
            </a:extLst>
          </p:cNvPr>
          <p:cNvSpPr txBox="1">
            <a:spLocks/>
          </p:cNvSpPr>
          <p:nvPr/>
        </p:nvSpPr>
        <p:spPr>
          <a:xfrm>
            <a:off x="102483" y="1384268"/>
            <a:ext cx="3061230" cy="711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 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8B4034-C6DC-47CE-86F9-C9BA42D0B8D1}"/>
              </a:ext>
            </a:extLst>
          </p:cNvPr>
          <p:cNvSpPr txBox="1">
            <a:spLocks/>
          </p:cNvSpPr>
          <p:nvPr/>
        </p:nvSpPr>
        <p:spPr>
          <a:xfrm>
            <a:off x="76199" y="2869982"/>
            <a:ext cx="3075007" cy="711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bathroom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883930D-8F66-4562-B833-2540DC8A8A19}"/>
              </a:ext>
            </a:extLst>
          </p:cNvPr>
          <p:cNvSpPr txBox="1">
            <a:spLocks/>
          </p:cNvSpPr>
          <p:nvPr/>
        </p:nvSpPr>
        <p:spPr>
          <a:xfrm>
            <a:off x="9175844" y="1384268"/>
            <a:ext cx="2561231" cy="71163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room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67B2D552-711B-4DD9-A17C-E883AE164754}"/>
              </a:ext>
            </a:extLst>
          </p:cNvPr>
          <p:cNvSpPr txBox="1">
            <a:spLocks/>
          </p:cNvSpPr>
          <p:nvPr/>
        </p:nvSpPr>
        <p:spPr>
          <a:xfrm>
            <a:off x="8956001" y="4365221"/>
            <a:ext cx="2999900" cy="711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bed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F7473277-CC94-481D-982A-FFF13FD67812}"/>
              </a:ext>
            </a:extLst>
          </p:cNvPr>
          <p:cNvSpPr txBox="1">
            <a:spLocks/>
          </p:cNvSpPr>
          <p:nvPr/>
        </p:nvSpPr>
        <p:spPr>
          <a:xfrm>
            <a:off x="8956000" y="2875131"/>
            <a:ext cx="2999901" cy="71163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breakfast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388355C3-0891-4003-A201-934C2E722B6D}"/>
              </a:ext>
            </a:extLst>
          </p:cNvPr>
          <p:cNvSpPr txBox="1">
            <a:spLocks/>
          </p:cNvSpPr>
          <p:nvPr/>
        </p:nvSpPr>
        <p:spPr>
          <a:xfrm>
            <a:off x="7672689" y="5698314"/>
            <a:ext cx="3175795" cy="71163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BE11C392-DA0D-4576-9CF4-E2139FF25E06}"/>
              </a:ext>
            </a:extLst>
          </p:cNvPr>
          <p:cNvSpPr txBox="1">
            <a:spLocks/>
          </p:cNvSpPr>
          <p:nvPr/>
        </p:nvSpPr>
        <p:spPr>
          <a:xfrm>
            <a:off x="4744481" y="5698553"/>
            <a:ext cx="2743172" cy="71163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food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ACABBD7-4736-4035-9B84-B181C6EA65F6}"/>
              </a:ext>
            </a:extLst>
          </p:cNvPr>
          <p:cNvSpPr txBox="1">
            <a:spLocks/>
          </p:cNvSpPr>
          <p:nvPr/>
        </p:nvSpPr>
        <p:spPr>
          <a:xfrm>
            <a:off x="3250105" y="1289574"/>
            <a:ext cx="676066" cy="21322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staffer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D3DC471A-68E6-4056-A682-B86DBB7A77CF}"/>
              </a:ext>
            </a:extLst>
          </p:cNvPr>
          <p:cNvSpPr txBox="1">
            <a:spLocks/>
          </p:cNvSpPr>
          <p:nvPr/>
        </p:nvSpPr>
        <p:spPr>
          <a:xfrm>
            <a:off x="4108999" y="356047"/>
            <a:ext cx="925316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050" dirty="0">
                <a:latin typeface="Helvetica" panose="020B0604020202020204" pitchFamily="34" charset="0"/>
                <a:cs typeface="Helvetica" panose="020B0604020202020204" pitchFamily="34" charset="0"/>
              </a:rPr>
              <a:t>professional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FB5E4038-6DE1-44F7-8821-27324B8C1905}"/>
              </a:ext>
            </a:extLst>
          </p:cNvPr>
          <p:cNvSpPr txBox="1">
            <a:spLocks/>
          </p:cNvSpPr>
          <p:nvPr/>
        </p:nvSpPr>
        <p:spPr>
          <a:xfrm>
            <a:off x="5034315" y="356047"/>
            <a:ext cx="802376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100" dirty="0">
                <a:latin typeface="Helvetica" panose="020B0604020202020204" pitchFamily="34" charset="0"/>
                <a:cs typeface="Helvetica" panose="020B0604020202020204" pitchFamily="34" charset="0"/>
              </a:rPr>
              <a:t>employee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B64538B3-D96F-40AA-AFC1-566DFEE82A91}"/>
              </a:ext>
            </a:extLst>
          </p:cNvPr>
          <p:cNvSpPr txBox="1">
            <a:spLocks/>
          </p:cNvSpPr>
          <p:nvPr/>
        </p:nvSpPr>
        <p:spPr>
          <a:xfrm>
            <a:off x="5185982" y="816594"/>
            <a:ext cx="650709" cy="213227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team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F49DB4BB-75E1-47F1-9353-ACBDC0805264}"/>
              </a:ext>
            </a:extLst>
          </p:cNvPr>
          <p:cNvSpPr txBox="1">
            <a:spLocks/>
          </p:cNvSpPr>
          <p:nvPr/>
        </p:nvSpPr>
        <p:spPr>
          <a:xfrm>
            <a:off x="3260985" y="356046"/>
            <a:ext cx="831656" cy="210017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100" dirty="0">
                <a:latin typeface="Helvetica" panose="020B0604020202020204" pitchFamily="34" charset="0"/>
                <a:cs typeface="Helvetica" panose="020B0604020202020204" pitchFamily="34" charset="0"/>
              </a:rPr>
              <a:t>personnel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334A4AA-36F6-4A18-AEF7-97D8CC1EBC9F}"/>
              </a:ext>
            </a:extLst>
          </p:cNvPr>
          <p:cNvSpPr txBox="1">
            <a:spLocks/>
          </p:cNvSpPr>
          <p:nvPr/>
        </p:nvSpPr>
        <p:spPr>
          <a:xfrm>
            <a:off x="6095998" y="1280176"/>
            <a:ext cx="962343" cy="207543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attraction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5E069AE3-4597-41A7-BB10-0E9E5323A3E0}"/>
              </a:ext>
            </a:extLst>
          </p:cNvPr>
          <p:cNvSpPr txBox="1">
            <a:spLocks/>
          </p:cNvSpPr>
          <p:nvPr/>
        </p:nvSpPr>
        <p:spPr>
          <a:xfrm>
            <a:off x="6103245" y="360525"/>
            <a:ext cx="1061684" cy="19601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position</a:t>
            </a: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3387FBB9-471B-48E0-9B7C-20266EFA84B0}"/>
              </a:ext>
            </a:extLst>
          </p:cNvPr>
          <p:cNvSpPr txBox="1">
            <a:spLocks/>
          </p:cNvSpPr>
          <p:nvPr/>
        </p:nvSpPr>
        <p:spPr>
          <a:xfrm>
            <a:off x="6745829" y="361067"/>
            <a:ext cx="685653" cy="19547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located</a:t>
            </a:r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43AC72C1-9389-47B9-B4CF-D150900E8D57}"/>
              </a:ext>
            </a:extLst>
          </p:cNvPr>
          <p:cNvSpPr txBox="1">
            <a:spLocks/>
          </p:cNvSpPr>
          <p:nvPr/>
        </p:nvSpPr>
        <p:spPr>
          <a:xfrm>
            <a:off x="7546187" y="1277701"/>
            <a:ext cx="788642" cy="207543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spot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827EA8F6-85BB-4BD0-A1A7-A2EFA364AE7F}"/>
              </a:ext>
            </a:extLst>
          </p:cNvPr>
          <p:cNvSpPr txBox="1">
            <a:spLocks/>
          </p:cNvSpPr>
          <p:nvPr/>
        </p:nvSpPr>
        <p:spPr>
          <a:xfrm>
            <a:off x="6848793" y="1279632"/>
            <a:ext cx="747786" cy="208087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locate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7ABC0DB5-9A35-4A40-939E-D138891ACD2D}"/>
              </a:ext>
            </a:extLst>
          </p:cNvPr>
          <p:cNvSpPr txBox="1">
            <a:spLocks/>
          </p:cNvSpPr>
          <p:nvPr/>
        </p:nvSpPr>
        <p:spPr>
          <a:xfrm>
            <a:off x="9455704" y="2095904"/>
            <a:ext cx="1061684" cy="21001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inroom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F85CE50-0C40-45E8-A056-4914C895B666}"/>
              </a:ext>
            </a:extLst>
          </p:cNvPr>
          <p:cNvSpPr txBox="1">
            <a:spLocks/>
          </p:cNvSpPr>
          <p:nvPr/>
        </p:nvSpPr>
        <p:spPr>
          <a:xfrm>
            <a:off x="9986467" y="1171775"/>
            <a:ext cx="925316" cy="20554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rooom</a:t>
            </a: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4C621412-32E6-412A-8533-2F1733E8F55A}"/>
              </a:ext>
            </a:extLst>
          </p:cNvPr>
          <p:cNvSpPr txBox="1">
            <a:spLocks/>
          </p:cNvSpPr>
          <p:nvPr/>
        </p:nvSpPr>
        <p:spPr>
          <a:xfrm>
            <a:off x="10921308" y="1171775"/>
            <a:ext cx="802376" cy="20554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roomy</a:t>
            </a: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56A61C55-10B4-4BE7-9C42-F77BEAE40D11}"/>
              </a:ext>
            </a:extLst>
          </p:cNvPr>
          <p:cNvSpPr txBox="1">
            <a:spLocks/>
          </p:cNvSpPr>
          <p:nvPr/>
        </p:nvSpPr>
        <p:spPr>
          <a:xfrm>
            <a:off x="10528650" y="2095904"/>
            <a:ext cx="1061684" cy="21001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roooms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DA4024FA-E6D8-4751-BEAE-6A1F7104BDF8}"/>
              </a:ext>
            </a:extLst>
          </p:cNvPr>
          <p:cNvSpPr txBox="1">
            <a:spLocks/>
          </p:cNvSpPr>
          <p:nvPr/>
        </p:nvSpPr>
        <p:spPr>
          <a:xfrm>
            <a:off x="9175141" y="1171775"/>
            <a:ext cx="831656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bedroom</a:t>
            </a:r>
          </a:p>
        </p:txBody>
      </p:sp>
      <p:sp>
        <p:nvSpPr>
          <p:cNvPr id="43" name="Title 3">
            <a:extLst>
              <a:ext uri="{FF2B5EF4-FFF2-40B4-BE49-F238E27FC236}">
                <a16:creationId xmlns:a16="http://schemas.microsoft.com/office/drawing/2014/main" id="{52AE8CA6-08CF-44AC-8780-9A9585CC25E1}"/>
              </a:ext>
            </a:extLst>
          </p:cNvPr>
          <p:cNvSpPr txBox="1">
            <a:spLocks/>
          </p:cNvSpPr>
          <p:nvPr/>
        </p:nvSpPr>
        <p:spPr>
          <a:xfrm>
            <a:off x="9472117" y="2657674"/>
            <a:ext cx="869843" cy="2157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100" dirty="0">
                <a:latin typeface="Helvetica" panose="020B0604020202020204" pitchFamily="34" charset="0"/>
                <a:cs typeface="Helvetica" panose="020B0604020202020204" pitchFamily="34" charset="0"/>
              </a:rPr>
              <a:t>continental</a:t>
            </a:r>
          </a:p>
        </p:txBody>
      </p:sp>
      <p:sp>
        <p:nvSpPr>
          <p:cNvPr id="44" name="Title 3">
            <a:extLst>
              <a:ext uri="{FF2B5EF4-FFF2-40B4-BE49-F238E27FC236}">
                <a16:creationId xmlns:a16="http://schemas.microsoft.com/office/drawing/2014/main" id="{22ED3F65-CB52-44F5-992F-F84C02D733F7}"/>
              </a:ext>
            </a:extLst>
          </p:cNvPr>
          <p:cNvSpPr txBox="1">
            <a:spLocks/>
          </p:cNvSpPr>
          <p:nvPr/>
        </p:nvSpPr>
        <p:spPr>
          <a:xfrm>
            <a:off x="10283132" y="2654300"/>
            <a:ext cx="831655" cy="219075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breakfats</a:t>
            </a:r>
          </a:p>
        </p:txBody>
      </p:sp>
      <p:sp>
        <p:nvSpPr>
          <p:cNvPr id="46" name="Title 3">
            <a:extLst>
              <a:ext uri="{FF2B5EF4-FFF2-40B4-BE49-F238E27FC236}">
                <a16:creationId xmlns:a16="http://schemas.microsoft.com/office/drawing/2014/main" id="{BD76469D-60B9-4FEF-9592-377D8B2AD19A}"/>
              </a:ext>
            </a:extLst>
          </p:cNvPr>
          <p:cNvSpPr txBox="1">
            <a:spLocks/>
          </p:cNvSpPr>
          <p:nvPr/>
        </p:nvSpPr>
        <p:spPr>
          <a:xfrm>
            <a:off x="8946541" y="2657675"/>
            <a:ext cx="597509" cy="217456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buffet</a:t>
            </a:r>
          </a:p>
        </p:txBody>
      </p:sp>
      <p:sp>
        <p:nvSpPr>
          <p:cNvPr id="61" name="Title 3">
            <a:extLst>
              <a:ext uri="{FF2B5EF4-FFF2-40B4-BE49-F238E27FC236}">
                <a16:creationId xmlns:a16="http://schemas.microsoft.com/office/drawing/2014/main" id="{30792FB2-7076-46E8-9B64-A4BE811E58E7}"/>
              </a:ext>
            </a:extLst>
          </p:cNvPr>
          <p:cNvSpPr txBox="1">
            <a:spLocks/>
          </p:cNvSpPr>
          <p:nvPr/>
        </p:nvSpPr>
        <p:spPr>
          <a:xfrm>
            <a:off x="6103244" y="6404815"/>
            <a:ext cx="619543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risotto</a:t>
            </a:r>
            <a:endParaRPr lang="tr-TR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Title 3">
            <a:extLst>
              <a:ext uri="{FF2B5EF4-FFF2-40B4-BE49-F238E27FC236}">
                <a16:creationId xmlns:a16="http://schemas.microsoft.com/office/drawing/2014/main" id="{07CFA32B-AB70-4C94-A88D-510179C5061C}"/>
              </a:ext>
            </a:extLst>
          </p:cNvPr>
          <p:cNvSpPr txBox="1">
            <a:spLocks/>
          </p:cNvSpPr>
          <p:nvPr/>
        </p:nvSpPr>
        <p:spPr>
          <a:xfrm>
            <a:off x="5419162" y="5490565"/>
            <a:ext cx="529149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meal</a:t>
            </a:r>
          </a:p>
        </p:txBody>
      </p:sp>
      <p:sp>
        <p:nvSpPr>
          <p:cNvPr id="63" name="Title 3">
            <a:extLst>
              <a:ext uri="{FF2B5EF4-FFF2-40B4-BE49-F238E27FC236}">
                <a16:creationId xmlns:a16="http://schemas.microsoft.com/office/drawing/2014/main" id="{887E19B0-3C4D-47AA-A7E3-36DAB470AF15}"/>
              </a:ext>
            </a:extLst>
          </p:cNvPr>
          <p:cNvSpPr txBox="1">
            <a:spLocks/>
          </p:cNvSpPr>
          <p:nvPr/>
        </p:nvSpPr>
        <p:spPr>
          <a:xfrm>
            <a:off x="6500567" y="5490565"/>
            <a:ext cx="987086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risotto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560E2087-DA25-4D99-BFAC-208D3F43F6A8}"/>
              </a:ext>
            </a:extLst>
          </p:cNvPr>
          <p:cNvSpPr txBox="1">
            <a:spLocks/>
          </p:cNvSpPr>
          <p:nvPr/>
        </p:nvSpPr>
        <p:spPr>
          <a:xfrm>
            <a:off x="6647568" y="6405169"/>
            <a:ext cx="840085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massimo</a:t>
            </a:r>
          </a:p>
        </p:txBody>
      </p:sp>
      <p:sp>
        <p:nvSpPr>
          <p:cNvPr id="65" name="Title 3">
            <a:extLst>
              <a:ext uri="{FF2B5EF4-FFF2-40B4-BE49-F238E27FC236}">
                <a16:creationId xmlns:a16="http://schemas.microsoft.com/office/drawing/2014/main" id="{2050D61D-867E-4C88-BF26-A208BFEC9697}"/>
              </a:ext>
            </a:extLst>
          </p:cNvPr>
          <p:cNvSpPr txBox="1">
            <a:spLocks/>
          </p:cNvSpPr>
          <p:nvPr/>
        </p:nvSpPr>
        <p:spPr>
          <a:xfrm>
            <a:off x="4744480" y="5490565"/>
            <a:ext cx="748270" cy="20422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seafood</a:t>
            </a:r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2AB1348E-C9B9-40DE-B1F6-775245C12DB1}"/>
              </a:ext>
            </a:extLst>
          </p:cNvPr>
          <p:cNvSpPr txBox="1">
            <a:spLocks/>
          </p:cNvSpPr>
          <p:nvPr/>
        </p:nvSpPr>
        <p:spPr>
          <a:xfrm>
            <a:off x="1108917" y="2089847"/>
            <a:ext cx="799762" cy="2152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overlook</a:t>
            </a:r>
          </a:p>
        </p:txBody>
      </p:sp>
      <p:sp>
        <p:nvSpPr>
          <p:cNvPr id="69" name="Title 3">
            <a:extLst>
              <a:ext uri="{FF2B5EF4-FFF2-40B4-BE49-F238E27FC236}">
                <a16:creationId xmlns:a16="http://schemas.microsoft.com/office/drawing/2014/main" id="{45E264F7-3381-477A-96D4-5B6BD7578256}"/>
              </a:ext>
            </a:extLst>
          </p:cNvPr>
          <p:cNvSpPr txBox="1">
            <a:spLocks/>
          </p:cNvSpPr>
          <p:nvPr/>
        </p:nvSpPr>
        <p:spPr>
          <a:xfrm>
            <a:off x="2291203" y="2086647"/>
            <a:ext cx="872509" cy="217246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facing</a:t>
            </a:r>
          </a:p>
        </p:txBody>
      </p:sp>
      <p:sp>
        <p:nvSpPr>
          <p:cNvPr id="76" name="Title 3">
            <a:extLst>
              <a:ext uri="{FF2B5EF4-FFF2-40B4-BE49-F238E27FC236}">
                <a16:creationId xmlns:a16="http://schemas.microsoft.com/office/drawing/2014/main" id="{964B08BF-4504-40B0-B7F3-FB49562DC27C}"/>
              </a:ext>
            </a:extLst>
          </p:cNvPr>
          <p:cNvSpPr txBox="1">
            <a:spLocks/>
          </p:cNvSpPr>
          <p:nvPr/>
        </p:nvSpPr>
        <p:spPr>
          <a:xfrm>
            <a:off x="1494342" y="5073909"/>
            <a:ext cx="624599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eatery</a:t>
            </a:r>
          </a:p>
        </p:txBody>
      </p:sp>
      <p:sp>
        <p:nvSpPr>
          <p:cNvPr id="77" name="Title 3">
            <a:extLst>
              <a:ext uri="{FF2B5EF4-FFF2-40B4-BE49-F238E27FC236}">
                <a16:creationId xmlns:a16="http://schemas.microsoft.com/office/drawing/2014/main" id="{D5B3BFC0-5A31-47D9-AD11-850EC0AF2DB6}"/>
              </a:ext>
            </a:extLst>
          </p:cNvPr>
          <p:cNvSpPr txBox="1">
            <a:spLocks/>
          </p:cNvSpPr>
          <p:nvPr/>
        </p:nvSpPr>
        <p:spPr>
          <a:xfrm>
            <a:off x="1288460" y="4146790"/>
            <a:ext cx="925316" cy="20554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resturant</a:t>
            </a:r>
          </a:p>
        </p:txBody>
      </p:sp>
      <p:sp>
        <p:nvSpPr>
          <p:cNvPr id="78" name="Title 3">
            <a:extLst>
              <a:ext uri="{FF2B5EF4-FFF2-40B4-BE49-F238E27FC236}">
                <a16:creationId xmlns:a16="http://schemas.microsoft.com/office/drawing/2014/main" id="{D86E737F-C86A-41B6-8F4F-8CBFFB6178CB}"/>
              </a:ext>
            </a:extLst>
          </p:cNvPr>
          <p:cNvSpPr txBox="1">
            <a:spLocks/>
          </p:cNvSpPr>
          <p:nvPr/>
        </p:nvSpPr>
        <p:spPr>
          <a:xfrm>
            <a:off x="2213776" y="4146790"/>
            <a:ext cx="802376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boulud</a:t>
            </a:r>
            <a:endParaRPr lang="tr-TR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Title 3">
            <a:extLst>
              <a:ext uri="{FF2B5EF4-FFF2-40B4-BE49-F238E27FC236}">
                <a16:creationId xmlns:a16="http://schemas.microsoft.com/office/drawing/2014/main" id="{F7346AE6-02C7-4381-A5BB-97081D9154FF}"/>
              </a:ext>
            </a:extLst>
          </p:cNvPr>
          <p:cNvSpPr txBox="1">
            <a:spLocks/>
          </p:cNvSpPr>
          <p:nvPr/>
        </p:nvSpPr>
        <p:spPr>
          <a:xfrm>
            <a:off x="2123672" y="5070919"/>
            <a:ext cx="892479" cy="21001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restuarant</a:t>
            </a:r>
            <a:endParaRPr lang="tr-TR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Title 3">
            <a:extLst>
              <a:ext uri="{FF2B5EF4-FFF2-40B4-BE49-F238E27FC236}">
                <a16:creationId xmlns:a16="http://schemas.microsoft.com/office/drawing/2014/main" id="{FE054969-EAEB-4504-8722-126F57813A2A}"/>
              </a:ext>
            </a:extLst>
          </p:cNvPr>
          <p:cNvSpPr txBox="1">
            <a:spLocks/>
          </p:cNvSpPr>
          <p:nvPr/>
        </p:nvSpPr>
        <p:spPr>
          <a:xfrm>
            <a:off x="176938" y="4146790"/>
            <a:ext cx="1104689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000" dirty="0">
                <a:latin typeface="Helvetica" panose="020B0604020202020204" pitchFamily="34" charset="0"/>
                <a:cs typeface="Helvetica" panose="020B0604020202020204" pitchFamily="34" charset="0"/>
              </a:rPr>
              <a:t>restaurants</a:t>
            </a:r>
          </a:p>
        </p:txBody>
      </p:sp>
      <p:pic>
        <p:nvPicPr>
          <p:cNvPr id="3" name="Picture 2" descr="A picture containing drawing, room, clock&#10;&#10;Description automatically generated">
            <a:extLst>
              <a:ext uri="{FF2B5EF4-FFF2-40B4-BE49-F238E27FC236}">
                <a16:creationId xmlns:a16="http://schemas.microsoft.com/office/drawing/2014/main" id="{9D9A26A6-3DDF-476A-BE7F-C5CAB5292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25" y="2188984"/>
            <a:ext cx="5352473" cy="24800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1" name="Title 3">
            <a:extLst>
              <a:ext uri="{FF2B5EF4-FFF2-40B4-BE49-F238E27FC236}">
                <a16:creationId xmlns:a16="http://schemas.microsoft.com/office/drawing/2014/main" id="{1981DCCA-F000-4959-8609-358C302AD8F6}"/>
              </a:ext>
            </a:extLst>
          </p:cNvPr>
          <p:cNvSpPr txBox="1">
            <a:spLocks/>
          </p:cNvSpPr>
          <p:nvPr/>
        </p:nvSpPr>
        <p:spPr>
          <a:xfrm>
            <a:off x="1444258" y="5701053"/>
            <a:ext cx="2760999" cy="71163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latin typeface="Helvetica" panose="020B0604020202020204" pitchFamily="34" charset="0"/>
                <a:cs typeface="Helvetica" panose="020B0604020202020204" pitchFamily="34" charset="0"/>
              </a:rPr>
              <a:t>hotel</a:t>
            </a: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927EAA25-167D-4E43-99A9-ECBBA894E570}"/>
              </a:ext>
            </a:extLst>
          </p:cNvPr>
          <p:cNvSpPr txBox="1">
            <a:spLocks/>
          </p:cNvSpPr>
          <p:nvPr/>
        </p:nvSpPr>
        <p:spPr>
          <a:xfrm>
            <a:off x="2581228" y="6407669"/>
            <a:ext cx="1157596" cy="20751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accomodation</a:t>
            </a:r>
          </a:p>
        </p:txBody>
      </p:sp>
      <p:sp>
        <p:nvSpPr>
          <p:cNvPr id="83" name="Title 3">
            <a:extLst>
              <a:ext uri="{FF2B5EF4-FFF2-40B4-BE49-F238E27FC236}">
                <a16:creationId xmlns:a16="http://schemas.microsoft.com/office/drawing/2014/main" id="{40979B92-9B33-4CFA-8B18-BDB139E53B13}"/>
              </a:ext>
            </a:extLst>
          </p:cNvPr>
          <p:cNvSpPr txBox="1">
            <a:spLocks/>
          </p:cNvSpPr>
          <p:nvPr/>
        </p:nvSpPr>
        <p:spPr>
          <a:xfrm>
            <a:off x="2123673" y="5496055"/>
            <a:ext cx="902935" cy="20255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property</a:t>
            </a:r>
          </a:p>
        </p:txBody>
      </p:sp>
      <p:sp>
        <p:nvSpPr>
          <p:cNvPr id="84" name="Title 3">
            <a:extLst>
              <a:ext uri="{FF2B5EF4-FFF2-40B4-BE49-F238E27FC236}">
                <a16:creationId xmlns:a16="http://schemas.microsoft.com/office/drawing/2014/main" id="{EF61BBC0-0061-44AD-84C4-858454559A67}"/>
              </a:ext>
            </a:extLst>
          </p:cNvPr>
          <p:cNvSpPr txBox="1">
            <a:spLocks/>
          </p:cNvSpPr>
          <p:nvPr/>
        </p:nvSpPr>
        <p:spPr>
          <a:xfrm>
            <a:off x="2948249" y="5496055"/>
            <a:ext cx="1272309" cy="20255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accommodation</a:t>
            </a:r>
          </a:p>
        </p:txBody>
      </p:sp>
      <p:sp>
        <p:nvSpPr>
          <p:cNvPr id="85" name="Title 3">
            <a:extLst>
              <a:ext uri="{FF2B5EF4-FFF2-40B4-BE49-F238E27FC236}">
                <a16:creationId xmlns:a16="http://schemas.microsoft.com/office/drawing/2014/main" id="{DAB6409C-3BEC-40A9-A78D-503B9890ECF3}"/>
              </a:ext>
            </a:extLst>
          </p:cNvPr>
          <p:cNvSpPr txBox="1">
            <a:spLocks/>
          </p:cNvSpPr>
          <p:nvPr/>
        </p:nvSpPr>
        <p:spPr>
          <a:xfrm>
            <a:off x="3657600" y="6407669"/>
            <a:ext cx="562958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place</a:t>
            </a:r>
          </a:p>
        </p:txBody>
      </p:sp>
      <p:sp>
        <p:nvSpPr>
          <p:cNvPr id="86" name="Title 3">
            <a:extLst>
              <a:ext uri="{FF2B5EF4-FFF2-40B4-BE49-F238E27FC236}">
                <a16:creationId xmlns:a16="http://schemas.microsoft.com/office/drawing/2014/main" id="{3EA73219-E808-4D0D-B375-64018002C819}"/>
              </a:ext>
            </a:extLst>
          </p:cNvPr>
          <p:cNvSpPr txBox="1">
            <a:spLocks/>
          </p:cNvSpPr>
          <p:nvPr/>
        </p:nvSpPr>
        <p:spPr>
          <a:xfrm>
            <a:off x="1449215" y="5493065"/>
            <a:ext cx="674458" cy="21001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hotels</a:t>
            </a:r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D09FC986-4719-438B-9E59-8E8F95ECC668}"/>
              </a:ext>
            </a:extLst>
          </p:cNvPr>
          <p:cNvSpPr txBox="1">
            <a:spLocks/>
          </p:cNvSpPr>
          <p:nvPr/>
        </p:nvSpPr>
        <p:spPr>
          <a:xfrm>
            <a:off x="1444258" y="6407669"/>
            <a:ext cx="1157596" cy="2075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establishment</a:t>
            </a:r>
          </a:p>
        </p:txBody>
      </p:sp>
      <p:sp>
        <p:nvSpPr>
          <p:cNvPr id="88" name="Title 3">
            <a:extLst>
              <a:ext uri="{FF2B5EF4-FFF2-40B4-BE49-F238E27FC236}">
                <a16:creationId xmlns:a16="http://schemas.microsoft.com/office/drawing/2014/main" id="{68B7654B-1A05-47A4-BE71-E390E8A4FF82}"/>
              </a:ext>
            </a:extLst>
          </p:cNvPr>
          <p:cNvSpPr txBox="1">
            <a:spLocks/>
          </p:cNvSpPr>
          <p:nvPr/>
        </p:nvSpPr>
        <p:spPr>
          <a:xfrm>
            <a:off x="3260985" y="813981"/>
            <a:ext cx="475825" cy="21322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staf</a:t>
            </a:r>
          </a:p>
        </p:txBody>
      </p:sp>
      <p:sp>
        <p:nvSpPr>
          <p:cNvPr id="89" name="Title 3">
            <a:extLst>
              <a:ext uri="{FF2B5EF4-FFF2-40B4-BE49-F238E27FC236}">
                <a16:creationId xmlns:a16="http://schemas.microsoft.com/office/drawing/2014/main" id="{AF0CF3E6-84C1-4C14-B52A-366D27A0DC02}"/>
              </a:ext>
            </a:extLst>
          </p:cNvPr>
          <p:cNvSpPr txBox="1">
            <a:spLocks/>
          </p:cNvSpPr>
          <p:nvPr/>
        </p:nvSpPr>
        <p:spPr>
          <a:xfrm>
            <a:off x="3933549" y="1289574"/>
            <a:ext cx="989668" cy="21322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doorstaff</a:t>
            </a:r>
          </a:p>
        </p:txBody>
      </p:sp>
      <p:sp>
        <p:nvSpPr>
          <p:cNvPr id="90" name="Title 3">
            <a:extLst>
              <a:ext uri="{FF2B5EF4-FFF2-40B4-BE49-F238E27FC236}">
                <a16:creationId xmlns:a16="http://schemas.microsoft.com/office/drawing/2014/main" id="{ED02C026-D406-4B8D-BDAE-AF407A4905F4}"/>
              </a:ext>
            </a:extLst>
          </p:cNvPr>
          <p:cNvSpPr txBox="1">
            <a:spLocks/>
          </p:cNvSpPr>
          <p:nvPr/>
        </p:nvSpPr>
        <p:spPr>
          <a:xfrm>
            <a:off x="7431482" y="361067"/>
            <a:ext cx="685653" cy="19547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situate</a:t>
            </a:r>
          </a:p>
        </p:txBody>
      </p:sp>
      <p:sp>
        <p:nvSpPr>
          <p:cNvPr id="91" name="Title 3">
            <a:extLst>
              <a:ext uri="{FF2B5EF4-FFF2-40B4-BE49-F238E27FC236}">
                <a16:creationId xmlns:a16="http://schemas.microsoft.com/office/drawing/2014/main" id="{FF2AB56E-F1E5-47D4-AC75-3FE32E801A80}"/>
              </a:ext>
            </a:extLst>
          </p:cNvPr>
          <p:cNvSpPr txBox="1">
            <a:spLocks/>
          </p:cNvSpPr>
          <p:nvPr/>
        </p:nvSpPr>
        <p:spPr>
          <a:xfrm>
            <a:off x="7981102" y="360796"/>
            <a:ext cx="802376" cy="19547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proximity</a:t>
            </a:r>
          </a:p>
        </p:txBody>
      </p:sp>
      <p:sp>
        <p:nvSpPr>
          <p:cNvPr id="92" name="Title 3">
            <a:extLst>
              <a:ext uri="{FF2B5EF4-FFF2-40B4-BE49-F238E27FC236}">
                <a16:creationId xmlns:a16="http://schemas.microsoft.com/office/drawing/2014/main" id="{F9540E2F-E1D8-4CA8-90AD-25F368DD59E1}"/>
              </a:ext>
            </a:extLst>
          </p:cNvPr>
          <p:cNvSpPr txBox="1">
            <a:spLocks/>
          </p:cNvSpPr>
          <p:nvPr/>
        </p:nvSpPr>
        <p:spPr>
          <a:xfrm>
            <a:off x="8041689" y="1279254"/>
            <a:ext cx="788642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center</a:t>
            </a:r>
          </a:p>
        </p:txBody>
      </p:sp>
      <p:sp>
        <p:nvSpPr>
          <p:cNvPr id="93" name="Title 3">
            <a:extLst>
              <a:ext uri="{FF2B5EF4-FFF2-40B4-BE49-F238E27FC236}">
                <a16:creationId xmlns:a16="http://schemas.microsoft.com/office/drawing/2014/main" id="{8B600D45-5B82-4533-B898-BE0AB4B61F8B}"/>
              </a:ext>
            </a:extLst>
          </p:cNvPr>
          <p:cNvSpPr txBox="1">
            <a:spLocks/>
          </p:cNvSpPr>
          <p:nvPr/>
        </p:nvSpPr>
        <p:spPr>
          <a:xfrm>
            <a:off x="11124246" y="2654300"/>
            <a:ext cx="831655" cy="219075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brekfast</a:t>
            </a:r>
          </a:p>
        </p:txBody>
      </p:sp>
      <p:sp>
        <p:nvSpPr>
          <p:cNvPr id="94" name="Title 3">
            <a:extLst>
              <a:ext uri="{FF2B5EF4-FFF2-40B4-BE49-F238E27FC236}">
                <a16:creationId xmlns:a16="http://schemas.microsoft.com/office/drawing/2014/main" id="{A333A590-C7CB-4C92-A201-0D6FA3FAE6A6}"/>
              </a:ext>
            </a:extLst>
          </p:cNvPr>
          <p:cNvSpPr txBox="1">
            <a:spLocks/>
          </p:cNvSpPr>
          <p:nvPr/>
        </p:nvSpPr>
        <p:spPr>
          <a:xfrm>
            <a:off x="9472117" y="3589547"/>
            <a:ext cx="869843" cy="225226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cereal</a:t>
            </a:r>
          </a:p>
        </p:txBody>
      </p:sp>
      <p:sp>
        <p:nvSpPr>
          <p:cNvPr id="95" name="Title 3">
            <a:extLst>
              <a:ext uri="{FF2B5EF4-FFF2-40B4-BE49-F238E27FC236}">
                <a16:creationId xmlns:a16="http://schemas.microsoft.com/office/drawing/2014/main" id="{36F8ADA4-5919-4EFC-88F4-D40635A504A2}"/>
              </a:ext>
            </a:extLst>
          </p:cNvPr>
          <p:cNvSpPr txBox="1">
            <a:spLocks/>
          </p:cNvSpPr>
          <p:nvPr/>
        </p:nvSpPr>
        <p:spPr>
          <a:xfrm>
            <a:off x="10283132" y="3595698"/>
            <a:ext cx="831655" cy="219075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eggs</a:t>
            </a:r>
          </a:p>
        </p:txBody>
      </p:sp>
      <p:sp>
        <p:nvSpPr>
          <p:cNvPr id="96" name="Title 3">
            <a:extLst>
              <a:ext uri="{FF2B5EF4-FFF2-40B4-BE49-F238E27FC236}">
                <a16:creationId xmlns:a16="http://schemas.microsoft.com/office/drawing/2014/main" id="{2B181376-9D9F-4341-BE29-30A7D587BA8F}"/>
              </a:ext>
            </a:extLst>
          </p:cNvPr>
          <p:cNvSpPr txBox="1">
            <a:spLocks/>
          </p:cNvSpPr>
          <p:nvPr/>
        </p:nvSpPr>
        <p:spPr>
          <a:xfrm>
            <a:off x="8946541" y="3589548"/>
            <a:ext cx="597509" cy="226802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bfast</a:t>
            </a:r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id="{49502726-B4E8-4595-8AF1-C0EF9A4CBCD8}"/>
              </a:ext>
            </a:extLst>
          </p:cNvPr>
          <p:cNvSpPr txBox="1">
            <a:spLocks/>
          </p:cNvSpPr>
          <p:nvPr/>
        </p:nvSpPr>
        <p:spPr>
          <a:xfrm>
            <a:off x="11124246" y="3595698"/>
            <a:ext cx="831655" cy="219075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cooked</a:t>
            </a:r>
          </a:p>
        </p:txBody>
      </p:sp>
      <p:sp>
        <p:nvSpPr>
          <p:cNvPr id="98" name="Title 3">
            <a:extLst>
              <a:ext uri="{FF2B5EF4-FFF2-40B4-BE49-F238E27FC236}">
                <a16:creationId xmlns:a16="http://schemas.microsoft.com/office/drawing/2014/main" id="{303E46AC-E813-490F-8A18-AC3FA5652939}"/>
              </a:ext>
            </a:extLst>
          </p:cNvPr>
          <p:cNvSpPr txBox="1">
            <a:spLocks/>
          </p:cNvSpPr>
          <p:nvPr/>
        </p:nvSpPr>
        <p:spPr>
          <a:xfrm>
            <a:off x="9472117" y="4142875"/>
            <a:ext cx="869843" cy="215701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bedded</a:t>
            </a:r>
          </a:p>
        </p:txBody>
      </p:sp>
      <p:sp>
        <p:nvSpPr>
          <p:cNvPr id="99" name="Title 3">
            <a:extLst>
              <a:ext uri="{FF2B5EF4-FFF2-40B4-BE49-F238E27FC236}">
                <a16:creationId xmlns:a16="http://schemas.microsoft.com/office/drawing/2014/main" id="{F15A42DA-B9E5-4D96-96D4-19A2D3DA6689}"/>
              </a:ext>
            </a:extLst>
          </p:cNvPr>
          <p:cNvSpPr txBox="1">
            <a:spLocks/>
          </p:cNvSpPr>
          <p:nvPr/>
        </p:nvSpPr>
        <p:spPr>
          <a:xfrm>
            <a:off x="10283132" y="4139501"/>
            <a:ext cx="975418" cy="220831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bedsheets</a:t>
            </a:r>
          </a:p>
        </p:txBody>
      </p:sp>
      <p:sp>
        <p:nvSpPr>
          <p:cNvPr id="100" name="Title 3">
            <a:extLst>
              <a:ext uri="{FF2B5EF4-FFF2-40B4-BE49-F238E27FC236}">
                <a16:creationId xmlns:a16="http://schemas.microsoft.com/office/drawing/2014/main" id="{B411EA7D-8F05-4D7A-9B0C-36BD26B4E80E}"/>
              </a:ext>
            </a:extLst>
          </p:cNvPr>
          <p:cNvSpPr txBox="1">
            <a:spLocks/>
          </p:cNvSpPr>
          <p:nvPr/>
        </p:nvSpPr>
        <p:spPr>
          <a:xfrm>
            <a:off x="8946541" y="4142876"/>
            <a:ext cx="597509" cy="217456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beds</a:t>
            </a:r>
          </a:p>
        </p:txBody>
      </p:sp>
      <p:sp>
        <p:nvSpPr>
          <p:cNvPr id="101" name="Title 3">
            <a:extLst>
              <a:ext uri="{FF2B5EF4-FFF2-40B4-BE49-F238E27FC236}">
                <a16:creationId xmlns:a16="http://schemas.microsoft.com/office/drawing/2014/main" id="{A24B5713-3C6C-483D-8743-F2DCDEA3BA52}"/>
              </a:ext>
            </a:extLst>
          </p:cNvPr>
          <p:cNvSpPr txBox="1">
            <a:spLocks/>
          </p:cNvSpPr>
          <p:nvPr/>
        </p:nvSpPr>
        <p:spPr>
          <a:xfrm>
            <a:off x="11124246" y="4139501"/>
            <a:ext cx="831655" cy="219075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mattress</a:t>
            </a:r>
          </a:p>
        </p:txBody>
      </p:sp>
      <p:sp>
        <p:nvSpPr>
          <p:cNvPr id="106" name="Title 3">
            <a:extLst>
              <a:ext uri="{FF2B5EF4-FFF2-40B4-BE49-F238E27FC236}">
                <a16:creationId xmlns:a16="http://schemas.microsoft.com/office/drawing/2014/main" id="{581FE422-0D20-4622-AB00-80F89C21DDB2}"/>
              </a:ext>
            </a:extLst>
          </p:cNvPr>
          <p:cNvSpPr txBox="1">
            <a:spLocks/>
          </p:cNvSpPr>
          <p:nvPr/>
        </p:nvSpPr>
        <p:spPr>
          <a:xfrm>
            <a:off x="9472117" y="5076652"/>
            <a:ext cx="869843" cy="2157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bedding</a:t>
            </a:r>
          </a:p>
        </p:txBody>
      </p:sp>
      <p:sp>
        <p:nvSpPr>
          <p:cNvPr id="107" name="Title 3">
            <a:extLst>
              <a:ext uri="{FF2B5EF4-FFF2-40B4-BE49-F238E27FC236}">
                <a16:creationId xmlns:a16="http://schemas.microsoft.com/office/drawing/2014/main" id="{6207B541-C5CC-4B37-AA30-2233E72A3999}"/>
              </a:ext>
            </a:extLst>
          </p:cNvPr>
          <p:cNvSpPr txBox="1">
            <a:spLocks/>
          </p:cNvSpPr>
          <p:nvPr/>
        </p:nvSpPr>
        <p:spPr>
          <a:xfrm>
            <a:off x="10264082" y="5073278"/>
            <a:ext cx="584404" cy="2157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duvet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id="{B3A2944C-2E18-4910-A90B-72308028A489}"/>
              </a:ext>
            </a:extLst>
          </p:cNvPr>
          <p:cNvSpPr txBox="1">
            <a:spLocks/>
          </p:cNvSpPr>
          <p:nvPr/>
        </p:nvSpPr>
        <p:spPr>
          <a:xfrm>
            <a:off x="8946541" y="5076653"/>
            <a:ext cx="597509" cy="217456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pillow</a:t>
            </a:r>
          </a:p>
        </p:txBody>
      </p:sp>
      <p:sp>
        <p:nvSpPr>
          <p:cNvPr id="109" name="Title 3">
            <a:extLst>
              <a:ext uri="{FF2B5EF4-FFF2-40B4-BE49-F238E27FC236}">
                <a16:creationId xmlns:a16="http://schemas.microsoft.com/office/drawing/2014/main" id="{64DEBE31-59F6-4DB6-AB27-DF12D723844B}"/>
              </a:ext>
            </a:extLst>
          </p:cNvPr>
          <p:cNvSpPr txBox="1">
            <a:spLocks/>
          </p:cNvSpPr>
          <p:nvPr/>
        </p:nvSpPr>
        <p:spPr>
          <a:xfrm>
            <a:off x="10781346" y="5073278"/>
            <a:ext cx="584405" cy="2157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chair</a:t>
            </a:r>
          </a:p>
        </p:txBody>
      </p:sp>
      <p:sp>
        <p:nvSpPr>
          <p:cNvPr id="110" name="Title 3">
            <a:extLst>
              <a:ext uri="{FF2B5EF4-FFF2-40B4-BE49-F238E27FC236}">
                <a16:creationId xmlns:a16="http://schemas.microsoft.com/office/drawing/2014/main" id="{723F5A0D-347C-4032-BD79-5D3BFE420BED}"/>
              </a:ext>
            </a:extLst>
          </p:cNvPr>
          <p:cNvSpPr txBox="1">
            <a:spLocks/>
          </p:cNvSpPr>
          <p:nvPr/>
        </p:nvSpPr>
        <p:spPr>
          <a:xfrm>
            <a:off x="11246475" y="5073278"/>
            <a:ext cx="748605" cy="2157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cushion</a:t>
            </a:r>
          </a:p>
        </p:txBody>
      </p:sp>
      <p:sp>
        <p:nvSpPr>
          <p:cNvPr id="111" name="Title 3">
            <a:extLst>
              <a:ext uri="{FF2B5EF4-FFF2-40B4-BE49-F238E27FC236}">
                <a16:creationId xmlns:a16="http://schemas.microsoft.com/office/drawing/2014/main" id="{08DA3145-2389-4A67-BE36-3840066897DC}"/>
              </a:ext>
            </a:extLst>
          </p:cNvPr>
          <p:cNvSpPr txBox="1">
            <a:spLocks/>
          </p:cNvSpPr>
          <p:nvPr/>
        </p:nvSpPr>
        <p:spPr>
          <a:xfrm>
            <a:off x="8357080" y="5476281"/>
            <a:ext cx="869843" cy="2268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sevice</a:t>
            </a:r>
          </a:p>
        </p:txBody>
      </p:sp>
      <p:sp>
        <p:nvSpPr>
          <p:cNvPr id="112" name="Title 3">
            <a:extLst>
              <a:ext uri="{FF2B5EF4-FFF2-40B4-BE49-F238E27FC236}">
                <a16:creationId xmlns:a16="http://schemas.microsoft.com/office/drawing/2014/main" id="{0A93AF70-5843-4FDC-A3F5-BA09B34C6B84}"/>
              </a:ext>
            </a:extLst>
          </p:cNvPr>
          <p:cNvSpPr txBox="1">
            <a:spLocks/>
          </p:cNvSpPr>
          <p:nvPr/>
        </p:nvSpPr>
        <p:spPr>
          <a:xfrm>
            <a:off x="9226924" y="5475242"/>
            <a:ext cx="787076" cy="223433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seervice</a:t>
            </a:r>
          </a:p>
        </p:txBody>
      </p:sp>
      <p:sp>
        <p:nvSpPr>
          <p:cNvPr id="113" name="Title 3">
            <a:extLst>
              <a:ext uri="{FF2B5EF4-FFF2-40B4-BE49-F238E27FC236}">
                <a16:creationId xmlns:a16="http://schemas.microsoft.com/office/drawing/2014/main" id="{00F764D3-D5A1-46ED-A6E0-DB0C6B69D37C}"/>
              </a:ext>
            </a:extLst>
          </p:cNvPr>
          <p:cNvSpPr txBox="1">
            <a:spLocks/>
          </p:cNvSpPr>
          <p:nvPr/>
        </p:nvSpPr>
        <p:spPr>
          <a:xfrm>
            <a:off x="7672689" y="5478255"/>
            <a:ext cx="787075" cy="22482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serviced</a:t>
            </a:r>
          </a:p>
        </p:txBody>
      </p:sp>
      <p:sp>
        <p:nvSpPr>
          <p:cNvPr id="114" name="Title 3">
            <a:extLst>
              <a:ext uri="{FF2B5EF4-FFF2-40B4-BE49-F238E27FC236}">
                <a16:creationId xmlns:a16="http://schemas.microsoft.com/office/drawing/2014/main" id="{7C53114A-C5F5-4E73-991B-0F3769B9E9B9}"/>
              </a:ext>
            </a:extLst>
          </p:cNvPr>
          <p:cNvSpPr txBox="1">
            <a:spLocks/>
          </p:cNvSpPr>
          <p:nvPr/>
        </p:nvSpPr>
        <p:spPr>
          <a:xfrm>
            <a:off x="10023760" y="5474482"/>
            <a:ext cx="831655" cy="22860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servicing</a:t>
            </a:r>
          </a:p>
        </p:txBody>
      </p:sp>
      <p:sp>
        <p:nvSpPr>
          <p:cNvPr id="116" name="Title 3">
            <a:extLst>
              <a:ext uri="{FF2B5EF4-FFF2-40B4-BE49-F238E27FC236}">
                <a16:creationId xmlns:a16="http://schemas.microsoft.com/office/drawing/2014/main" id="{D1DA6099-98C0-4B4C-8F71-34F11DBD4A79}"/>
              </a:ext>
            </a:extLst>
          </p:cNvPr>
          <p:cNvSpPr txBox="1">
            <a:spLocks/>
          </p:cNvSpPr>
          <p:nvPr/>
        </p:nvSpPr>
        <p:spPr>
          <a:xfrm>
            <a:off x="8734830" y="6394002"/>
            <a:ext cx="1250325" cy="223433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presentation</a:t>
            </a:r>
          </a:p>
        </p:txBody>
      </p:sp>
      <p:sp>
        <p:nvSpPr>
          <p:cNvPr id="117" name="Title 3">
            <a:extLst>
              <a:ext uri="{FF2B5EF4-FFF2-40B4-BE49-F238E27FC236}">
                <a16:creationId xmlns:a16="http://schemas.microsoft.com/office/drawing/2014/main" id="{D8E11F33-59BC-4756-8534-9FEB8533432B}"/>
              </a:ext>
            </a:extLst>
          </p:cNvPr>
          <p:cNvSpPr txBox="1">
            <a:spLocks/>
          </p:cNvSpPr>
          <p:nvPr/>
        </p:nvSpPr>
        <p:spPr>
          <a:xfrm>
            <a:off x="7673146" y="6397377"/>
            <a:ext cx="1061684" cy="217456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roomservice</a:t>
            </a:r>
          </a:p>
        </p:txBody>
      </p:sp>
      <p:sp>
        <p:nvSpPr>
          <p:cNvPr id="118" name="Title 3">
            <a:extLst>
              <a:ext uri="{FF2B5EF4-FFF2-40B4-BE49-F238E27FC236}">
                <a16:creationId xmlns:a16="http://schemas.microsoft.com/office/drawing/2014/main" id="{AEBDE61E-EC73-4826-9A73-91E8465F1A03}"/>
              </a:ext>
            </a:extLst>
          </p:cNvPr>
          <p:cNvSpPr txBox="1">
            <a:spLocks/>
          </p:cNvSpPr>
          <p:nvPr/>
        </p:nvSpPr>
        <p:spPr>
          <a:xfrm>
            <a:off x="9696450" y="6394002"/>
            <a:ext cx="1152035" cy="2286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approachable</a:t>
            </a:r>
          </a:p>
        </p:txBody>
      </p:sp>
      <p:sp>
        <p:nvSpPr>
          <p:cNvPr id="119" name="Title 3">
            <a:extLst>
              <a:ext uri="{FF2B5EF4-FFF2-40B4-BE49-F238E27FC236}">
                <a16:creationId xmlns:a16="http://schemas.microsoft.com/office/drawing/2014/main" id="{91A8C955-1290-407F-909C-26F884A4EA9C}"/>
              </a:ext>
            </a:extLst>
          </p:cNvPr>
          <p:cNvSpPr txBox="1">
            <a:spLocks/>
          </p:cNvSpPr>
          <p:nvPr/>
        </p:nvSpPr>
        <p:spPr>
          <a:xfrm>
            <a:off x="915262" y="2639442"/>
            <a:ext cx="933810" cy="23129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bathrooms</a:t>
            </a:r>
          </a:p>
        </p:txBody>
      </p:sp>
      <p:sp>
        <p:nvSpPr>
          <p:cNvPr id="121" name="Title 3">
            <a:extLst>
              <a:ext uri="{FF2B5EF4-FFF2-40B4-BE49-F238E27FC236}">
                <a16:creationId xmlns:a16="http://schemas.microsoft.com/office/drawing/2014/main" id="{4CAE435A-2732-46CF-A7E8-EFFB405A13E8}"/>
              </a:ext>
            </a:extLst>
          </p:cNvPr>
          <p:cNvSpPr txBox="1">
            <a:spLocks/>
          </p:cNvSpPr>
          <p:nvPr/>
        </p:nvSpPr>
        <p:spPr>
          <a:xfrm>
            <a:off x="1762581" y="2638555"/>
            <a:ext cx="872509" cy="22965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bathrom</a:t>
            </a:r>
          </a:p>
        </p:txBody>
      </p:sp>
      <p:sp>
        <p:nvSpPr>
          <p:cNvPr id="122" name="Title 3">
            <a:extLst>
              <a:ext uri="{FF2B5EF4-FFF2-40B4-BE49-F238E27FC236}">
                <a16:creationId xmlns:a16="http://schemas.microsoft.com/office/drawing/2014/main" id="{36B8D115-C647-4072-B189-1A837F5916F1}"/>
              </a:ext>
            </a:extLst>
          </p:cNvPr>
          <p:cNvSpPr txBox="1">
            <a:spLocks/>
          </p:cNvSpPr>
          <p:nvPr/>
        </p:nvSpPr>
        <p:spPr>
          <a:xfrm>
            <a:off x="1566473" y="3590390"/>
            <a:ext cx="496389" cy="22924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bath</a:t>
            </a:r>
          </a:p>
        </p:txBody>
      </p:sp>
      <p:sp>
        <p:nvSpPr>
          <p:cNvPr id="123" name="Title 3">
            <a:extLst>
              <a:ext uri="{FF2B5EF4-FFF2-40B4-BE49-F238E27FC236}">
                <a16:creationId xmlns:a16="http://schemas.microsoft.com/office/drawing/2014/main" id="{7AF9DD77-FB15-4968-A7C0-E699946BE3FF}"/>
              </a:ext>
            </a:extLst>
          </p:cNvPr>
          <p:cNvSpPr txBox="1">
            <a:spLocks/>
          </p:cNvSpPr>
          <p:nvPr/>
        </p:nvSpPr>
        <p:spPr>
          <a:xfrm>
            <a:off x="2072322" y="3589351"/>
            <a:ext cx="1077180" cy="23028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washroom</a:t>
            </a:r>
          </a:p>
        </p:txBody>
      </p:sp>
      <p:sp>
        <p:nvSpPr>
          <p:cNvPr id="124" name="Title 3">
            <a:extLst>
              <a:ext uri="{FF2B5EF4-FFF2-40B4-BE49-F238E27FC236}">
                <a16:creationId xmlns:a16="http://schemas.microsoft.com/office/drawing/2014/main" id="{0DD63009-284E-461A-9886-E751D17FD875}"/>
              </a:ext>
            </a:extLst>
          </p:cNvPr>
          <p:cNvSpPr txBox="1">
            <a:spLocks/>
          </p:cNvSpPr>
          <p:nvPr/>
        </p:nvSpPr>
        <p:spPr>
          <a:xfrm>
            <a:off x="698468" y="3588222"/>
            <a:ext cx="868005" cy="23230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bathtub</a:t>
            </a:r>
          </a:p>
        </p:txBody>
      </p:sp>
      <p:sp>
        <p:nvSpPr>
          <p:cNvPr id="125" name="Title 3">
            <a:extLst>
              <a:ext uri="{FF2B5EF4-FFF2-40B4-BE49-F238E27FC236}">
                <a16:creationId xmlns:a16="http://schemas.microsoft.com/office/drawing/2014/main" id="{BC3714C4-6EFB-4691-A574-91F8D403FE62}"/>
              </a:ext>
            </a:extLst>
          </p:cNvPr>
          <p:cNvSpPr txBox="1">
            <a:spLocks/>
          </p:cNvSpPr>
          <p:nvPr/>
        </p:nvSpPr>
        <p:spPr>
          <a:xfrm>
            <a:off x="74173" y="3588221"/>
            <a:ext cx="624295" cy="23230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tub</a:t>
            </a:r>
          </a:p>
        </p:txBody>
      </p:sp>
      <p:sp>
        <p:nvSpPr>
          <p:cNvPr id="126" name="Title 3">
            <a:extLst>
              <a:ext uri="{FF2B5EF4-FFF2-40B4-BE49-F238E27FC236}">
                <a16:creationId xmlns:a16="http://schemas.microsoft.com/office/drawing/2014/main" id="{A14A8605-0344-46B3-BC4D-6F9D6FE6A665}"/>
              </a:ext>
            </a:extLst>
          </p:cNvPr>
          <p:cNvSpPr txBox="1">
            <a:spLocks/>
          </p:cNvSpPr>
          <p:nvPr/>
        </p:nvSpPr>
        <p:spPr>
          <a:xfrm>
            <a:off x="2440020" y="2633954"/>
            <a:ext cx="711187" cy="23501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rainfall</a:t>
            </a:r>
          </a:p>
        </p:txBody>
      </p:sp>
      <p:sp>
        <p:nvSpPr>
          <p:cNvPr id="128" name="Title 3">
            <a:extLst>
              <a:ext uri="{FF2B5EF4-FFF2-40B4-BE49-F238E27FC236}">
                <a16:creationId xmlns:a16="http://schemas.microsoft.com/office/drawing/2014/main" id="{72268F71-A139-4E28-B626-7C0C3A0539E5}"/>
              </a:ext>
            </a:extLst>
          </p:cNvPr>
          <p:cNvSpPr txBox="1">
            <a:spLocks/>
          </p:cNvSpPr>
          <p:nvPr/>
        </p:nvSpPr>
        <p:spPr>
          <a:xfrm>
            <a:off x="1594782" y="1142311"/>
            <a:ext cx="590421" cy="233186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facing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1E033493-2997-498D-AD2D-EA83622B5443}"/>
              </a:ext>
            </a:extLst>
          </p:cNvPr>
          <p:cNvSpPr txBox="1">
            <a:spLocks/>
          </p:cNvSpPr>
          <p:nvPr/>
        </p:nvSpPr>
        <p:spPr>
          <a:xfrm>
            <a:off x="2155555" y="1145208"/>
            <a:ext cx="1015905" cy="23028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viewpoint</a:t>
            </a:r>
          </a:p>
        </p:txBody>
      </p:sp>
      <p:sp>
        <p:nvSpPr>
          <p:cNvPr id="130" name="Title 3">
            <a:extLst>
              <a:ext uri="{FF2B5EF4-FFF2-40B4-BE49-F238E27FC236}">
                <a16:creationId xmlns:a16="http://schemas.microsoft.com/office/drawing/2014/main" id="{9D7436C1-D228-4FDF-B068-0C8708F16D2F}"/>
              </a:ext>
            </a:extLst>
          </p:cNvPr>
          <p:cNvSpPr txBox="1">
            <a:spLocks/>
          </p:cNvSpPr>
          <p:nvPr/>
        </p:nvSpPr>
        <p:spPr>
          <a:xfrm>
            <a:off x="726777" y="1144079"/>
            <a:ext cx="868005" cy="232304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viewed</a:t>
            </a:r>
          </a:p>
        </p:txBody>
      </p:sp>
      <p:sp>
        <p:nvSpPr>
          <p:cNvPr id="131" name="Title 3">
            <a:extLst>
              <a:ext uri="{FF2B5EF4-FFF2-40B4-BE49-F238E27FC236}">
                <a16:creationId xmlns:a16="http://schemas.microsoft.com/office/drawing/2014/main" id="{F370E8A1-CFA7-4B4D-BB9C-FDB9568DD545}"/>
              </a:ext>
            </a:extLst>
          </p:cNvPr>
          <p:cNvSpPr txBox="1">
            <a:spLocks/>
          </p:cNvSpPr>
          <p:nvPr/>
        </p:nvSpPr>
        <p:spPr>
          <a:xfrm>
            <a:off x="102482" y="1144078"/>
            <a:ext cx="624295" cy="232304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views</a:t>
            </a:r>
          </a:p>
        </p:txBody>
      </p:sp>
      <p:sp>
        <p:nvSpPr>
          <p:cNvPr id="132" name="Title 3">
            <a:extLst>
              <a:ext uri="{FF2B5EF4-FFF2-40B4-BE49-F238E27FC236}">
                <a16:creationId xmlns:a16="http://schemas.microsoft.com/office/drawing/2014/main" id="{8E69013D-2478-4E93-9721-1668F8AFBAA2}"/>
              </a:ext>
            </a:extLst>
          </p:cNvPr>
          <p:cNvSpPr txBox="1">
            <a:spLocks/>
          </p:cNvSpPr>
          <p:nvPr/>
        </p:nvSpPr>
        <p:spPr>
          <a:xfrm>
            <a:off x="605442" y="2088970"/>
            <a:ext cx="496389" cy="217247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vista</a:t>
            </a:r>
          </a:p>
        </p:txBody>
      </p:sp>
      <p:sp>
        <p:nvSpPr>
          <p:cNvPr id="133" name="Title 3">
            <a:extLst>
              <a:ext uri="{FF2B5EF4-FFF2-40B4-BE49-F238E27FC236}">
                <a16:creationId xmlns:a16="http://schemas.microsoft.com/office/drawing/2014/main" id="{844EB476-F855-488C-B840-8CB417FBEFE1}"/>
              </a:ext>
            </a:extLst>
          </p:cNvPr>
          <p:cNvSpPr txBox="1">
            <a:spLocks/>
          </p:cNvSpPr>
          <p:nvPr/>
        </p:nvSpPr>
        <p:spPr>
          <a:xfrm>
            <a:off x="101967" y="2088825"/>
            <a:ext cx="496389" cy="21724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veiw</a:t>
            </a:r>
          </a:p>
        </p:txBody>
      </p:sp>
      <p:sp>
        <p:nvSpPr>
          <p:cNvPr id="134" name="Title 3">
            <a:extLst>
              <a:ext uri="{FF2B5EF4-FFF2-40B4-BE49-F238E27FC236}">
                <a16:creationId xmlns:a16="http://schemas.microsoft.com/office/drawing/2014/main" id="{825F445E-E27A-4D19-B160-2D42ADD288EB}"/>
              </a:ext>
            </a:extLst>
          </p:cNvPr>
          <p:cNvSpPr txBox="1">
            <a:spLocks/>
          </p:cNvSpPr>
          <p:nvPr/>
        </p:nvSpPr>
        <p:spPr>
          <a:xfrm>
            <a:off x="1808588" y="2091270"/>
            <a:ext cx="631432" cy="216762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veiws</a:t>
            </a:r>
          </a:p>
        </p:txBody>
      </p:sp>
      <p:sp>
        <p:nvSpPr>
          <p:cNvPr id="135" name="Title 3">
            <a:extLst>
              <a:ext uri="{FF2B5EF4-FFF2-40B4-BE49-F238E27FC236}">
                <a16:creationId xmlns:a16="http://schemas.microsoft.com/office/drawing/2014/main" id="{0E63DF6A-7753-4D9C-9F22-21C074EE2D66}"/>
              </a:ext>
            </a:extLst>
          </p:cNvPr>
          <p:cNvSpPr txBox="1">
            <a:spLocks/>
          </p:cNvSpPr>
          <p:nvPr/>
        </p:nvSpPr>
        <p:spPr>
          <a:xfrm>
            <a:off x="101967" y="1628729"/>
            <a:ext cx="596501" cy="2152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partial</a:t>
            </a:r>
          </a:p>
        </p:txBody>
      </p:sp>
      <p:sp>
        <p:nvSpPr>
          <p:cNvPr id="136" name="Title 3">
            <a:extLst>
              <a:ext uri="{FF2B5EF4-FFF2-40B4-BE49-F238E27FC236}">
                <a16:creationId xmlns:a16="http://schemas.microsoft.com/office/drawing/2014/main" id="{409689A1-5186-471A-ADAE-8C54E0381FD9}"/>
              </a:ext>
            </a:extLst>
          </p:cNvPr>
          <p:cNvSpPr txBox="1">
            <a:spLocks/>
          </p:cNvSpPr>
          <p:nvPr/>
        </p:nvSpPr>
        <p:spPr>
          <a:xfrm>
            <a:off x="2440021" y="1628729"/>
            <a:ext cx="718708" cy="21520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glimpse</a:t>
            </a:r>
          </a:p>
        </p:txBody>
      </p:sp>
      <p:sp>
        <p:nvSpPr>
          <p:cNvPr id="137" name="Title 3">
            <a:extLst>
              <a:ext uri="{FF2B5EF4-FFF2-40B4-BE49-F238E27FC236}">
                <a16:creationId xmlns:a16="http://schemas.microsoft.com/office/drawing/2014/main" id="{731951E1-CD11-467B-9F77-FDEEA789FFC1}"/>
              </a:ext>
            </a:extLst>
          </p:cNvPr>
          <p:cNvSpPr txBox="1">
            <a:spLocks/>
          </p:cNvSpPr>
          <p:nvPr/>
        </p:nvSpPr>
        <p:spPr>
          <a:xfrm>
            <a:off x="5936604" y="5490565"/>
            <a:ext cx="557032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dish</a:t>
            </a:r>
          </a:p>
        </p:txBody>
      </p:sp>
      <p:sp>
        <p:nvSpPr>
          <p:cNvPr id="138" name="Title 3">
            <a:extLst>
              <a:ext uri="{FF2B5EF4-FFF2-40B4-BE49-F238E27FC236}">
                <a16:creationId xmlns:a16="http://schemas.microsoft.com/office/drawing/2014/main" id="{616CC6A5-87D9-4215-80D5-27420E930027}"/>
              </a:ext>
            </a:extLst>
          </p:cNvPr>
          <p:cNvSpPr txBox="1">
            <a:spLocks/>
          </p:cNvSpPr>
          <p:nvPr/>
        </p:nvSpPr>
        <p:spPr>
          <a:xfrm>
            <a:off x="5435504" y="6404815"/>
            <a:ext cx="659622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burger</a:t>
            </a:r>
            <a:endParaRPr lang="tr-TR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9" name="Title 3">
            <a:extLst>
              <a:ext uri="{FF2B5EF4-FFF2-40B4-BE49-F238E27FC236}">
                <a16:creationId xmlns:a16="http://schemas.microsoft.com/office/drawing/2014/main" id="{DD3E4665-2AA7-4A2F-ACE3-A5CE6E7A182F}"/>
              </a:ext>
            </a:extLst>
          </p:cNvPr>
          <p:cNvSpPr txBox="1">
            <a:spLocks/>
          </p:cNvSpPr>
          <p:nvPr/>
        </p:nvSpPr>
        <p:spPr>
          <a:xfrm>
            <a:off x="4744480" y="6404815"/>
            <a:ext cx="682554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cuisine</a:t>
            </a:r>
            <a:endParaRPr lang="tr-TR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0" name="Title 3">
            <a:extLst>
              <a:ext uri="{FF2B5EF4-FFF2-40B4-BE49-F238E27FC236}">
                <a16:creationId xmlns:a16="http://schemas.microsoft.com/office/drawing/2014/main" id="{162C7842-564B-4A66-BC60-39FD2EDC401B}"/>
              </a:ext>
            </a:extLst>
          </p:cNvPr>
          <p:cNvSpPr txBox="1">
            <a:spLocks/>
          </p:cNvSpPr>
          <p:nvPr/>
        </p:nvSpPr>
        <p:spPr>
          <a:xfrm>
            <a:off x="4744480" y="5944795"/>
            <a:ext cx="583170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menu</a:t>
            </a:r>
          </a:p>
        </p:txBody>
      </p:sp>
      <p:sp>
        <p:nvSpPr>
          <p:cNvPr id="141" name="Title 3">
            <a:extLst>
              <a:ext uri="{FF2B5EF4-FFF2-40B4-BE49-F238E27FC236}">
                <a16:creationId xmlns:a16="http://schemas.microsoft.com/office/drawing/2014/main" id="{946F216B-9F07-44D6-B77A-747F3C1033D0}"/>
              </a:ext>
            </a:extLst>
          </p:cNvPr>
          <p:cNvSpPr txBox="1">
            <a:spLocks/>
          </p:cNvSpPr>
          <p:nvPr/>
        </p:nvSpPr>
        <p:spPr>
          <a:xfrm>
            <a:off x="6904484" y="5944795"/>
            <a:ext cx="583170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sole</a:t>
            </a:r>
          </a:p>
        </p:txBody>
      </p:sp>
      <p:sp>
        <p:nvSpPr>
          <p:cNvPr id="142" name="Title 3">
            <a:extLst>
              <a:ext uri="{FF2B5EF4-FFF2-40B4-BE49-F238E27FC236}">
                <a16:creationId xmlns:a16="http://schemas.microsoft.com/office/drawing/2014/main" id="{EBEA9D38-AB05-4E66-A73E-BB7215F76433}"/>
              </a:ext>
            </a:extLst>
          </p:cNvPr>
          <p:cNvSpPr txBox="1">
            <a:spLocks/>
          </p:cNvSpPr>
          <p:nvPr/>
        </p:nvSpPr>
        <p:spPr>
          <a:xfrm>
            <a:off x="826250" y="5073909"/>
            <a:ext cx="663362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pierino</a:t>
            </a:r>
          </a:p>
        </p:txBody>
      </p:sp>
      <p:sp>
        <p:nvSpPr>
          <p:cNvPr id="143" name="Title 3">
            <a:extLst>
              <a:ext uri="{FF2B5EF4-FFF2-40B4-BE49-F238E27FC236}">
                <a16:creationId xmlns:a16="http://schemas.microsoft.com/office/drawing/2014/main" id="{A79C2C2F-FE86-4623-8A49-7BDCDC93012C}"/>
              </a:ext>
            </a:extLst>
          </p:cNvPr>
          <p:cNvSpPr txBox="1">
            <a:spLocks/>
          </p:cNvSpPr>
          <p:nvPr/>
        </p:nvSpPr>
        <p:spPr>
          <a:xfrm>
            <a:off x="176940" y="5071356"/>
            <a:ext cx="663362" cy="2100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boloud</a:t>
            </a:r>
          </a:p>
        </p:txBody>
      </p:sp>
      <p:sp>
        <p:nvSpPr>
          <p:cNvPr id="144" name="Title 3">
            <a:extLst>
              <a:ext uri="{FF2B5EF4-FFF2-40B4-BE49-F238E27FC236}">
                <a16:creationId xmlns:a16="http://schemas.microsoft.com/office/drawing/2014/main" id="{F6B02BA6-C208-4CFB-971A-D3D0A579DD10}"/>
              </a:ext>
            </a:extLst>
          </p:cNvPr>
          <p:cNvSpPr txBox="1">
            <a:spLocks/>
          </p:cNvSpPr>
          <p:nvPr/>
        </p:nvSpPr>
        <p:spPr>
          <a:xfrm>
            <a:off x="180930" y="4351735"/>
            <a:ext cx="1104689" cy="20554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000" dirty="0">
                <a:latin typeface="Helvetica" panose="020B0604020202020204" pitchFamily="34" charset="0"/>
                <a:cs typeface="Helvetica" panose="020B0604020202020204" pitchFamily="34" charset="0"/>
              </a:rPr>
              <a:t>massimo</a:t>
            </a:r>
          </a:p>
        </p:txBody>
      </p:sp>
      <p:sp>
        <p:nvSpPr>
          <p:cNvPr id="145" name="Title 3">
            <a:extLst>
              <a:ext uri="{FF2B5EF4-FFF2-40B4-BE49-F238E27FC236}">
                <a16:creationId xmlns:a16="http://schemas.microsoft.com/office/drawing/2014/main" id="{1F841217-7EC0-4FDB-A947-083C3A40537E}"/>
              </a:ext>
            </a:extLst>
          </p:cNvPr>
          <p:cNvSpPr txBox="1">
            <a:spLocks/>
          </p:cNvSpPr>
          <p:nvPr/>
        </p:nvSpPr>
        <p:spPr>
          <a:xfrm>
            <a:off x="1908679" y="4351735"/>
            <a:ext cx="1104689" cy="20554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000" dirty="0">
                <a:latin typeface="Helvetica" panose="020B0604020202020204" pitchFamily="34" charset="0"/>
                <a:cs typeface="Helvetica" panose="020B0604020202020204" pitchFamily="34" charset="0"/>
              </a:rPr>
              <a:t>resturants</a:t>
            </a:r>
          </a:p>
        </p:txBody>
      </p:sp>
      <p:sp>
        <p:nvSpPr>
          <p:cNvPr id="146" name="Title 3">
            <a:extLst>
              <a:ext uri="{FF2B5EF4-FFF2-40B4-BE49-F238E27FC236}">
                <a16:creationId xmlns:a16="http://schemas.microsoft.com/office/drawing/2014/main" id="{B351FB3B-3332-45FA-A4B1-A946BED9664C}"/>
              </a:ext>
            </a:extLst>
          </p:cNvPr>
          <p:cNvSpPr txBox="1">
            <a:spLocks/>
          </p:cNvSpPr>
          <p:nvPr/>
        </p:nvSpPr>
        <p:spPr>
          <a:xfrm>
            <a:off x="4932742" y="1289574"/>
            <a:ext cx="899755" cy="213227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200" dirty="0">
                <a:latin typeface="Helvetica" panose="020B0604020202020204" pitchFamily="34" charset="0"/>
                <a:cs typeface="Helvetica" panose="020B0604020202020204" pitchFamily="34" charset="0"/>
              </a:rPr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14212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6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288C2-FF8A-437A-B9C2-43525ED603F3}"/>
              </a:ext>
            </a:extLst>
          </p:cNvPr>
          <p:cNvSpPr/>
          <p:nvPr/>
        </p:nvSpPr>
        <p:spPr>
          <a:xfrm>
            <a:off x="4587419" y="134194"/>
            <a:ext cx="30171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>
                <a:ln/>
                <a:effectLst/>
              </a:rPr>
              <a:t>Summary</a:t>
            </a:r>
            <a:endParaRPr lang="en-US" sz="5400" b="1" cap="none" spc="0" dirty="0">
              <a:ln/>
              <a:effectLst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83C647D-ED1E-41F3-90CF-43935DBB4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901"/>
            <a:ext cx="12192000" cy="57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RocketoGraphics - Color 16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E74958"/>
      </a:accent1>
      <a:accent2>
        <a:srgbClr val="FF930E"/>
      </a:accent2>
      <a:accent3>
        <a:srgbClr val="FFCE51"/>
      </a:accent3>
      <a:accent4>
        <a:srgbClr val="5AD2E4"/>
      </a:accent4>
      <a:accent5>
        <a:srgbClr val="21B7E7"/>
      </a:accent5>
      <a:accent6>
        <a:srgbClr val="00527E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1682</TotalTime>
  <Words>397</Words>
  <Application>Microsoft Office PowerPoint</Application>
  <PresentationFormat>Geniş ekran</PresentationFormat>
  <Paragraphs>172</Paragraphs>
  <Slides>11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11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Candara</vt:lpstr>
      <vt:lpstr>Helvetica</vt:lpstr>
      <vt:lpstr>Lato Black</vt:lpstr>
      <vt:lpstr>Lato Light</vt:lpstr>
      <vt:lpstr>Office Theme</vt:lpstr>
      <vt:lpstr>Default Theme</vt:lpstr>
      <vt:lpstr>PowerPoint Sunusu</vt:lpstr>
      <vt:lpstr>PowerPoint Sunusu</vt:lpstr>
      <vt:lpstr>PowerPoint Sunusu</vt:lpstr>
      <vt:lpstr>PowerPoint Sunusu</vt:lpstr>
      <vt:lpstr>‘your algorithm is as strong as your data’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Yildiz Technical University  Cycling Club</dc:title>
  <dc:creator>Semih Bey</dc:creator>
  <cp:lastModifiedBy>YUNUS EMRE DEMİR</cp:lastModifiedBy>
  <cp:revision>87</cp:revision>
  <dcterms:created xsi:type="dcterms:W3CDTF">2018-05-23T23:31:08Z</dcterms:created>
  <dcterms:modified xsi:type="dcterms:W3CDTF">2020-07-11T10:25:23Z</dcterms:modified>
</cp:coreProperties>
</file>